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6089"/>
    <a:srgbClr val="0F97A9"/>
    <a:srgbClr val="3F2593"/>
    <a:srgbClr val="435E75"/>
    <a:srgbClr val="AC08B0"/>
    <a:srgbClr val="5C4272"/>
    <a:srgbClr val="3F5775"/>
    <a:srgbClr val="3B796A"/>
    <a:srgbClr val="43387C"/>
    <a:srgbClr val="527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581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0A12F-F76A-6D67-88CA-93F4A06C9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3F8905-D6E2-4526-1EC5-77525DDF2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F0D9B9-244C-F1DE-AAFE-008054898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776B-EA18-4CD6-967A-D505FAA2AFBA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C41D48-8032-90FE-E518-78AFD8C0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81DBBE-1B7C-4285-75EF-CAD1EA9F4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0D52-FF29-4D23-901B-333991F95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729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872154-9D05-FAB3-7A2D-9FE6175BA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A36D0B-E1BC-768E-1EF2-B8C3205CB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80B940-E9DD-8FA0-F758-57358A6AE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776B-EA18-4CD6-967A-D505FAA2AFBA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8C21A2-6FE0-C50A-9A8B-4057A4FBB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4EE217-F78B-B30C-8A9E-9AB3EC16F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0D52-FF29-4D23-901B-333991F95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535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C924C69-9A1A-1B66-640C-918BC445ED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188776-1102-7F2E-6336-E84D7B2B0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E336A6-19E7-A663-004D-E22EEBF8B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776B-EA18-4CD6-967A-D505FAA2AFBA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5BE817-AC33-2D1F-A317-7FE70518F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AC3D8A-E8B0-028E-0548-EC2F21FA5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0D52-FF29-4D23-901B-333991F95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604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AD126-1227-1973-232D-D05F427A2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54070D-9054-CB4E-F467-6119A3DAF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5CDFAA-DDAB-EB6B-2914-FD94C814C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776B-EA18-4CD6-967A-D505FAA2AFBA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7DB312-B875-1C3D-7BA0-FABAD5F10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0C715D-AF77-8133-83D0-64664D8E7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0D52-FF29-4D23-901B-333991F95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152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DB1FAC-24BE-D065-643D-B3016C34A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69B818-222F-E8F3-601A-B237E2B65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411051-FB65-FB8B-AEDA-B87B0CB72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776B-EA18-4CD6-967A-D505FAA2AFBA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17E6AB-C2B9-83E8-05DD-6FF779DF5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35769C-38BD-F28F-1D2E-EFD031BB6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0D52-FF29-4D23-901B-333991F95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33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FB90BE-2A22-003A-D403-AB7E8B126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DBE98C-CC84-5E9F-1203-F413488BA9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2BD14B-4AC7-9AFB-C181-39B2CCF6A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E9F6FE-44B1-B3E0-5FAD-5D38C552F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776B-EA18-4CD6-967A-D505FAA2AFBA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759DF1-A620-35E6-FABD-5E6CB98FB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FDFEB1-3BBC-D1A4-962E-77FB5287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0D52-FF29-4D23-901B-333991F95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220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70F92-F536-A58B-0ECB-FC1DDE903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F43ECC-316B-2C48-D11B-9FDC20005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18130A-B4F3-601C-5685-01A06393C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7AA5757-3E18-1EBE-C379-7286975C98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DFB89C-4C76-1E25-5FB6-918029B58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FD7B35-B3D7-35F9-82DF-D60E80BF3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776B-EA18-4CD6-967A-D505FAA2AFBA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63ADC2-B96D-5585-FA13-474592C24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B1C7A28-ED42-7BF8-DF7D-0292F03CC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0D52-FF29-4D23-901B-333991F95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01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F9163-D6A2-5F09-6A58-92143A0A7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71EF01-4818-9613-AD2C-B2262EF9E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776B-EA18-4CD6-967A-D505FAA2AFBA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7F7A95-D4D2-62BD-2E97-ECDD8D5ED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A1C8DA-5AA8-DED2-92EB-3DAE79913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0D52-FF29-4D23-901B-333991F95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54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CA5C4D-7EF2-F216-A7EA-8A77E973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776B-EA18-4CD6-967A-D505FAA2AFBA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396F56-BF0F-EA5F-08A7-05E31BBBE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CF4C54-FEAD-4898-8FC6-91C602F59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0D52-FF29-4D23-901B-333991F95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91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FADBE3-DF07-54FD-8738-428AECD5B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90C8B0-AB4A-A590-77D6-FE0CE4F83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2828F7-10BD-C4DB-2977-EE191CD8D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922ED6-6F59-A98A-1453-D01804651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776B-EA18-4CD6-967A-D505FAA2AFBA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60EE3B-583E-8EBA-7A3F-E3D3536C9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0ACEC8-C4E8-7402-8599-02EEF48F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0D52-FF29-4D23-901B-333991F95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417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39478-E8B9-39D2-97DE-B5B7D60CC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9E5405-3B2C-98B2-562D-DE7375AFDE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2A7C93-C8DE-6065-FFB0-DE6B8B0A1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AA05F7-D0CA-B744-87E0-1D7CEE94D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776B-EA18-4CD6-967A-D505FAA2AFBA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87FB5C-F1C3-2B72-FD6A-95321B690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BADEAF-A645-56B8-6FFD-8E8FEC038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0D52-FF29-4D23-901B-333991F95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042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41CFBC-00EF-D9B8-53BC-E76F769AA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C941BC-9FC4-C70D-A6AA-1D5E5FA3C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8FA9A3-CC29-3892-7905-ECD524D3BF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F776B-EA18-4CD6-967A-D505FAA2AFBA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0AF5B5-8006-2181-BAED-3C6213D8A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9D3628-6092-0748-83F8-0EB115379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D0D52-FF29-4D23-901B-333991F95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994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ED25E139-AF28-E2EE-A4DD-54F26023F265}"/>
              </a:ext>
            </a:extLst>
          </p:cNvPr>
          <p:cNvSpPr/>
          <p:nvPr/>
        </p:nvSpPr>
        <p:spPr>
          <a:xfrm>
            <a:off x="3369781" y="1570644"/>
            <a:ext cx="3551127" cy="3551127"/>
          </a:xfrm>
          <a:prstGeom prst="roundRect">
            <a:avLst/>
          </a:prstGeom>
          <a:solidFill>
            <a:srgbClr val="1424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E8D1821-E07D-C5D1-BDC9-B60F43549A68}"/>
              </a:ext>
            </a:extLst>
          </p:cNvPr>
          <p:cNvSpPr/>
          <p:nvPr/>
        </p:nvSpPr>
        <p:spPr>
          <a:xfrm>
            <a:off x="3812587" y="2014121"/>
            <a:ext cx="2665520" cy="2665520"/>
          </a:xfrm>
          <a:prstGeom prst="ellipse">
            <a:avLst/>
          </a:prstGeom>
          <a:solidFill>
            <a:srgbClr val="F3D5F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E96644A-B982-D794-18E6-3A608815665E}"/>
              </a:ext>
            </a:extLst>
          </p:cNvPr>
          <p:cNvSpPr/>
          <p:nvPr/>
        </p:nvSpPr>
        <p:spPr>
          <a:xfrm>
            <a:off x="3934285" y="2135819"/>
            <a:ext cx="2422123" cy="2422123"/>
          </a:xfrm>
          <a:prstGeom prst="ellipse">
            <a:avLst/>
          </a:prstGeom>
          <a:solidFill>
            <a:srgbClr val="66A8E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BBBDCF3-00E2-03C6-7370-B8B5DBAEFC51}"/>
              </a:ext>
            </a:extLst>
          </p:cNvPr>
          <p:cNvSpPr/>
          <p:nvPr/>
        </p:nvSpPr>
        <p:spPr>
          <a:xfrm>
            <a:off x="4227249" y="2428783"/>
            <a:ext cx="1836197" cy="1836197"/>
          </a:xfrm>
          <a:prstGeom prst="ellipse">
            <a:avLst/>
          </a:prstGeom>
          <a:solidFill>
            <a:srgbClr val="1424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30C3F37-15C7-54AD-14D9-01A48B329945}"/>
              </a:ext>
            </a:extLst>
          </p:cNvPr>
          <p:cNvSpPr/>
          <p:nvPr/>
        </p:nvSpPr>
        <p:spPr>
          <a:xfrm>
            <a:off x="9302496" y="524255"/>
            <a:ext cx="1144685" cy="11446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CDC10BF-B64D-F415-E088-69ECEA9C774E}"/>
              </a:ext>
            </a:extLst>
          </p:cNvPr>
          <p:cNvSpPr/>
          <p:nvPr/>
        </p:nvSpPr>
        <p:spPr>
          <a:xfrm>
            <a:off x="9302496" y="524255"/>
            <a:ext cx="573025" cy="5730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DC38CDC-0B4B-DF3C-795F-98EC1EA8A1C9}"/>
              </a:ext>
            </a:extLst>
          </p:cNvPr>
          <p:cNvSpPr/>
          <p:nvPr/>
        </p:nvSpPr>
        <p:spPr>
          <a:xfrm>
            <a:off x="9874155" y="524255"/>
            <a:ext cx="573026" cy="573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746AA73F-84CC-1A87-2D8E-51A165EB52FA}"/>
              </a:ext>
            </a:extLst>
          </p:cNvPr>
          <p:cNvCxnSpPr/>
          <p:nvPr/>
        </p:nvCxnSpPr>
        <p:spPr>
          <a:xfrm flipH="1">
            <a:off x="9302496" y="524255"/>
            <a:ext cx="1144685" cy="1144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AB90F960-59F4-F524-7A44-63E6A8719D09}"/>
              </a:ext>
            </a:extLst>
          </p:cNvPr>
          <p:cNvCxnSpPr>
            <a:cxnSpLocks/>
          </p:cNvCxnSpPr>
          <p:nvPr/>
        </p:nvCxnSpPr>
        <p:spPr>
          <a:xfrm flipH="1" flipV="1">
            <a:off x="9302496" y="524254"/>
            <a:ext cx="1144685" cy="1144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A27E8F0A-B57E-398D-B36B-0893892CFC3F}"/>
              </a:ext>
            </a:extLst>
          </p:cNvPr>
          <p:cNvCxnSpPr>
            <a:cxnSpLocks/>
            <a:stCxn id="45" idx="3"/>
          </p:cNvCxnSpPr>
          <p:nvPr/>
        </p:nvCxnSpPr>
        <p:spPr>
          <a:xfrm flipH="1" flipV="1">
            <a:off x="9874155" y="524253"/>
            <a:ext cx="573026" cy="5723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54CBD379-CCEB-85AD-6644-6CEB4B9377A6}"/>
              </a:ext>
            </a:extLst>
          </p:cNvPr>
          <p:cNvSpPr/>
          <p:nvPr/>
        </p:nvSpPr>
        <p:spPr>
          <a:xfrm>
            <a:off x="9302496" y="418210"/>
            <a:ext cx="1255776" cy="1250730"/>
          </a:xfrm>
          <a:custGeom>
            <a:avLst/>
            <a:gdLst>
              <a:gd name="connsiteX0" fmla="*/ 2286 w 1240834"/>
              <a:gd name="connsiteY0" fmla="*/ 94426 h 1232099"/>
              <a:gd name="connsiteX1" fmla="*/ 1139571 w 1240834"/>
              <a:gd name="connsiteY1" fmla="*/ 96331 h 1232099"/>
              <a:gd name="connsiteX2" fmla="*/ 1152906 w 1240834"/>
              <a:gd name="connsiteY2" fmla="*/ 1229806 h 1232099"/>
              <a:gd name="connsiteX3" fmla="*/ 853821 w 1240834"/>
              <a:gd name="connsiteY3" fmla="*/ 382081 h 1232099"/>
              <a:gd name="connsiteX4" fmla="*/ 2286 w 1240834"/>
              <a:gd name="connsiteY4" fmla="*/ 94426 h 1232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834" h="1232099">
                <a:moveTo>
                  <a:pt x="2286" y="94426"/>
                </a:moveTo>
                <a:cubicBezTo>
                  <a:pt x="49911" y="46801"/>
                  <a:pt x="947801" y="-92899"/>
                  <a:pt x="1139571" y="96331"/>
                </a:cubicBezTo>
                <a:cubicBezTo>
                  <a:pt x="1331341" y="285561"/>
                  <a:pt x="1200531" y="1182181"/>
                  <a:pt x="1152906" y="1229806"/>
                </a:cubicBezTo>
                <a:cubicBezTo>
                  <a:pt x="1105281" y="1277431"/>
                  <a:pt x="1043051" y="569723"/>
                  <a:pt x="853821" y="382081"/>
                </a:cubicBezTo>
                <a:cubicBezTo>
                  <a:pt x="664591" y="194439"/>
                  <a:pt x="-45339" y="142051"/>
                  <a:pt x="2286" y="94426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92ABD07E-0998-05E2-74F3-EC022039CE16}"/>
              </a:ext>
            </a:extLst>
          </p:cNvPr>
          <p:cNvSpPr/>
          <p:nvPr/>
        </p:nvSpPr>
        <p:spPr>
          <a:xfrm>
            <a:off x="4572449" y="2799085"/>
            <a:ext cx="1133856" cy="1133856"/>
          </a:xfrm>
          <a:prstGeom prst="ellipse">
            <a:avLst/>
          </a:prstGeom>
          <a:solidFill>
            <a:srgbClr val="FB76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8C1784B1-C741-DFFB-4F74-D915BC2FA90E}"/>
              </a:ext>
            </a:extLst>
          </p:cNvPr>
          <p:cNvGrpSpPr/>
          <p:nvPr/>
        </p:nvGrpSpPr>
        <p:grpSpPr>
          <a:xfrm>
            <a:off x="4243409" y="2460904"/>
            <a:ext cx="1803873" cy="1771952"/>
            <a:chOff x="8919833" y="2297428"/>
            <a:chExt cx="2304883" cy="2264096"/>
          </a:xfrm>
          <a:solidFill>
            <a:srgbClr val="ECFAFE"/>
          </a:solidFill>
        </p:grpSpPr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12E2E7F6-7A3F-469E-246A-E7D0547831FF}"/>
                </a:ext>
              </a:extLst>
            </p:cNvPr>
            <p:cNvSpPr/>
            <p:nvPr/>
          </p:nvSpPr>
          <p:spPr>
            <a:xfrm>
              <a:off x="8919834" y="3325843"/>
              <a:ext cx="1240834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33A69028-0F2D-10A3-21EC-8B36CC522BB5}"/>
                </a:ext>
              </a:extLst>
            </p:cNvPr>
            <p:cNvSpPr/>
            <p:nvPr/>
          </p:nvSpPr>
          <p:spPr>
            <a:xfrm flipH="1">
              <a:off x="9983883" y="3329425"/>
              <a:ext cx="1240833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16383C30-44EA-A595-3C02-91A714DD2AD6}"/>
                </a:ext>
              </a:extLst>
            </p:cNvPr>
            <p:cNvSpPr/>
            <p:nvPr/>
          </p:nvSpPr>
          <p:spPr>
            <a:xfrm flipH="1" flipV="1">
              <a:off x="9983882" y="2297428"/>
              <a:ext cx="1240833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51E4FBA8-C17B-54AB-853D-9C23466CCE93}"/>
                </a:ext>
              </a:extLst>
            </p:cNvPr>
            <p:cNvSpPr/>
            <p:nvPr/>
          </p:nvSpPr>
          <p:spPr>
            <a:xfrm flipV="1">
              <a:off x="8919833" y="2297428"/>
              <a:ext cx="1240835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C27E550C-7C94-983D-30E2-25C40EA7432F}"/>
                </a:ext>
              </a:extLst>
            </p:cNvPr>
            <p:cNvSpPr/>
            <p:nvPr/>
          </p:nvSpPr>
          <p:spPr>
            <a:xfrm>
              <a:off x="9954260" y="3225800"/>
              <a:ext cx="271780" cy="325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049C7354-AF49-1717-6677-FC2D1E00C0EA}"/>
              </a:ext>
            </a:extLst>
          </p:cNvPr>
          <p:cNvGrpSpPr/>
          <p:nvPr/>
        </p:nvGrpSpPr>
        <p:grpSpPr>
          <a:xfrm>
            <a:off x="5361359" y="2601104"/>
            <a:ext cx="170316" cy="167302"/>
            <a:chOff x="8919833" y="2297428"/>
            <a:chExt cx="2304883" cy="2264096"/>
          </a:xfrm>
          <a:solidFill>
            <a:srgbClr val="ECFAFE"/>
          </a:solidFill>
        </p:grpSpPr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EE5A00F4-8553-64A7-BAA6-16FE295D5EBC}"/>
                </a:ext>
              </a:extLst>
            </p:cNvPr>
            <p:cNvSpPr/>
            <p:nvPr/>
          </p:nvSpPr>
          <p:spPr>
            <a:xfrm>
              <a:off x="8919834" y="3325843"/>
              <a:ext cx="1240834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任意多边形: 形状 74">
              <a:extLst>
                <a:ext uri="{FF2B5EF4-FFF2-40B4-BE49-F238E27FC236}">
                  <a16:creationId xmlns:a16="http://schemas.microsoft.com/office/drawing/2014/main" id="{AADDA7DE-93F0-4049-6974-BB2F9B8AE4D9}"/>
                </a:ext>
              </a:extLst>
            </p:cNvPr>
            <p:cNvSpPr/>
            <p:nvPr/>
          </p:nvSpPr>
          <p:spPr>
            <a:xfrm flipH="1">
              <a:off x="9983883" y="3329425"/>
              <a:ext cx="1240833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8DFD5D60-7C7A-EAF4-476C-6A9BF1BDEC1E}"/>
                </a:ext>
              </a:extLst>
            </p:cNvPr>
            <p:cNvSpPr/>
            <p:nvPr/>
          </p:nvSpPr>
          <p:spPr>
            <a:xfrm flipH="1" flipV="1">
              <a:off x="9983882" y="2297428"/>
              <a:ext cx="1240833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id="{47736D84-EBAA-3CB2-AF97-2042FE083C0F}"/>
                </a:ext>
              </a:extLst>
            </p:cNvPr>
            <p:cNvSpPr/>
            <p:nvPr/>
          </p:nvSpPr>
          <p:spPr>
            <a:xfrm flipV="1">
              <a:off x="8919833" y="2297428"/>
              <a:ext cx="1240835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0FADF2AC-DF9D-4425-8414-1F10813449CE}"/>
                </a:ext>
              </a:extLst>
            </p:cNvPr>
            <p:cNvSpPr/>
            <p:nvPr/>
          </p:nvSpPr>
          <p:spPr>
            <a:xfrm>
              <a:off x="9954260" y="3225800"/>
              <a:ext cx="271780" cy="325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1E1F1176-17D8-2C49-6049-55201014BC72}"/>
              </a:ext>
            </a:extLst>
          </p:cNvPr>
          <p:cNvGrpSpPr/>
          <p:nvPr/>
        </p:nvGrpSpPr>
        <p:grpSpPr>
          <a:xfrm>
            <a:off x="6474595" y="2639118"/>
            <a:ext cx="170316" cy="167302"/>
            <a:chOff x="8919833" y="2297428"/>
            <a:chExt cx="2304883" cy="2264096"/>
          </a:xfrm>
          <a:solidFill>
            <a:srgbClr val="ECFAFE"/>
          </a:solidFill>
        </p:grpSpPr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id="{CDCBBBDF-859E-CDF6-9731-2C22167B36E6}"/>
                </a:ext>
              </a:extLst>
            </p:cNvPr>
            <p:cNvSpPr/>
            <p:nvPr/>
          </p:nvSpPr>
          <p:spPr>
            <a:xfrm>
              <a:off x="8919834" y="3325843"/>
              <a:ext cx="1240834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任意多边形: 形状 86">
              <a:extLst>
                <a:ext uri="{FF2B5EF4-FFF2-40B4-BE49-F238E27FC236}">
                  <a16:creationId xmlns:a16="http://schemas.microsoft.com/office/drawing/2014/main" id="{E73438C4-56AA-EB8E-56DF-2720AD7486E3}"/>
                </a:ext>
              </a:extLst>
            </p:cNvPr>
            <p:cNvSpPr/>
            <p:nvPr/>
          </p:nvSpPr>
          <p:spPr>
            <a:xfrm flipH="1">
              <a:off x="9983883" y="3329425"/>
              <a:ext cx="1240833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任意多边形: 形状 87">
              <a:extLst>
                <a:ext uri="{FF2B5EF4-FFF2-40B4-BE49-F238E27FC236}">
                  <a16:creationId xmlns:a16="http://schemas.microsoft.com/office/drawing/2014/main" id="{8C95B2BF-13AF-0782-6F84-2C613510BC86}"/>
                </a:ext>
              </a:extLst>
            </p:cNvPr>
            <p:cNvSpPr/>
            <p:nvPr/>
          </p:nvSpPr>
          <p:spPr>
            <a:xfrm flipH="1" flipV="1">
              <a:off x="9983882" y="2297428"/>
              <a:ext cx="1240833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任意多边形: 形状 88">
              <a:extLst>
                <a:ext uri="{FF2B5EF4-FFF2-40B4-BE49-F238E27FC236}">
                  <a16:creationId xmlns:a16="http://schemas.microsoft.com/office/drawing/2014/main" id="{3E299EA0-9E20-8773-608A-1D86F7193FC6}"/>
                </a:ext>
              </a:extLst>
            </p:cNvPr>
            <p:cNvSpPr/>
            <p:nvPr/>
          </p:nvSpPr>
          <p:spPr>
            <a:xfrm flipV="1">
              <a:off x="8919833" y="2297428"/>
              <a:ext cx="1240835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69B682C3-ED8B-2995-C5F1-C87BD66FCD4F}"/>
                </a:ext>
              </a:extLst>
            </p:cNvPr>
            <p:cNvSpPr/>
            <p:nvPr/>
          </p:nvSpPr>
          <p:spPr>
            <a:xfrm>
              <a:off x="9954260" y="3225800"/>
              <a:ext cx="271780" cy="325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A60957E5-9B6A-5785-9433-637C3EA748C5}"/>
              </a:ext>
            </a:extLst>
          </p:cNvPr>
          <p:cNvGrpSpPr/>
          <p:nvPr/>
        </p:nvGrpSpPr>
        <p:grpSpPr>
          <a:xfrm>
            <a:off x="5746182" y="3577198"/>
            <a:ext cx="170316" cy="167302"/>
            <a:chOff x="8919833" y="2297428"/>
            <a:chExt cx="2304883" cy="2264096"/>
          </a:xfrm>
          <a:solidFill>
            <a:srgbClr val="ECFAFE"/>
          </a:solidFill>
        </p:grpSpPr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C25A03AD-3D27-8443-C098-D90F91DBCA6B}"/>
                </a:ext>
              </a:extLst>
            </p:cNvPr>
            <p:cNvSpPr/>
            <p:nvPr/>
          </p:nvSpPr>
          <p:spPr>
            <a:xfrm>
              <a:off x="8919834" y="3325843"/>
              <a:ext cx="1240834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任意多边形: 形状 92">
              <a:extLst>
                <a:ext uri="{FF2B5EF4-FFF2-40B4-BE49-F238E27FC236}">
                  <a16:creationId xmlns:a16="http://schemas.microsoft.com/office/drawing/2014/main" id="{31673FC7-753F-A2EA-6FA5-A5DD1E2846FD}"/>
                </a:ext>
              </a:extLst>
            </p:cNvPr>
            <p:cNvSpPr/>
            <p:nvPr/>
          </p:nvSpPr>
          <p:spPr>
            <a:xfrm flipH="1">
              <a:off x="9983883" y="3329425"/>
              <a:ext cx="1240833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24EF2A0C-63A2-836D-ED7C-E6C0BB0B137D}"/>
                </a:ext>
              </a:extLst>
            </p:cNvPr>
            <p:cNvSpPr/>
            <p:nvPr/>
          </p:nvSpPr>
          <p:spPr>
            <a:xfrm flipH="1" flipV="1">
              <a:off x="9983882" y="2297428"/>
              <a:ext cx="1240833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任意多边形: 形状 94">
              <a:extLst>
                <a:ext uri="{FF2B5EF4-FFF2-40B4-BE49-F238E27FC236}">
                  <a16:creationId xmlns:a16="http://schemas.microsoft.com/office/drawing/2014/main" id="{41F60258-7E26-5944-AD05-FF65BA4799E6}"/>
                </a:ext>
              </a:extLst>
            </p:cNvPr>
            <p:cNvSpPr/>
            <p:nvPr/>
          </p:nvSpPr>
          <p:spPr>
            <a:xfrm flipV="1">
              <a:off x="8919833" y="2297428"/>
              <a:ext cx="1240835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55A571FF-7887-CCD3-353B-9789D0269AA8}"/>
                </a:ext>
              </a:extLst>
            </p:cNvPr>
            <p:cNvSpPr/>
            <p:nvPr/>
          </p:nvSpPr>
          <p:spPr>
            <a:xfrm>
              <a:off x="9954260" y="3225800"/>
              <a:ext cx="271780" cy="325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027F490A-1CB1-BCFF-9273-A86462098FAE}"/>
              </a:ext>
            </a:extLst>
          </p:cNvPr>
          <p:cNvGrpSpPr/>
          <p:nvPr/>
        </p:nvGrpSpPr>
        <p:grpSpPr>
          <a:xfrm>
            <a:off x="4783206" y="3963678"/>
            <a:ext cx="170316" cy="167302"/>
            <a:chOff x="8919833" y="2297428"/>
            <a:chExt cx="2304883" cy="2264096"/>
          </a:xfrm>
          <a:solidFill>
            <a:srgbClr val="ECFAFE"/>
          </a:solidFill>
        </p:grpSpPr>
        <p:sp>
          <p:nvSpPr>
            <p:cNvPr id="98" name="任意多边形: 形状 97">
              <a:extLst>
                <a:ext uri="{FF2B5EF4-FFF2-40B4-BE49-F238E27FC236}">
                  <a16:creationId xmlns:a16="http://schemas.microsoft.com/office/drawing/2014/main" id="{52388402-7D6F-466D-1DD8-D930EBFD7E62}"/>
                </a:ext>
              </a:extLst>
            </p:cNvPr>
            <p:cNvSpPr/>
            <p:nvPr/>
          </p:nvSpPr>
          <p:spPr>
            <a:xfrm>
              <a:off x="8919834" y="3325843"/>
              <a:ext cx="1240834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任意多边形: 形状 98">
              <a:extLst>
                <a:ext uri="{FF2B5EF4-FFF2-40B4-BE49-F238E27FC236}">
                  <a16:creationId xmlns:a16="http://schemas.microsoft.com/office/drawing/2014/main" id="{A960578C-543D-093F-3833-4DF5E9EB4E3C}"/>
                </a:ext>
              </a:extLst>
            </p:cNvPr>
            <p:cNvSpPr/>
            <p:nvPr/>
          </p:nvSpPr>
          <p:spPr>
            <a:xfrm flipH="1">
              <a:off x="9983883" y="3329425"/>
              <a:ext cx="1240833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任意多边形: 形状 99">
              <a:extLst>
                <a:ext uri="{FF2B5EF4-FFF2-40B4-BE49-F238E27FC236}">
                  <a16:creationId xmlns:a16="http://schemas.microsoft.com/office/drawing/2014/main" id="{4E69A2BE-6804-6656-E348-0DCB8F2562AF}"/>
                </a:ext>
              </a:extLst>
            </p:cNvPr>
            <p:cNvSpPr/>
            <p:nvPr/>
          </p:nvSpPr>
          <p:spPr>
            <a:xfrm flipH="1" flipV="1">
              <a:off x="9983882" y="2297428"/>
              <a:ext cx="1240833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任意多边形: 形状 100">
              <a:extLst>
                <a:ext uri="{FF2B5EF4-FFF2-40B4-BE49-F238E27FC236}">
                  <a16:creationId xmlns:a16="http://schemas.microsoft.com/office/drawing/2014/main" id="{26B00FBB-E5B7-D8EF-D762-B0186DC363B7}"/>
                </a:ext>
              </a:extLst>
            </p:cNvPr>
            <p:cNvSpPr/>
            <p:nvPr/>
          </p:nvSpPr>
          <p:spPr>
            <a:xfrm flipV="1">
              <a:off x="8919833" y="2297428"/>
              <a:ext cx="1240835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4F575CC9-17D5-10BF-2B6D-61AC814A8FD2}"/>
                </a:ext>
              </a:extLst>
            </p:cNvPr>
            <p:cNvSpPr/>
            <p:nvPr/>
          </p:nvSpPr>
          <p:spPr>
            <a:xfrm>
              <a:off x="9954260" y="3225800"/>
              <a:ext cx="271780" cy="325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02C83B23-F05B-82A6-68FF-F5091FD0638D}"/>
              </a:ext>
            </a:extLst>
          </p:cNvPr>
          <p:cNvGrpSpPr/>
          <p:nvPr/>
        </p:nvGrpSpPr>
        <p:grpSpPr>
          <a:xfrm>
            <a:off x="4548473" y="2722769"/>
            <a:ext cx="170316" cy="167302"/>
            <a:chOff x="8919833" y="2297428"/>
            <a:chExt cx="2304883" cy="2264096"/>
          </a:xfrm>
          <a:solidFill>
            <a:srgbClr val="ECFAFE"/>
          </a:solidFill>
        </p:grpSpPr>
        <p:sp>
          <p:nvSpPr>
            <p:cNvPr id="104" name="任意多边形: 形状 103">
              <a:extLst>
                <a:ext uri="{FF2B5EF4-FFF2-40B4-BE49-F238E27FC236}">
                  <a16:creationId xmlns:a16="http://schemas.microsoft.com/office/drawing/2014/main" id="{E87D2985-F3C1-1C19-77FF-A28A69D90A28}"/>
                </a:ext>
              </a:extLst>
            </p:cNvPr>
            <p:cNvSpPr/>
            <p:nvPr/>
          </p:nvSpPr>
          <p:spPr>
            <a:xfrm>
              <a:off x="8919834" y="3325843"/>
              <a:ext cx="1240834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任意多边形: 形状 104">
              <a:extLst>
                <a:ext uri="{FF2B5EF4-FFF2-40B4-BE49-F238E27FC236}">
                  <a16:creationId xmlns:a16="http://schemas.microsoft.com/office/drawing/2014/main" id="{79A2379C-54DA-992A-F872-502F8451367C}"/>
                </a:ext>
              </a:extLst>
            </p:cNvPr>
            <p:cNvSpPr/>
            <p:nvPr/>
          </p:nvSpPr>
          <p:spPr>
            <a:xfrm flipH="1">
              <a:off x="9983883" y="3329425"/>
              <a:ext cx="1240833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任意多边形: 形状 105">
              <a:extLst>
                <a:ext uri="{FF2B5EF4-FFF2-40B4-BE49-F238E27FC236}">
                  <a16:creationId xmlns:a16="http://schemas.microsoft.com/office/drawing/2014/main" id="{310621FB-6BA2-1C1F-0874-6235344E926D}"/>
                </a:ext>
              </a:extLst>
            </p:cNvPr>
            <p:cNvSpPr/>
            <p:nvPr/>
          </p:nvSpPr>
          <p:spPr>
            <a:xfrm flipH="1" flipV="1">
              <a:off x="9983882" y="2297428"/>
              <a:ext cx="1240833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任意多边形: 形状 106">
              <a:extLst>
                <a:ext uri="{FF2B5EF4-FFF2-40B4-BE49-F238E27FC236}">
                  <a16:creationId xmlns:a16="http://schemas.microsoft.com/office/drawing/2014/main" id="{2053F3A5-3E48-96E3-CED9-61B5992B03A9}"/>
                </a:ext>
              </a:extLst>
            </p:cNvPr>
            <p:cNvSpPr/>
            <p:nvPr/>
          </p:nvSpPr>
          <p:spPr>
            <a:xfrm flipV="1">
              <a:off x="8919833" y="2297428"/>
              <a:ext cx="1240835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B8082C6F-8F52-2FDD-66B4-8CEE9275EE8B}"/>
                </a:ext>
              </a:extLst>
            </p:cNvPr>
            <p:cNvSpPr/>
            <p:nvPr/>
          </p:nvSpPr>
          <p:spPr>
            <a:xfrm>
              <a:off x="9954260" y="3225800"/>
              <a:ext cx="271780" cy="325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F7D6A32E-7C42-97CA-37C6-29025AD8D6A3}"/>
              </a:ext>
            </a:extLst>
          </p:cNvPr>
          <p:cNvGrpSpPr/>
          <p:nvPr/>
        </p:nvGrpSpPr>
        <p:grpSpPr>
          <a:xfrm>
            <a:off x="6076838" y="1953163"/>
            <a:ext cx="371892" cy="365311"/>
            <a:chOff x="8919833" y="2297428"/>
            <a:chExt cx="2304883" cy="2264096"/>
          </a:xfrm>
          <a:solidFill>
            <a:srgbClr val="ECFAFE"/>
          </a:solidFill>
        </p:grpSpPr>
        <p:sp>
          <p:nvSpPr>
            <p:cNvPr id="110" name="任意多边形: 形状 109">
              <a:extLst>
                <a:ext uri="{FF2B5EF4-FFF2-40B4-BE49-F238E27FC236}">
                  <a16:creationId xmlns:a16="http://schemas.microsoft.com/office/drawing/2014/main" id="{548C76CE-AFE8-BB8D-8523-5F089B0B9876}"/>
                </a:ext>
              </a:extLst>
            </p:cNvPr>
            <p:cNvSpPr/>
            <p:nvPr/>
          </p:nvSpPr>
          <p:spPr>
            <a:xfrm>
              <a:off x="8919834" y="3325843"/>
              <a:ext cx="1240834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任意多边形: 形状 110">
              <a:extLst>
                <a:ext uri="{FF2B5EF4-FFF2-40B4-BE49-F238E27FC236}">
                  <a16:creationId xmlns:a16="http://schemas.microsoft.com/office/drawing/2014/main" id="{C613D919-0A68-1813-EAD5-880EEA8F3D3A}"/>
                </a:ext>
              </a:extLst>
            </p:cNvPr>
            <p:cNvSpPr/>
            <p:nvPr/>
          </p:nvSpPr>
          <p:spPr>
            <a:xfrm flipH="1">
              <a:off x="9983883" y="3329425"/>
              <a:ext cx="1240833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任意多边形: 形状 111">
              <a:extLst>
                <a:ext uri="{FF2B5EF4-FFF2-40B4-BE49-F238E27FC236}">
                  <a16:creationId xmlns:a16="http://schemas.microsoft.com/office/drawing/2014/main" id="{441CD1EC-3EDD-F8DB-69CF-7EAAB3C19BF2}"/>
                </a:ext>
              </a:extLst>
            </p:cNvPr>
            <p:cNvSpPr/>
            <p:nvPr/>
          </p:nvSpPr>
          <p:spPr>
            <a:xfrm flipH="1" flipV="1">
              <a:off x="9983882" y="2297428"/>
              <a:ext cx="1240833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任意多边形: 形状 112">
              <a:extLst>
                <a:ext uri="{FF2B5EF4-FFF2-40B4-BE49-F238E27FC236}">
                  <a16:creationId xmlns:a16="http://schemas.microsoft.com/office/drawing/2014/main" id="{98DCFA0E-4E3A-90BE-65D3-3155478CF066}"/>
                </a:ext>
              </a:extLst>
            </p:cNvPr>
            <p:cNvSpPr/>
            <p:nvPr/>
          </p:nvSpPr>
          <p:spPr>
            <a:xfrm flipV="1">
              <a:off x="8919833" y="2297428"/>
              <a:ext cx="1240835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07A389F0-F289-165F-859B-9F929677259A}"/>
                </a:ext>
              </a:extLst>
            </p:cNvPr>
            <p:cNvSpPr/>
            <p:nvPr/>
          </p:nvSpPr>
          <p:spPr>
            <a:xfrm>
              <a:off x="9954260" y="3225800"/>
              <a:ext cx="271780" cy="325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3D79E97E-5C37-BD67-C5D2-A2CC8A83E1C7}"/>
              </a:ext>
            </a:extLst>
          </p:cNvPr>
          <p:cNvGrpSpPr/>
          <p:nvPr/>
        </p:nvGrpSpPr>
        <p:grpSpPr>
          <a:xfrm>
            <a:off x="5630277" y="2782348"/>
            <a:ext cx="170316" cy="167302"/>
            <a:chOff x="8919833" y="2297428"/>
            <a:chExt cx="2304883" cy="2264096"/>
          </a:xfrm>
          <a:solidFill>
            <a:srgbClr val="ECFAFE"/>
          </a:solidFill>
        </p:grpSpPr>
        <p:sp>
          <p:nvSpPr>
            <p:cNvPr id="116" name="任意多边形: 形状 115">
              <a:extLst>
                <a:ext uri="{FF2B5EF4-FFF2-40B4-BE49-F238E27FC236}">
                  <a16:creationId xmlns:a16="http://schemas.microsoft.com/office/drawing/2014/main" id="{7DE7CCDC-29E9-96D9-B654-F37A16D5A20D}"/>
                </a:ext>
              </a:extLst>
            </p:cNvPr>
            <p:cNvSpPr/>
            <p:nvPr/>
          </p:nvSpPr>
          <p:spPr>
            <a:xfrm>
              <a:off x="8919834" y="3325843"/>
              <a:ext cx="1240834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任意多边形: 形状 116">
              <a:extLst>
                <a:ext uri="{FF2B5EF4-FFF2-40B4-BE49-F238E27FC236}">
                  <a16:creationId xmlns:a16="http://schemas.microsoft.com/office/drawing/2014/main" id="{6FAE5D22-469E-E87F-5CED-AAE960CB6524}"/>
                </a:ext>
              </a:extLst>
            </p:cNvPr>
            <p:cNvSpPr/>
            <p:nvPr/>
          </p:nvSpPr>
          <p:spPr>
            <a:xfrm flipH="1">
              <a:off x="9983883" y="3329425"/>
              <a:ext cx="1240833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任意多边形: 形状 117">
              <a:extLst>
                <a:ext uri="{FF2B5EF4-FFF2-40B4-BE49-F238E27FC236}">
                  <a16:creationId xmlns:a16="http://schemas.microsoft.com/office/drawing/2014/main" id="{0D0874E3-C8BD-9E0D-89C2-6F4C98B4A1B1}"/>
                </a:ext>
              </a:extLst>
            </p:cNvPr>
            <p:cNvSpPr/>
            <p:nvPr/>
          </p:nvSpPr>
          <p:spPr>
            <a:xfrm flipH="1" flipV="1">
              <a:off x="9983882" y="2297428"/>
              <a:ext cx="1240833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任意多边形: 形状 118">
              <a:extLst>
                <a:ext uri="{FF2B5EF4-FFF2-40B4-BE49-F238E27FC236}">
                  <a16:creationId xmlns:a16="http://schemas.microsoft.com/office/drawing/2014/main" id="{6B41A6F7-F60E-3F26-5E72-0B2354103A27}"/>
                </a:ext>
              </a:extLst>
            </p:cNvPr>
            <p:cNvSpPr/>
            <p:nvPr/>
          </p:nvSpPr>
          <p:spPr>
            <a:xfrm flipV="1">
              <a:off x="8919833" y="2297428"/>
              <a:ext cx="1240835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0E22788D-2FCC-096B-DE66-245EB76DB4E9}"/>
                </a:ext>
              </a:extLst>
            </p:cNvPr>
            <p:cNvSpPr/>
            <p:nvPr/>
          </p:nvSpPr>
          <p:spPr>
            <a:xfrm>
              <a:off x="9954260" y="3225800"/>
              <a:ext cx="271780" cy="325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1BCA4D26-0A56-A37F-001F-6CB1C9B5697F}"/>
              </a:ext>
            </a:extLst>
          </p:cNvPr>
          <p:cNvGrpSpPr/>
          <p:nvPr/>
        </p:nvGrpSpPr>
        <p:grpSpPr>
          <a:xfrm>
            <a:off x="6317410" y="4097678"/>
            <a:ext cx="284281" cy="279250"/>
            <a:chOff x="8919833" y="2297428"/>
            <a:chExt cx="2304883" cy="2264096"/>
          </a:xfrm>
          <a:solidFill>
            <a:srgbClr val="ECFAFE"/>
          </a:solidFill>
        </p:grpSpPr>
        <p:sp>
          <p:nvSpPr>
            <p:cNvPr id="122" name="任意多边形: 形状 121">
              <a:extLst>
                <a:ext uri="{FF2B5EF4-FFF2-40B4-BE49-F238E27FC236}">
                  <a16:creationId xmlns:a16="http://schemas.microsoft.com/office/drawing/2014/main" id="{08322558-289D-E041-4555-E47D0F024949}"/>
                </a:ext>
              </a:extLst>
            </p:cNvPr>
            <p:cNvSpPr/>
            <p:nvPr/>
          </p:nvSpPr>
          <p:spPr>
            <a:xfrm>
              <a:off x="8919834" y="3325843"/>
              <a:ext cx="1240834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任意多边形: 形状 122">
              <a:extLst>
                <a:ext uri="{FF2B5EF4-FFF2-40B4-BE49-F238E27FC236}">
                  <a16:creationId xmlns:a16="http://schemas.microsoft.com/office/drawing/2014/main" id="{C336608B-F87C-CE72-7FDF-216935C480FB}"/>
                </a:ext>
              </a:extLst>
            </p:cNvPr>
            <p:cNvSpPr/>
            <p:nvPr/>
          </p:nvSpPr>
          <p:spPr>
            <a:xfrm flipH="1">
              <a:off x="9983883" y="3329425"/>
              <a:ext cx="1240833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任意多边形: 形状 123">
              <a:extLst>
                <a:ext uri="{FF2B5EF4-FFF2-40B4-BE49-F238E27FC236}">
                  <a16:creationId xmlns:a16="http://schemas.microsoft.com/office/drawing/2014/main" id="{07D50AE7-EA3E-6C5D-A2D0-5CA0C557B5BF}"/>
                </a:ext>
              </a:extLst>
            </p:cNvPr>
            <p:cNvSpPr/>
            <p:nvPr/>
          </p:nvSpPr>
          <p:spPr>
            <a:xfrm flipH="1" flipV="1">
              <a:off x="9983882" y="2297428"/>
              <a:ext cx="1240833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任意多边形: 形状 124">
              <a:extLst>
                <a:ext uri="{FF2B5EF4-FFF2-40B4-BE49-F238E27FC236}">
                  <a16:creationId xmlns:a16="http://schemas.microsoft.com/office/drawing/2014/main" id="{7499824A-0DD0-25A3-6265-8A30F36D614C}"/>
                </a:ext>
              </a:extLst>
            </p:cNvPr>
            <p:cNvSpPr/>
            <p:nvPr/>
          </p:nvSpPr>
          <p:spPr>
            <a:xfrm flipV="1">
              <a:off x="8919833" y="2297428"/>
              <a:ext cx="1240835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BAE5C134-97BE-80A8-4692-280511650617}"/>
                </a:ext>
              </a:extLst>
            </p:cNvPr>
            <p:cNvSpPr/>
            <p:nvPr/>
          </p:nvSpPr>
          <p:spPr>
            <a:xfrm>
              <a:off x="9954260" y="3225800"/>
              <a:ext cx="271780" cy="325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34E77A41-A50D-C5D7-3C88-53929B583446}"/>
              </a:ext>
            </a:extLst>
          </p:cNvPr>
          <p:cNvGrpSpPr/>
          <p:nvPr/>
        </p:nvGrpSpPr>
        <p:grpSpPr>
          <a:xfrm>
            <a:off x="5962123" y="4476374"/>
            <a:ext cx="170316" cy="167302"/>
            <a:chOff x="8919833" y="2297428"/>
            <a:chExt cx="2304883" cy="2264096"/>
          </a:xfrm>
          <a:solidFill>
            <a:srgbClr val="ECFAFE"/>
          </a:solidFill>
        </p:grpSpPr>
        <p:sp>
          <p:nvSpPr>
            <p:cNvPr id="128" name="任意多边形: 形状 127">
              <a:extLst>
                <a:ext uri="{FF2B5EF4-FFF2-40B4-BE49-F238E27FC236}">
                  <a16:creationId xmlns:a16="http://schemas.microsoft.com/office/drawing/2014/main" id="{D2363E89-EE3C-FE31-21E5-26CCBD3872AB}"/>
                </a:ext>
              </a:extLst>
            </p:cNvPr>
            <p:cNvSpPr/>
            <p:nvPr/>
          </p:nvSpPr>
          <p:spPr>
            <a:xfrm>
              <a:off x="8919834" y="3325843"/>
              <a:ext cx="1240834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任意多边形: 形状 128">
              <a:extLst>
                <a:ext uri="{FF2B5EF4-FFF2-40B4-BE49-F238E27FC236}">
                  <a16:creationId xmlns:a16="http://schemas.microsoft.com/office/drawing/2014/main" id="{175F319E-E88B-1DBB-45ED-8F7121C09D99}"/>
                </a:ext>
              </a:extLst>
            </p:cNvPr>
            <p:cNvSpPr/>
            <p:nvPr/>
          </p:nvSpPr>
          <p:spPr>
            <a:xfrm flipH="1">
              <a:off x="9983883" y="3329425"/>
              <a:ext cx="1240833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任意多边形: 形状 129">
              <a:extLst>
                <a:ext uri="{FF2B5EF4-FFF2-40B4-BE49-F238E27FC236}">
                  <a16:creationId xmlns:a16="http://schemas.microsoft.com/office/drawing/2014/main" id="{6AA999B3-7101-D4DB-9E68-5CFD84E97957}"/>
                </a:ext>
              </a:extLst>
            </p:cNvPr>
            <p:cNvSpPr/>
            <p:nvPr/>
          </p:nvSpPr>
          <p:spPr>
            <a:xfrm flipH="1" flipV="1">
              <a:off x="9983882" y="2297428"/>
              <a:ext cx="1240833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任意多边形: 形状 130">
              <a:extLst>
                <a:ext uri="{FF2B5EF4-FFF2-40B4-BE49-F238E27FC236}">
                  <a16:creationId xmlns:a16="http://schemas.microsoft.com/office/drawing/2014/main" id="{2DABDFAC-F559-371D-A7C7-BB71BFCF926C}"/>
                </a:ext>
              </a:extLst>
            </p:cNvPr>
            <p:cNvSpPr/>
            <p:nvPr/>
          </p:nvSpPr>
          <p:spPr>
            <a:xfrm flipV="1">
              <a:off x="8919833" y="2297428"/>
              <a:ext cx="1240835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2B21D51A-C6A3-0878-585D-46158ED5DE35}"/>
                </a:ext>
              </a:extLst>
            </p:cNvPr>
            <p:cNvSpPr/>
            <p:nvPr/>
          </p:nvSpPr>
          <p:spPr>
            <a:xfrm>
              <a:off x="9954260" y="3225800"/>
              <a:ext cx="271780" cy="325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3A432260-FF06-2735-8DBA-0AFBEFB3AE0B}"/>
              </a:ext>
            </a:extLst>
          </p:cNvPr>
          <p:cNvGrpSpPr/>
          <p:nvPr/>
        </p:nvGrpSpPr>
        <p:grpSpPr>
          <a:xfrm>
            <a:off x="3872094" y="2289158"/>
            <a:ext cx="202381" cy="198799"/>
            <a:chOff x="8919833" y="2297428"/>
            <a:chExt cx="2304883" cy="2264096"/>
          </a:xfrm>
          <a:solidFill>
            <a:srgbClr val="ECFAFE"/>
          </a:solidFill>
        </p:grpSpPr>
        <p:sp>
          <p:nvSpPr>
            <p:cNvPr id="134" name="任意多边形: 形状 133">
              <a:extLst>
                <a:ext uri="{FF2B5EF4-FFF2-40B4-BE49-F238E27FC236}">
                  <a16:creationId xmlns:a16="http://schemas.microsoft.com/office/drawing/2014/main" id="{A142D2D1-C27A-4D97-7A89-3AA4F2914086}"/>
                </a:ext>
              </a:extLst>
            </p:cNvPr>
            <p:cNvSpPr/>
            <p:nvPr/>
          </p:nvSpPr>
          <p:spPr>
            <a:xfrm>
              <a:off x="8919834" y="3325843"/>
              <a:ext cx="1240834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任意多边形: 形状 134">
              <a:extLst>
                <a:ext uri="{FF2B5EF4-FFF2-40B4-BE49-F238E27FC236}">
                  <a16:creationId xmlns:a16="http://schemas.microsoft.com/office/drawing/2014/main" id="{CA26E241-666D-6FE3-CD0C-8F9A5326EEB7}"/>
                </a:ext>
              </a:extLst>
            </p:cNvPr>
            <p:cNvSpPr/>
            <p:nvPr/>
          </p:nvSpPr>
          <p:spPr>
            <a:xfrm flipH="1">
              <a:off x="9983883" y="3329425"/>
              <a:ext cx="1240833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任意多边形: 形状 135">
              <a:extLst>
                <a:ext uri="{FF2B5EF4-FFF2-40B4-BE49-F238E27FC236}">
                  <a16:creationId xmlns:a16="http://schemas.microsoft.com/office/drawing/2014/main" id="{3C3B6355-F74E-714C-AABC-63025946C30B}"/>
                </a:ext>
              </a:extLst>
            </p:cNvPr>
            <p:cNvSpPr/>
            <p:nvPr/>
          </p:nvSpPr>
          <p:spPr>
            <a:xfrm flipH="1" flipV="1">
              <a:off x="9983882" y="2297428"/>
              <a:ext cx="1240833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任意多边形: 形状 136">
              <a:extLst>
                <a:ext uri="{FF2B5EF4-FFF2-40B4-BE49-F238E27FC236}">
                  <a16:creationId xmlns:a16="http://schemas.microsoft.com/office/drawing/2014/main" id="{C7B2A546-F7AF-2B60-CFBC-3788CD909E06}"/>
                </a:ext>
              </a:extLst>
            </p:cNvPr>
            <p:cNvSpPr/>
            <p:nvPr/>
          </p:nvSpPr>
          <p:spPr>
            <a:xfrm flipV="1">
              <a:off x="8919833" y="2297428"/>
              <a:ext cx="1240835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6CB7C5E3-7CED-C732-6326-43AE262DD6D1}"/>
                </a:ext>
              </a:extLst>
            </p:cNvPr>
            <p:cNvSpPr/>
            <p:nvPr/>
          </p:nvSpPr>
          <p:spPr>
            <a:xfrm>
              <a:off x="9954260" y="3225800"/>
              <a:ext cx="271780" cy="325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9B3B769C-49ED-1DBC-CA8A-78A4C04D80E9}"/>
              </a:ext>
            </a:extLst>
          </p:cNvPr>
          <p:cNvGrpSpPr/>
          <p:nvPr/>
        </p:nvGrpSpPr>
        <p:grpSpPr>
          <a:xfrm>
            <a:off x="3862213" y="4287873"/>
            <a:ext cx="284281" cy="279250"/>
            <a:chOff x="8919833" y="2297428"/>
            <a:chExt cx="2304883" cy="2264096"/>
          </a:xfrm>
          <a:solidFill>
            <a:srgbClr val="ECFAFE"/>
          </a:solidFill>
        </p:grpSpPr>
        <p:sp>
          <p:nvSpPr>
            <p:cNvPr id="140" name="任意多边形: 形状 139">
              <a:extLst>
                <a:ext uri="{FF2B5EF4-FFF2-40B4-BE49-F238E27FC236}">
                  <a16:creationId xmlns:a16="http://schemas.microsoft.com/office/drawing/2014/main" id="{6D5D219F-9E7A-D7D4-D120-E50583E2E414}"/>
                </a:ext>
              </a:extLst>
            </p:cNvPr>
            <p:cNvSpPr/>
            <p:nvPr/>
          </p:nvSpPr>
          <p:spPr>
            <a:xfrm>
              <a:off x="8919834" y="3325843"/>
              <a:ext cx="1240834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任意多边形: 形状 140">
              <a:extLst>
                <a:ext uri="{FF2B5EF4-FFF2-40B4-BE49-F238E27FC236}">
                  <a16:creationId xmlns:a16="http://schemas.microsoft.com/office/drawing/2014/main" id="{4350F2D0-89B2-8BB3-0C05-167653F0EAEB}"/>
                </a:ext>
              </a:extLst>
            </p:cNvPr>
            <p:cNvSpPr/>
            <p:nvPr/>
          </p:nvSpPr>
          <p:spPr>
            <a:xfrm flipH="1">
              <a:off x="9983883" y="3329425"/>
              <a:ext cx="1240833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任意多边形: 形状 141">
              <a:extLst>
                <a:ext uri="{FF2B5EF4-FFF2-40B4-BE49-F238E27FC236}">
                  <a16:creationId xmlns:a16="http://schemas.microsoft.com/office/drawing/2014/main" id="{16459802-DABF-A72A-924D-79A631D3651A}"/>
                </a:ext>
              </a:extLst>
            </p:cNvPr>
            <p:cNvSpPr/>
            <p:nvPr/>
          </p:nvSpPr>
          <p:spPr>
            <a:xfrm flipH="1" flipV="1">
              <a:off x="9983882" y="2297428"/>
              <a:ext cx="1240833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任意多边形: 形状 142">
              <a:extLst>
                <a:ext uri="{FF2B5EF4-FFF2-40B4-BE49-F238E27FC236}">
                  <a16:creationId xmlns:a16="http://schemas.microsoft.com/office/drawing/2014/main" id="{B7197589-861A-5A57-2B85-4D059C7888CD}"/>
                </a:ext>
              </a:extLst>
            </p:cNvPr>
            <p:cNvSpPr/>
            <p:nvPr/>
          </p:nvSpPr>
          <p:spPr>
            <a:xfrm flipV="1">
              <a:off x="8919833" y="2297428"/>
              <a:ext cx="1240835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47906124-1320-34FA-34D2-28ED00452C2B}"/>
                </a:ext>
              </a:extLst>
            </p:cNvPr>
            <p:cNvSpPr/>
            <p:nvPr/>
          </p:nvSpPr>
          <p:spPr>
            <a:xfrm>
              <a:off x="9954260" y="3225800"/>
              <a:ext cx="271780" cy="325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F6814E4B-5197-C0DA-9DC7-C09454ED6EFB}"/>
              </a:ext>
            </a:extLst>
          </p:cNvPr>
          <p:cNvGrpSpPr/>
          <p:nvPr/>
        </p:nvGrpSpPr>
        <p:grpSpPr>
          <a:xfrm>
            <a:off x="3631125" y="2833930"/>
            <a:ext cx="170316" cy="167302"/>
            <a:chOff x="8919833" y="2297428"/>
            <a:chExt cx="2304883" cy="2264096"/>
          </a:xfrm>
          <a:solidFill>
            <a:srgbClr val="ECFAFE"/>
          </a:solidFill>
        </p:grpSpPr>
        <p:sp>
          <p:nvSpPr>
            <p:cNvPr id="146" name="任意多边形: 形状 145">
              <a:extLst>
                <a:ext uri="{FF2B5EF4-FFF2-40B4-BE49-F238E27FC236}">
                  <a16:creationId xmlns:a16="http://schemas.microsoft.com/office/drawing/2014/main" id="{61E2A3FE-F18A-333B-EE28-3F9CEEC71DEF}"/>
                </a:ext>
              </a:extLst>
            </p:cNvPr>
            <p:cNvSpPr/>
            <p:nvPr/>
          </p:nvSpPr>
          <p:spPr>
            <a:xfrm>
              <a:off x="8919834" y="3325843"/>
              <a:ext cx="1240834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任意多边形: 形状 146">
              <a:extLst>
                <a:ext uri="{FF2B5EF4-FFF2-40B4-BE49-F238E27FC236}">
                  <a16:creationId xmlns:a16="http://schemas.microsoft.com/office/drawing/2014/main" id="{2F7A9BDE-C8FC-E1D7-705C-4D7695DD8AE0}"/>
                </a:ext>
              </a:extLst>
            </p:cNvPr>
            <p:cNvSpPr/>
            <p:nvPr/>
          </p:nvSpPr>
          <p:spPr>
            <a:xfrm flipH="1">
              <a:off x="9983883" y="3329425"/>
              <a:ext cx="1240833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任意多边形: 形状 147">
              <a:extLst>
                <a:ext uri="{FF2B5EF4-FFF2-40B4-BE49-F238E27FC236}">
                  <a16:creationId xmlns:a16="http://schemas.microsoft.com/office/drawing/2014/main" id="{542CCDFE-5EC0-E7A8-1C47-DE909F0C2021}"/>
                </a:ext>
              </a:extLst>
            </p:cNvPr>
            <p:cNvSpPr/>
            <p:nvPr/>
          </p:nvSpPr>
          <p:spPr>
            <a:xfrm flipH="1" flipV="1">
              <a:off x="9983882" y="2297428"/>
              <a:ext cx="1240833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任意多边形: 形状 148">
              <a:extLst>
                <a:ext uri="{FF2B5EF4-FFF2-40B4-BE49-F238E27FC236}">
                  <a16:creationId xmlns:a16="http://schemas.microsoft.com/office/drawing/2014/main" id="{E9B51C20-8A81-263A-D3D1-A4C437C36291}"/>
                </a:ext>
              </a:extLst>
            </p:cNvPr>
            <p:cNvSpPr/>
            <p:nvPr/>
          </p:nvSpPr>
          <p:spPr>
            <a:xfrm flipV="1">
              <a:off x="8919833" y="2297428"/>
              <a:ext cx="1240835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28AE30E9-2F0A-519D-1311-1E5283A763D2}"/>
                </a:ext>
              </a:extLst>
            </p:cNvPr>
            <p:cNvSpPr/>
            <p:nvPr/>
          </p:nvSpPr>
          <p:spPr>
            <a:xfrm>
              <a:off x="9954260" y="3225800"/>
              <a:ext cx="271780" cy="325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A5D96154-1050-B7B8-2052-344162BA55C7}"/>
              </a:ext>
            </a:extLst>
          </p:cNvPr>
          <p:cNvGrpSpPr/>
          <p:nvPr/>
        </p:nvGrpSpPr>
        <p:grpSpPr>
          <a:xfrm>
            <a:off x="4164023" y="2050087"/>
            <a:ext cx="170316" cy="167302"/>
            <a:chOff x="8919833" y="2297428"/>
            <a:chExt cx="2304883" cy="2264096"/>
          </a:xfrm>
          <a:solidFill>
            <a:srgbClr val="ECFAFE"/>
          </a:solidFill>
        </p:grpSpPr>
        <p:sp>
          <p:nvSpPr>
            <p:cNvPr id="152" name="任意多边形: 形状 151">
              <a:extLst>
                <a:ext uri="{FF2B5EF4-FFF2-40B4-BE49-F238E27FC236}">
                  <a16:creationId xmlns:a16="http://schemas.microsoft.com/office/drawing/2014/main" id="{510D8557-2D8F-C229-6185-C3A0417AA376}"/>
                </a:ext>
              </a:extLst>
            </p:cNvPr>
            <p:cNvSpPr/>
            <p:nvPr/>
          </p:nvSpPr>
          <p:spPr>
            <a:xfrm>
              <a:off x="8919834" y="3325843"/>
              <a:ext cx="1240834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C7704EF5-00EE-0E1F-74B3-F64917D73F74}"/>
                </a:ext>
              </a:extLst>
            </p:cNvPr>
            <p:cNvSpPr/>
            <p:nvPr/>
          </p:nvSpPr>
          <p:spPr>
            <a:xfrm flipH="1">
              <a:off x="9983883" y="3329425"/>
              <a:ext cx="1240833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任意多边形: 形状 153">
              <a:extLst>
                <a:ext uri="{FF2B5EF4-FFF2-40B4-BE49-F238E27FC236}">
                  <a16:creationId xmlns:a16="http://schemas.microsoft.com/office/drawing/2014/main" id="{B0572427-6A98-AF13-747E-C7FED74F6D33}"/>
                </a:ext>
              </a:extLst>
            </p:cNvPr>
            <p:cNvSpPr/>
            <p:nvPr/>
          </p:nvSpPr>
          <p:spPr>
            <a:xfrm flipH="1" flipV="1">
              <a:off x="9983882" y="2297428"/>
              <a:ext cx="1240833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任意多边形: 形状 154">
              <a:extLst>
                <a:ext uri="{FF2B5EF4-FFF2-40B4-BE49-F238E27FC236}">
                  <a16:creationId xmlns:a16="http://schemas.microsoft.com/office/drawing/2014/main" id="{169BF4B3-15F7-173F-9284-FEEEABF105DF}"/>
                </a:ext>
              </a:extLst>
            </p:cNvPr>
            <p:cNvSpPr/>
            <p:nvPr/>
          </p:nvSpPr>
          <p:spPr>
            <a:xfrm flipV="1">
              <a:off x="8919833" y="2297428"/>
              <a:ext cx="1240835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AFED992A-8442-30CF-EFD4-C6CEFEB82EF6}"/>
                </a:ext>
              </a:extLst>
            </p:cNvPr>
            <p:cNvSpPr/>
            <p:nvPr/>
          </p:nvSpPr>
          <p:spPr>
            <a:xfrm>
              <a:off x="9954260" y="3225800"/>
              <a:ext cx="271780" cy="325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7" name="椭圆 156">
            <a:extLst>
              <a:ext uri="{FF2B5EF4-FFF2-40B4-BE49-F238E27FC236}">
                <a16:creationId xmlns:a16="http://schemas.microsoft.com/office/drawing/2014/main" id="{0A509746-FD15-9879-9944-1EDD583329AF}"/>
              </a:ext>
            </a:extLst>
          </p:cNvPr>
          <p:cNvSpPr/>
          <p:nvPr/>
        </p:nvSpPr>
        <p:spPr>
          <a:xfrm>
            <a:off x="6413563" y="2343250"/>
            <a:ext cx="89677" cy="89677"/>
          </a:xfrm>
          <a:prstGeom prst="ellipse">
            <a:avLst/>
          </a:prstGeom>
          <a:solidFill>
            <a:srgbClr val="ECFA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A8F9A857-B5A0-D4A9-4059-4A0AD97A346F}"/>
              </a:ext>
            </a:extLst>
          </p:cNvPr>
          <p:cNvSpPr/>
          <p:nvPr/>
        </p:nvSpPr>
        <p:spPr>
          <a:xfrm>
            <a:off x="5676274" y="1953163"/>
            <a:ext cx="106398" cy="106398"/>
          </a:xfrm>
          <a:prstGeom prst="ellipse">
            <a:avLst/>
          </a:prstGeom>
          <a:solidFill>
            <a:srgbClr val="ECFA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E65467B4-9ECF-5761-2960-F5ADB5612B5A}"/>
              </a:ext>
            </a:extLst>
          </p:cNvPr>
          <p:cNvSpPr/>
          <p:nvPr/>
        </p:nvSpPr>
        <p:spPr>
          <a:xfrm>
            <a:off x="3689941" y="3888494"/>
            <a:ext cx="106398" cy="106398"/>
          </a:xfrm>
          <a:prstGeom prst="ellipse">
            <a:avLst/>
          </a:prstGeom>
          <a:solidFill>
            <a:srgbClr val="ECFA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5F630615-6B38-56E2-9017-6C8B451DB166}"/>
              </a:ext>
            </a:extLst>
          </p:cNvPr>
          <p:cNvSpPr/>
          <p:nvPr/>
        </p:nvSpPr>
        <p:spPr>
          <a:xfrm>
            <a:off x="5592053" y="3858942"/>
            <a:ext cx="82751" cy="82751"/>
          </a:xfrm>
          <a:prstGeom prst="ellipse">
            <a:avLst/>
          </a:prstGeom>
          <a:solidFill>
            <a:srgbClr val="ECFA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椭圆 160">
            <a:extLst>
              <a:ext uri="{FF2B5EF4-FFF2-40B4-BE49-F238E27FC236}">
                <a16:creationId xmlns:a16="http://schemas.microsoft.com/office/drawing/2014/main" id="{69CC1675-7A0C-9201-70ED-B3F869FD64FD}"/>
              </a:ext>
            </a:extLst>
          </p:cNvPr>
          <p:cNvSpPr/>
          <p:nvPr/>
        </p:nvSpPr>
        <p:spPr>
          <a:xfrm>
            <a:off x="5351267" y="4027949"/>
            <a:ext cx="82751" cy="82751"/>
          </a:xfrm>
          <a:prstGeom prst="ellipse">
            <a:avLst/>
          </a:prstGeom>
          <a:solidFill>
            <a:srgbClr val="ECFA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椭圆 161">
            <a:extLst>
              <a:ext uri="{FF2B5EF4-FFF2-40B4-BE49-F238E27FC236}">
                <a16:creationId xmlns:a16="http://schemas.microsoft.com/office/drawing/2014/main" id="{3CD521F6-3FB1-6697-44C0-9F48BA3EF0D2}"/>
              </a:ext>
            </a:extLst>
          </p:cNvPr>
          <p:cNvSpPr/>
          <p:nvPr/>
        </p:nvSpPr>
        <p:spPr>
          <a:xfrm>
            <a:off x="4568957" y="3835767"/>
            <a:ext cx="82751" cy="82751"/>
          </a:xfrm>
          <a:prstGeom prst="ellipse">
            <a:avLst/>
          </a:prstGeom>
          <a:solidFill>
            <a:srgbClr val="ECFA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BA669E81-5287-7A38-B63A-A8B5802B5ABE}"/>
              </a:ext>
            </a:extLst>
          </p:cNvPr>
          <p:cNvSpPr/>
          <p:nvPr/>
        </p:nvSpPr>
        <p:spPr>
          <a:xfrm>
            <a:off x="4393965" y="3551807"/>
            <a:ext cx="82751" cy="82751"/>
          </a:xfrm>
          <a:prstGeom prst="ellipse">
            <a:avLst/>
          </a:prstGeom>
          <a:solidFill>
            <a:srgbClr val="ECFA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椭圆 163">
            <a:extLst>
              <a:ext uri="{FF2B5EF4-FFF2-40B4-BE49-F238E27FC236}">
                <a16:creationId xmlns:a16="http://schemas.microsoft.com/office/drawing/2014/main" id="{755B424A-B030-939E-DAE0-1D06C382DC85}"/>
              </a:ext>
            </a:extLst>
          </p:cNvPr>
          <p:cNvSpPr/>
          <p:nvPr/>
        </p:nvSpPr>
        <p:spPr>
          <a:xfrm>
            <a:off x="5772053" y="3088577"/>
            <a:ext cx="82751" cy="82751"/>
          </a:xfrm>
          <a:prstGeom prst="ellipse">
            <a:avLst/>
          </a:prstGeom>
          <a:solidFill>
            <a:srgbClr val="ECFA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id="{B542E093-607B-0627-2D9E-E120A27004B7}"/>
              </a:ext>
            </a:extLst>
          </p:cNvPr>
          <p:cNvSpPr/>
          <p:nvPr/>
        </p:nvSpPr>
        <p:spPr>
          <a:xfrm>
            <a:off x="4399056" y="3036541"/>
            <a:ext cx="82751" cy="82751"/>
          </a:xfrm>
          <a:prstGeom prst="ellipse">
            <a:avLst/>
          </a:prstGeom>
          <a:solidFill>
            <a:srgbClr val="ECFA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椭圆 165">
            <a:extLst>
              <a:ext uri="{FF2B5EF4-FFF2-40B4-BE49-F238E27FC236}">
                <a16:creationId xmlns:a16="http://schemas.microsoft.com/office/drawing/2014/main" id="{E83BD9DF-3423-FA62-9D2C-B71BC0F3E5CF}"/>
              </a:ext>
            </a:extLst>
          </p:cNvPr>
          <p:cNvSpPr/>
          <p:nvPr/>
        </p:nvSpPr>
        <p:spPr>
          <a:xfrm>
            <a:off x="4879039" y="2616108"/>
            <a:ext cx="82751" cy="82751"/>
          </a:xfrm>
          <a:prstGeom prst="ellipse">
            <a:avLst/>
          </a:prstGeom>
          <a:solidFill>
            <a:srgbClr val="ECFA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椭圆 166">
            <a:extLst>
              <a:ext uri="{FF2B5EF4-FFF2-40B4-BE49-F238E27FC236}">
                <a16:creationId xmlns:a16="http://schemas.microsoft.com/office/drawing/2014/main" id="{A6603CBB-34C9-9610-CC9D-2910909D9364}"/>
              </a:ext>
            </a:extLst>
          </p:cNvPr>
          <p:cNvSpPr/>
          <p:nvPr/>
        </p:nvSpPr>
        <p:spPr>
          <a:xfrm>
            <a:off x="4209125" y="4545138"/>
            <a:ext cx="82751" cy="82751"/>
          </a:xfrm>
          <a:prstGeom prst="ellipse">
            <a:avLst/>
          </a:prstGeom>
          <a:solidFill>
            <a:srgbClr val="ECFA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椭圆 167">
            <a:extLst>
              <a:ext uri="{FF2B5EF4-FFF2-40B4-BE49-F238E27FC236}">
                <a16:creationId xmlns:a16="http://schemas.microsoft.com/office/drawing/2014/main" id="{2413CDBF-DBF5-A1B7-14A6-B926C1C62981}"/>
              </a:ext>
            </a:extLst>
          </p:cNvPr>
          <p:cNvSpPr/>
          <p:nvPr/>
        </p:nvSpPr>
        <p:spPr>
          <a:xfrm>
            <a:off x="6306600" y="4442680"/>
            <a:ext cx="82751" cy="82751"/>
          </a:xfrm>
          <a:prstGeom prst="ellipse">
            <a:avLst/>
          </a:prstGeom>
          <a:solidFill>
            <a:srgbClr val="ECFA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椭圆 168">
            <a:extLst>
              <a:ext uri="{FF2B5EF4-FFF2-40B4-BE49-F238E27FC236}">
                <a16:creationId xmlns:a16="http://schemas.microsoft.com/office/drawing/2014/main" id="{AA327930-8956-710F-07AE-50D4AC3BE8AB}"/>
              </a:ext>
            </a:extLst>
          </p:cNvPr>
          <p:cNvSpPr/>
          <p:nvPr/>
        </p:nvSpPr>
        <p:spPr>
          <a:xfrm>
            <a:off x="3789593" y="2600241"/>
            <a:ext cx="82751" cy="82751"/>
          </a:xfrm>
          <a:prstGeom prst="ellipse">
            <a:avLst/>
          </a:prstGeom>
          <a:solidFill>
            <a:srgbClr val="ECFA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FE2FD709-9134-ACD2-F59C-98F5CA72DD52}"/>
              </a:ext>
            </a:extLst>
          </p:cNvPr>
          <p:cNvGrpSpPr/>
          <p:nvPr/>
        </p:nvGrpSpPr>
        <p:grpSpPr>
          <a:xfrm>
            <a:off x="5005612" y="1917849"/>
            <a:ext cx="279467" cy="526311"/>
            <a:chOff x="5005612" y="1928334"/>
            <a:chExt cx="279467" cy="526311"/>
          </a:xfrm>
        </p:grpSpPr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48BF6117-45F6-0B24-550D-11414E6661AA}"/>
                </a:ext>
              </a:extLst>
            </p:cNvPr>
            <p:cNvSpPr/>
            <p:nvPr/>
          </p:nvSpPr>
          <p:spPr>
            <a:xfrm>
              <a:off x="5005612" y="1974881"/>
              <a:ext cx="279467" cy="479764"/>
            </a:xfrm>
            <a:prstGeom prst="rect">
              <a:avLst/>
            </a:prstGeom>
            <a:solidFill>
              <a:srgbClr val="1424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矩形: 圆角 170">
              <a:extLst>
                <a:ext uri="{FF2B5EF4-FFF2-40B4-BE49-F238E27FC236}">
                  <a16:creationId xmlns:a16="http://schemas.microsoft.com/office/drawing/2014/main" id="{4620C621-4E7F-0399-EA72-25B0517EDDA8}"/>
                </a:ext>
              </a:extLst>
            </p:cNvPr>
            <p:cNvSpPr/>
            <p:nvPr/>
          </p:nvSpPr>
          <p:spPr>
            <a:xfrm>
              <a:off x="5109199" y="1928334"/>
              <a:ext cx="77651" cy="427208"/>
            </a:xfrm>
            <a:prstGeom prst="roundRect">
              <a:avLst>
                <a:gd name="adj" fmla="val 50000"/>
              </a:avLst>
            </a:prstGeom>
            <a:solidFill>
              <a:srgbClr val="ECFAF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E1094C1A-519E-8760-8FCF-EDB4FEBBF937}"/>
              </a:ext>
            </a:extLst>
          </p:cNvPr>
          <p:cNvGrpSpPr/>
          <p:nvPr/>
        </p:nvGrpSpPr>
        <p:grpSpPr>
          <a:xfrm rot="5400000">
            <a:off x="6177236" y="3089571"/>
            <a:ext cx="279467" cy="526311"/>
            <a:chOff x="5005613" y="1928334"/>
            <a:chExt cx="279467" cy="526311"/>
          </a:xfrm>
        </p:grpSpPr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06D981C0-BE0B-34BD-1AFF-A457488498AC}"/>
                </a:ext>
              </a:extLst>
            </p:cNvPr>
            <p:cNvSpPr/>
            <p:nvPr/>
          </p:nvSpPr>
          <p:spPr>
            <a:xfrm>
              <a:off x="5005612" y="1974881"/>
              <a:ext cx="279467" cy="479764"/>
            </a:xfrm>
            <a:prstGeom prst="rect">
              <a:avLst/>
            </a:prstGeom>
            <a:solidFill>
              <a:srgbClr val="1424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矩形: 圆角 174">
              <a:extLst>
                <a:ext uri="{FF2B5EF4-FFF2-40B4-BE49-F238E27FC236}">
                  <a16:creationId xmlns:a16="http://schemas.microsoft.com/office/drawing/2014/main" id="{1338BBD3-9B07-4693-240C-D0D559B307C9}"/>
                </a:ext>
              </a:extLst>
            </p:cNvPr>
            <p:cNvSpPr/>
            <p:nvPr/>
          </p:nvSpPr>
          <p:spPr>
            <a:xfrm>
              <a:off x="5109199" y="1928334"/>
              <a:ext cx="77651" cy="427208"/>
            </a:xfrm>
            <a:prstGeom prst="roundRect">
              <a:avLst>
                <a:gd name="adj" fmla="val 50000"/>
              </a:avLst>
            </a:prstGeom>
            <a:solidFill>
              <a:srgbClr val="ECFAF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8F4134C4-1431-D118-C888-5AC7B4EF2F82}"/>
              </a:ext>
            </a:extLst>
          </p:cNvPr>
          <p:cNvGrpSpPr/>
          <p:nvPr/>
        </p:nvGrpSpPr>
        <p:grpSpPr>
          <a:xfrm rot="10800000">
            <a:off x="5009247" y="4240511"/>
            <a:ext cx="279467" cy="526311"/>
            <a:chOff x="5005613" y="1928334"/>
            <a:chExt cx="279467" cy="526311"/>
          </a:xfrm>
        </p:grpSpPr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39A2F4C3-9456-15A4-4B4E-06CD72E694A3}"/>
                </a:ext>
              </a:extLst>
            </p:cNvPr>
            <p:cNvSpPr/>
            <p:nvPr/>
          </p:nvSpPr>
          <p:spPr>
            <a:xfrm>
              <a:off x="5005612" y="1974881"/>
              <a:ext cx="279467" cy="479764"/>
            </a:xfrm>
            <a:prstGeom prst="rect">
              <a:avLst/>
            </a:prstGeom>
            <a:solidFill>
              <a:srgbClr val="1424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矩形: 圆角 177">
              <a:extLst>
                <a:ext uri="{FF2B5EF4-FFF2-40B4-BE49-F238E27FC236}">
                  <a16:creationId xmlns:a16="http://schemas.microsoft.com/office/drawing/2014/main" id="{9607C01E-E6F8-6510-4958-15CEC9A1E6E0}"/>
                </a:ext>
              </a:extLst>
            </p:cNvPr>
            <p:cNvSpPr/>
            <p:nvPr/>
          </p:nvSpPr>
          <p:spPr>
            <a:xfrm>
              <a:off x="5109199" y="1928334"/>
              <a:ext cx="77651" cy="427208"/>
            </a:xfrm>
            <a:prstGeom prst="roundRect">
              <a:avLst>
                <a:gd name="adj" fmla="val 50000"/>
              </a:avLst>
            </a:prstGeom>
            <a:solidFill>
              <a:srgbClr val="ECFAF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9" name="组合 178">
            <a:extLst>
              <a:ext uri="{FF2B5EF4-FFF2-40B4-BE49-F238E27FC236}">
                <a16:creationId xmlns:a16="http://schemas.microsoft.com/office/drawing/2014/main" id="{678A327D-B7D4-D4CB-E0D0-4BC43844BACD}"/>
              </a:ext>
            </a:extLst>
          </p:cNvPr>
          <p:cNvGrpSpPr/>
          <p:nvPr/>
        </p:nvGrpSpPr>
        <p:grpSpPr>
          <a:xfrm rot="16200000">
            <a:off x="3838758" y="3088939"/>
            <a:ext cx="279467" cy="526311"/>
            <a:chOff x="5005613" y="1928334"/>
            <a:chExt cx="279467" cy="526311"/>
          </a:xfrm>
        </p:grpSpPr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8390E2F3-263C-9C9D-6761-12D42C44B208}"/>
                </a:ext>
              </a:extLst>
            </p:cNvPr>
            <p:cNvSpPr/>
            <p:nvPr/>
          </p:nvSpPr>
          <p:spPr>
            <a:xfrm>
              <a:off x="5005612" y="1974881"/>
              <a:ext cx="279467" cy="479764"/>
            </a:xfrm>
            <a:prstGeom prst="rect">
              <a:avLst/>
            </a:prstGeom>
            <a:solidFill>
              <a:srgbClr val="1424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矩形: 圆角 180">
              <a:extLst>
                <a:ext uri="{FF2B5EF4-FFF2-40B4-BE49-F238E27FC236}">
                  <a16:creationId xmlns:a16="http://schemas.microsoft.com/office/drawing/2014/main" id="{EA2345BF-847C-BEE0-1FC6-D27F73369C07}"/>
                </a:ext>
              </a:extLst>
            </p:cNvPr>
            <p:cNvSpPr/>
            <p:nvPr/>
          </p:nvSpPr>
          <p:spPr>
            <a:xfrm>
              <a:off x="5109199" y="1928334"/>
              <a:ext cx="77651" cy="427208"/>
            </a:xfrm>
            <a:prstGeom prst="roundRect">
              <a:avLst>
                <a:gd name="adj" fmla="val 50000"/>
              </a:avLst>
            </a:prstGeom>
            <a:solidFill>
              <a:srgbClr val="ECFAF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9484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ED25E139-AF28-E2EE-A4DD-54F26023F265}"/>
              </a:ext>
            </a:extLst>
          </p:cNvPr>
          <p:cNvSpPr/>
          <p:nvPr/>
        </p:nvSpPr>
        <p:spPr>
          <a:xfrm>
            <a:off x="3369781" y="1570644"/>
            <a:ext cx="3551127" cy="3551127"/>
          </a:xfrm>
          <a:prstGeom prst="roundRect">
            <a:avLst/>
          </a:prstGeom>
          <a:solidFill>
            <a:srgbClr val="1424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E8D1821-E07D-C5D1-BDC9-B60F43549A68}"/>
              </a:ext>
            </a:extLst>
          </p:cNvPr>
          <p:cNvSpPr/>
          <p:nvPr/>
        </p:nvSpPr>
        <p:spPr>
          <a:xfrm>
            <a:off x="3812587" y="2014121"/>
            <a:ext cx="2665520" cy="2665520"/>
          </a:xfrm>
          <a:prstGeom prst="ellipse">
            <a:avLst/>
          </a:prstGeom>
          <a:solidFill>
            <a:srgbClr val="F3D5F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E96644A-B982-D794-18E6-3A608815665E}"/>
              </a:ext>
            </a:extLst>
          </p:cNvPr>
          <p:cNvSpPr/>
          <p:nvPr/>
        </p:nvSpPr>
        <p:spPr>
          <a:xfrm>
            <a:off x="3934285" y="2135819"/>
            <a:ext cx="2422123" cy="2422123"/>
          </a:xfrm>
          <a:prstGeom prst="ellipse">
            <a:avLst/>
          </a:prstGeom>
          <a:solidFill>
            <a:srgbClr val="66A8E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BBBDCF3-00E2-03C6-7370-B8B5DBAEFC51}"/>
              </a:ext>
            </a:extLst>
          </p:cNvPr>
          <p:cNvSpPr/>
          <p:nvPr/>
        </p:nvSpPr>
        <p:spPr>
          <a:xfrm>
            <a:off x="4227249" y="2428783"/>
            <a:ext cx="1836197" cy="1836197"/>
          </a:xfrm>
          <a:prstGeom prst="ellipse">
            <a:avLst/>
          </a:prstGeom>
          <a:solidFill>
            <a:srgbClr val="1424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30C3F37-15C7-54AD-14D9-01A48B329945}"/>
              </a:ext>
            </a:extLst>
          </p:cNvPr>
          <p:cNvSpPr/>
          <p:nvPr/>
        </p:nvSpPr>
        <p:spPr>
          <a:xfrm>
            <a:off x="9302496" y="524255"/>
            <a:ext cx="1144685" cy="11446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CDC10BF-B64D-F415-E088-69ECEA9C774E}"/>
              </a:ext>
            </a:extLst>
          </p:cNvPr>
          <p:cNvSpPr/>
          <p:nvPr/>
        </p:nvSpPr>
        <p:spPr>
          <a:xfrm>
            <a:off x="9302496" y="524255"/>
            <a:ext cx="573025" cy="5730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DC38CDC-0B4B-DF3C-795F-98EC1EA8A1C9}"/>
              </a:ext>
            </a:extLst>
          </p:cNvPr>
          <p:cNvSpPr/>
          <p:nvPr/>
        </p:nvSpPr>
        <p:spPr>
          <a:xfrm>
            <a:off x="9874155" y="524255"/>
            <a:ext cx="573026" cy="573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746AA73F-84CC-1A87-2D8E-51A165EB52FA}"/>
              </a:ext>
            </a:extLst>
          </p:cNvPr>
          <p:cNvCxnSpPr/>
          <p:nvPr/>
        </p:nvCxnSpPr>
        <p:spPr>
          <a:xfrm flipH="1">
            <a:off x="9302496" y="524255"/>
            <a:ext cx="1144685" cy="1144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AB90F960-59F4-F524-7A44-63E6A8719D09}"/>
              </a:ext>
            </a:extLst>
          </p:cNvPr>
          <p:cNvCxnSpPr>
            <a:cxnSpLocks/>
          </p:cNvCxnSpPr>
          <p:nvPr/>
        </p:nvCxnSpPr>
        <p:spPr>
          <a:xfrm flipH="1" flipV="1">
            <a:off x="9302496" y="524254"/>
            <a:ext cx="1144685" cy="1144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A27E8F0A-B57E-398D-B36B-0893892CFC3F}"/>
              </a:ext>
            </a:extLst>
          </p:cNvPr>
          <p:cNvCxnSpPr>
            <a:cxnSpLocks/>
            <a:stCxn id="45" idx="3"/>
          </p:cNvCxnSpPr>
          <p:nvPr/>
        </p:nvCxnSpPr>
        <p:spPr>
          <a:xfrm flipH="1" flipV="1">
            <a:off x="9874155" y="524253"/>
            <a:ext cx="573026" cy="5723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54CBD379-CCEB-85AD-6644-6CEB4B9377A6}"/>
              </a:ext>
            </a:extLst>
          </p:cNvPr>
          <p:cNvSpPr/>
          <p:nvPr/>
        </p:nvSpPr>
        <p:spPr>
          <a:xfrm>
            <a:off x="9302496" y="418210"/>
            <a:ext cx="1255776" cy="1250730"/>
          </a:xfrm>
          <a:custGeom>
            <a:avLst/>
            <a:gdLst>
              <a:gd name="connsiteX0" fmla="*/ 2286 w 1240834"/>
              <a:gd name="connsiteY0" fmla="*/ 94426 h 1232099"/>
              <a:gd name="connsiteX1" fmla="*/ 1139571 w 1240834"/>
              <a:gd name="connsiteY1" fmla="*/ 96331 h 1232099"/>
              <a:gd name="connsiteX2" fmla="*/ 1152906 w 1240834"/>
              <a:gd name="connsiteY2" fmla="*/ 1229806 h 1232099"/>
              <a:gd name="connsiteX3" fmla="*/ 853821 w 1240834"/>
              <a:gd name="connsiteY3" fmla="*/ 382081 h 1232099"/>
              <a:gd name="connsiteX4" fmla="*/ 2286 w 1240834"/>
              <a:gd name="connsiteY4" fmla="*/ 94426 h 1232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834" h="1232099">
                <a:moveTo>
                  <a:pt x="2286" y="94426"/>
                </a:moveTo>
                <a:cubicBezTo>
                  <a:pt x="49911" y="46801"/>
                  <a:pt x="947801" y="-92899"/>
                  <a:pt x="1139571" y="96331"/>
                </a:cubicBezTo>
                <a:cubicBezTo>
                  <a:pt x="1331341" y="285561"/>
                  <a:pt x="1200531" y="1182181"/>
                  <a:pt x="1152906" y="1229806"/>
                </a:cubicBezTo>
                <a:cubicBezTo>
                  <a:pt x="1105281" y="1277431"/>
                  <a:pt x="1043051" y="569723"/>
                  <a:pt x="853821" y="382081"/>
                </a:cubicBezTo>
                <a:cubicBezTo>
                  <a:pt x="664591" y="194439"/>
                  <a:pt x="-45339" y="142051"/>
                  <a:pt x="2286" y="94426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92ABD07E-0998-05E2-74F3-EC022039CE16}"/>
              </a:ext>
            </a:extLst>
          </p:cNvPr>
          <p:cNvSpPr/>
          <p:nvPr/>
        </p:nvSpPr>
        <p:spPr>
          <a:xfrm>
            <a:off x="4572449" y="2799085"/>
            <a:ext cx="1133856" cy="1133856"/>
          </a:xfrm>
          <a:prstGeom prst="ellipse">
            <a:avLst/>
          </a:prstGeom>
          <a:solidFill>
            <a:srgbClr val="FB76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8C1784B1-C741-DFFB-4F74-D915BC2FA90E}"/>
              </a:ext>
            </a:extLst>
          </p:cNvPr>
          <p:cNvGrpSpPr/>
          <p:nvPr/>
        </p:nvGrpSpPr>
        <p:grpSpPr>
          <a:xfrm>
            <a:off x="4243409" y="2460904"/>
            <a:ext cx="1803873" cy="1771952"/>
            <a:chOff x="8919833" y="2297428"/>
            <a:chExt cx="2304883" cy="2264096"/>
          </a:xfrm>
          <a:solidFill>
            <a:srgbClr val="ECFAFE"/>
          </a:solidFill>
        </p:grpSpPr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12E2E7F6-7A3F-469E-246A-E7D0547831FF}"/>
                </a:ext>
              </a:extLst>
            </p:cNvPr>
            <p:cNvSpPr/>
            <p:nvPr/>
          </p:nvSpPr>
          <p:spPr>
            <a:xfrm>
              <a:off x="8919834" y="3325843"/>
              <a:ext cx="1240834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33A69028-0F2D-10A3-21EC-8B36CC522BB5}"/>
                </a:ext>
              </a:extLst>
            </p:cNvPr>
            <p:cNvSpPr/>
            <p:nvPr/>
          </p:nvSpPr>
          <p:spPr>
            <a:xfrm flipH="1">
              <a:off x="9983883" y="3329425"/>
              <a:ext cx="1240833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16383C30-44EA-A595-3C02-91A714DD2AD6}"/>
                </a:ext>
              </a:extLst>
            </p:cNvPr>
            <p:cNvSpPr/>
            <p:nvPr/>
          </p:nvSpPr>
          <p:spPr>
            <a:xfrm flipH="1" flipV="1">
              <a:off x="9983882" y="2297428"/>
              <a:ext cx="1240833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51E4FBA8-C17B-54AB-853D-9C23466CCE93}"/>
                </a:ext>
              </a:extLst>
            </p:cNvPr>
            <p:cNvSpPr/>
            <p:nvPr/>
          </p:nvSpPr>
          <p:spPr>
            <a:xfrm flipV="1">
              <a:off x="8919833" y="2297428"/>
              <a:ext cx="1240835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C27E550C-7C94-983D-30E2-25C40EA7432F}"/>
                </a:ext>
              </a:extLst>
            </p:cNvPr>
            <p:cNvSpPr/>
            <p:nvPr/>
          </p:nvSpPr>
          <p:spPr>
            <a:xfrm>
              <a:off x="9954260" y="3225800"/>
              <a:ext cx="271780" cy="325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0" name="矩形 169">
            <a:extLst>
              <a:ext uri="{FF2B5EF4-FFF2-40B4-BE49-F238E27FC236}">
                <a16:creationId xmlns:a16="http://schemas.microsoft.com/office/drawing/2014/main" id="{48BF6117-45F6-0B24-550D-11414E6661AA}"/>
              </a:ext>
            </a:extLst>
          </p:cNvPr>
          <p:cNvSpPr/>
          <p:nvPr/>
        </p:nvSpPr>
        <p:spPr>
          <a:xfrm>
            <a:off x="5005612" y="1964396"/>
            <a:ext cx="279467" cy="479764"/>
          </a:xfrm>
          <a:prstGeom prst="rect">
            <a:avLst/>
          </a:prstGeom>
          <a:solidFill>
            <a:srgbClr val="1424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06D981C0-BE0B-34BD-1AFF-A457488498AC}"/>
              </a:ext>
            </a:extLst>
          </p:cNvPr>
          <p:cNvSpPr/>
          <p:nvPr/>
        </p:nvSpPr>
        <p:spPr>
          <a:xfrm rot="5400000">
            <a:off x="6153963" y="3112845"/>
            <a:ext cx="279467" cy="479764"/>
          </a:xfrm>
          <a:prstGeom prst="rect">
            <a:avLst/>
          </a:prstGeom>
          <a:solidFill>
            <a:srgbClr val="1424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39A2F4C3-9456-15A4-4B4E-06CD72E694A3}"/>
              </a:ext>
            </a:extLst>
          </p:cNvPr>
          <p:cNvSpPr/>
          <p:nvPr/>
        </p:nvSpPr>
        <p:spPr>
          <a:xfrm rot="10800000">
            <a:off x="5009248" y="4240511"/>
            <a:ext cx="279467" cy="479764"/>
          </a:xfrm>
          <a:prstGeom prst="rect">
            <a:avLst/>
          </a:prstGeom>
          <a:solidFill>
            <a:srgbClr val="1424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8390E2F3-263C-9C9D-6761-12D42C44B208}"/>
              </a:ext>
            </a:extLst>
          </p:cNvPr>
          <p:cNvSpPr/>
          <p:nvPr/>
        </p:nvSpPr>
        <p:spPr>
          <a:xfrm rot="16200000">
            <a:off x="3862032" y="3112214"/>
            <a:ext cx="279467" cy="479764"/>
          </a:xfrm>
          <a:prstGeom prst="rect">
            <a:avLst/>
          </a:prstGeom>
          <a:solidFill>
            <a:srgbClr val="1424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535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ED25E139-AF28-E2EE-A4DD-54F26023F265}"/>
              </a:ext>
            </a:extLst>
          </p:cNvPr>
          <p:cNvSpPr/>
          <p:nvPr/>
        </p:nvSpPr>
        <p:spPr>
          <a:xfrm>
            <a:off x="3369781" y="1570644"/>
            <a:ext cx="3551127" cy="3551127"/>
          </a:xfrm>
          <a:prstGeom prst="roundRect">
            <a:avLst/>
          </a:prstGeom>
          <a:solidFill>
            <a:srgbClr val="1424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E8D1821-E07D-C5D1-BDC9-B60F43549A68}"/>
              </a:ext>
            </a:extLst>
          </p:cNvPr>
          <p:cNvSpPr/>
          <p:nvPr/>
        </p:nvSpPr>
        <p:spPr>
          <a:xfrm>
            <a:off x="3812587" y="2014121"/>
            <a:ext cx="2665520" cy="2665520"/>
          </a:xfrm>
          <a:prstGeom prst="ellipse">
            <a:avLst/>
          </a:prstGeom>
          <a:solidFill>
            <a:srgbClr val="F3D5F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E96644A-B982-D794-18E6-3A608815665E}"/>
              </a:ext>
            </a:extLst>
          </p:cNvPr>
          <p:cNvSpPr/>
          <p:nvPr/>
        </p:nvSpPr>
        <p:spPr>
          <a:xfrm>
            <a:off x="3934285" y="2135819"/>
            <a:ext cx="2422123" cy="2422123"/>
          </a:xfrm>
          <a:prstGeom prst="ellipse">
            <a:avLst/>
          </a:prstGeom>
          <a:solidFill>
            <a:srgbClr val="66A8E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BBBDCF3-00E2-03C6-7370-B8B5DBAEFC51}"/>
              </a:ext>
            </a:extLst>
          </p:cNvPr>
          <p:cNvSpPr/>
          <p:nvPr/>
        </p:nvSpPr>
        <p:spPr>
          <a:xfrm>
            <a:off x="4227249" y="2428783"/>
            <a:ext cx="1836197" cy="1836197"/>
          </a:xfrm>
          <a:prstGeom prst="ellipse">
            <a:avLst/>
          </a:prstGeom>
          <a:solidFill>
            <a:srgbClr val="1424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30C3F37-15C7-54AD-14D9-01A48B329945}"/>
              </a:ext>
            </a:extLst>
          </p:cNvPr>
          <p:cNvSpPr/>
          <p:nvPr/>
        </p:nvSpPr>
        <p:spPr>
          <a:xfrm>
            <a:off x="9302496" y="524255"/>
            <a:ext cx="1144685" cy="11446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CDC10BF-B64D-F415-E088-69ECEA9C774E}"/>
              </a:ext>
            </a:extLst>
          </p:cNvPr>
          <p:cNvSpPr/>
          <p:nvPr/>
        </p:nvSpPr>
        <p:spPr>
          <a:xfrm>
            <a:off x="9302496" y="524255"/>
            <a:ext cx="573025" cy="5730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DC38CDC-0B4B-DF3C-795F-98EC1EA8A1C9}"/>
              </a:ext>
            </a:extLst>
          </p:cNvPr>
          <p:cNvSpPr/>
          <p:nvPr/>
        </p:nvSpPr>
        <p:spPr>
          <a:xfrm>
            <a:off x="9874155" y="524255"/>
            <a:ext cx="573026" cy="573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746AA73F-84CC-1A87-2D8E-51A165EB52FA}"/>
              </a:ext>
            </a:extLst>
          </p:cNvPr>
          <p:cNvCxnSpPr/>
          <p:nvPr/>
        </p:nvCxnSpPr>
        <p:spPr>
          <a:xfrm flipH="1">
            <a:off x="9302496" y="524255"/>
            <a:ext cx="1144685" cy="1144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AB90F960-59F4-F524-7A44-63E6A8719D09}"/>
              </a:ext>
            </a:extLst>
          </p:cNvPr>
          <p:cNvCxnSpPr>
            <a:cxnSpLocks/>
          </p:cNvCxnSpPr>
          <p:nvPr/>
        </p:nvCxnSpPr>
        <p:spPr>
          <a:xfrm flipH="1" flipV="1">
            <a:off x="9302496" y="524254"/>
            <a:ext cx="1144685" cy="1144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A27E8F0A-B57E-398D-B36B-0893892CFC3F}"/>
              </a:ext>
            </a:extLst>
          </p:cNvPr>
          <p:cNvCxnSpPr>
            <a:cxnSpLocks/>
            <a:stCxn id="45" idx="3"/>
          </p:cNvCxnSpPr>
          <p:nvPr/>
        </p:nvCxnSpPr>
        <p:spPr>
          <a:xfrm flipH="1" flipV="1">
            <a:off x="9874155" y="524253"/>
            <a:ext cx="573026" cy="5723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54CBD379-CCEB-85AD-6644-6CEB4B9377A6}"/>
              </a:ext>
            </a:extLst>
          </p:cNvPr>
          <p:cNvSpPr/>
          <p:nvPr/>
        </p:nvSpPr>
        <p:spPr>
          <a:xfrm>
            <a:off x="9302496" y="418210"/>
            <a:ext cx="1255776" cy="1250730"/>
          </a:xfrm>
          <a:custGeom>
            <a:avLst/>
            <a:gdLst>
              <a:gd name="connsiteX0" fmla="*/ 2286 w 1240834"/>
              <a:gd name="connsiteY0" fmla="*/ 94426 h 1232099"/>
              <a:gd name="connsiteX1" fmla="*/ 1139571 w 1240834"/>
              <a:gd name="connsiteY1" fmla="*/ 96331 h 1232099"/>
              <a:gd name="connsiteX2" fmla="*/ 1152906 w 1240834"/>
              <a:gd name="connsiteY2" fmla="*/ 1229806 h 1232099"/>
              <a:gd name="connsiteX3" fmla="*/ 853821 w 1240834"/>
              <a:gd name="connsiteY3" fmla="*/ 382081 h 1232099"/>
              <a:gd name="connsiteX4" fmla="*/ 2286 w 1240834"/>
              <a:gd name="connsiteY4" fmla="*/ 94426 h 1232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834" h="1232099">
                <a:moveTo>
                  <a:pt x="2286" y="94426"/>
                </a:moveTo>
                <a:cubicBezTo>
                  <a:pt x="49911" y="46801"/>
                  <a:pt x="947801" y="-92899"/>
                  <a:pt x="1139571" y="96331"/>
                </a:cubicBezTo>
                <a:cubicBezTo>
                  <a:pt x="1331341" y="285561"/>
                  <a:pt x="1200531" y="1182181"/>
                  <a:pt x="1152906" y="1229806"/>
                </a:cubicBezTo>
                <a:cubicBezTo>
                  <a:pt x="1105281" y="1277431"/>
                  <a:pt x="1043051" y="569723"/>
                  <a:pt x="853821" y="382081"/>
                </a:cubicBezTo>
                <a:cubicBezTo>
                  <a:pt x="664591" y="194439"/>
                  <a:pt x="-45339" y="142051"/>
                  <a:pt x="2286" y="94426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8C1784B1-C741-DFFB-4F74-D915BC2FA90E}"/>
              </a:ext>
            </a:extLst>
          </p:cNvPr>
          <p:cNvGrpSpPr/>
          <p:nvPr/>
        </p:nvGrpSpPr>
        <p:grpSpPr>
          <a:xfrm>
            <a:off x="4243409" y="2460904"/>
            <a:ext cx="1803873" cy="1771952"/>
            <a:chOff x="8919833" y="2297428"/>
            <a:chExt cx="2304883" cy="2264096"/>
          </a:xfrm>
          <a:solidFill>
            <a:srgbClr val="ECFAFE"/>
          </a:solidFill>
        </p:grpSpPr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12E2E7F6-7A3F-469E-246A-E7D0547831FF}"/>
                </a:ext>
              </a:extLst>
            </p:cNvPr>
            <p:cNvSpPr/>
            <p:nvPr/>
          </p:nvSpPr>
          <p:spPr>
            <a:xfrm>
              <a:off x="8919834" y="3325843"/>
              <a:ext cx="1240834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33A69028-0F2D-10A3-21EC-8B36CC522BB5}"/>
                </a:ext>
              </a:extLst>
            </p:cNvPr>
            <p:cNvSpPr/>
            <p:nvPr/>
          </p:nvSpPr>
          <p:spPr>
            <a:xfrm flipH="1">
              <a:off x="9983883" y="3329425"/>
              <a:ext cx="1240833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16383C30-44EA-A595-3C02-91A714DD2AD6}"/>
                </a:ext>
              </a:extLst>
            </p:cNvPr>
            <p:cNvSpPr/>
            <p:nvPr/>
          </p:nvSpPr>
          <p:spPr>
            <a:xfrm flipH="1" flipV="1">
              <a:off x="9983882" y="2297428"/>
              <a:ext cx="1240833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51E4FBA8-C17B-54AB-853D-9C23466CCE93}"/>
                </a:ext>
              </a:extLst>
            </p:cNvPr>
            <p:cNvSpPr/>
            <p:nvPr/>
          </p:nvSpPr>
          <p:spPr>
            <a:xfrm flipV="1">
              <a:off x="8919833" y="2297428"/>
              <a:ext cx="1240835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C27E550C-7C94-983D-30E2-25C40EA7432F}"/>
                </a:ext>
              </a:extLst>
            </p:cNvPr>
            <p:cNvSpPr/>
            <p:nvPr/>
          </p:nvSpPr>
          <p:spPr>
            <a:xfrm>
              <a:off x="9954260" y="3225800"/>
              <a:ext cx="271780" cy="325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0" name="矩形 169">
            <a:extLst>
              <a:ext uri="{FF2B5EF4-FFF2-40B4-BE49-F238E27FC236}">
                <a16:creationId xmlns:a16="http://schemas.microsoft.com/office/drawing/2014/main" id="{48BF6117-45F6-0B24-550D-11414E6661AA}"/>
              </a:ext>
            </a:extLst>
          </p:cNvPr>
          <p:cNvSpPr/>
          <p:nvPr/>
        </p:nvSpPr>
        <p:spPr>
          <a:xfrm>
            <a:off x="5005612" y="1964396"/>
            <a:ext cx="279467" cy="479764"/>
          </a:xfrm>
          <a:prstGeom prst="rect">
            <a:avLst/>
          </a:prstGeom>
          <a:solidFill>
            <a:srgbClr val="1424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06D981C0-BE0B-34BD-1AFF-A457488498AC}"/>
              </a:ext>
            </a:extLst>
          </p:cNvPr>
          <p:cNvSpPr/>
          <p:nvPr/>
        </p:nvSpPr>
        <p:spPr>
          <a:xfrm rot="5400000">
            <a:off x="6153963" y="3112845"/>
            <a:ext cx="279467" cy="479764"/>
          </a:xfrm>
          <a:prstGeom prst="rect">
            <a:avLst/>
          </a:prstGeom>
          <a:solidFill>
            <a:srgbClr val="1424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39A2F4C3-9456-15A4-4B4E-06CD72E694A3}"/>
              </a:ext>
            </a:extLst>
          </p:cNvPr>
          <p:cNvSpPr/>
          <p:nvPr/>
        </p:nvSpPr>
        <p:spPr>
          <a:xfrm rot="10800000">
            <a:off x="5009248" y="4240511"/>
            <a:ext cx="279467" cy="479764"/>
          </a:xfrm>
          <a:prstGeom prst="rect">
            <a:avLst/>
          </a:prstGeom>
          <a:solidFill>
            <a:srgbClr val="1424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8390E2F3-263C-9C9D-6761-12D42C44B208}"/>
              </a:ext>
            </a:extLst>
          </p:cNvPr>
          <p:cNvSpPr/>
          <p:nvPr/>
        </p:nvSpPr>
        <p:spPr>
          <a:xfrm rot="16200000">
            <a:off x="3862032" y="3112214"/>
            <a:ext cx="279467" cy="479764"/>
          </a:xfrm>
          <a:prstGeom prst="rect">
            <a:avLst/>
          </a:prstGeom>
          <a:solidFill>
            <a:srgbClr val="1424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BEC7AA3-0EBF-6174-B5DD-2A14995A6443}"/>
              </a:ext>
            </a:extLst>
          </p:cNvPr>
          <p:cNvGrpSpPr/>
          <p:nvPr/>
        </p:nvGrpSpPr>
        <p:grpSpPr>
          <a:xfrm>
            <a:off x="6041109" y="1841393"/>
            <a:ext cx="623266" cy="612237"/>
            <a:chOff x="8919833" y="2297428"/>
            <a:chExt cx="2304883" cy="2264096"/>
          </a:xfrm>
          <a:solidFill>
            <a:srgbClr val="ECFAFE"/>
          </a:solidFill>
        </p:grpSpPr>
        <p:sp>
          <p:nvSpPr>
            <p:cNvPr id="3" name="任意多边形: 形状 2">
              <a:extLst>
                <a:ext uri="{FF2B5EF4-FFF2-40B4-BE49-F238E27FC236}">
                  <a16:creationId xmlns:a16="http://schemas.microsoft.com/office/drawing/2014/main" id="{1159603A-F322-BE6E-88D8-83F9AD1E6AC5}"/>
                </a:ext>
              </a:extLst>
            </p:cNvPr>
            <p:cNvSpPr/>
            <p:nvPr/>
          </p:nvSpPr>
          <p:spPr>
            <a:xfrm>
              <a:off x="8919834" y="3325843"/>
              <a:ext cx="1240834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A9486E66-08F9-266A-83E2-AC92F80DE4BB}"/>
                </a:ext>
              </a:extLst>
            </p:cNvPr>
            <p:cNvSpPr/>
            <p:nvPr/>
          </p:nvSpPr>
          <p:spPr>
            <a:xfrm flipH="1">
              <a:off x="9983883" y="3329425"/>
              <a:ext cx="1240833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D0A50A19-42D8-3B20-CE69-DEAEF55B479C}"/>
                </a:ext>
              </a:extLst>
            </p:cNvPr>
            <p:cNvSpPr/>
            <p:nvPr/>
          </p:nvSpPr>
          <p:spPr>
            <a:xfrm flipH="1" flipV="1">
              <a:off x="9983882" y="2297428"/>
              <a:ext cx="1240833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B4BB856C-87EB-4F81-D68C-067E99068E90}"/>
                </a:ext>
              </a:extLst>
            </p:cNvPr>
            <p:cNvSpPr/>
            <p:nvPr/>
          </p:nvSpPr>
          <p:spPr>
            <a:xfrm flipV="1">
              <a:off x="8919833" y="2297428"/>
              <a:ext cx="1240835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CB5FC77-3979-698B-77CC-796784455A29}"/>
                </a:ext>
              </a:extLst>
            </p:cNvPr>
            <p:cNvSpPr/>
            <p:nvPr/>
          </p:nvSpPr>
          <p:spPr>
            <a:xfrm>
              <a:off x="9954260" y="3225800"/>
              <a:ext cx="271780" cy="325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9A24AAC-6DB4-D337-485B-A2A48DE5B818}"/>
              </a:ext>
            </a:extLst>
          </p:cNvPr>
          <p:cNvGrpSpPr/>
          <p:nvPr/>
        </p:nvGrpSpPr>
        <p:grpSpPr>
          <a:xfrm>
            <a:off x="6217178" y="3995431"/>
            <a:ext cx="572645" cy="562512"/>
            <a:chOff x="8919833" y="2297428"/>
            <a:chExt cx="2304883" cy="2264096"/>
          </a:xfrm>
          <a:solidFill>
            <a:srgbClr val="ECFAFE"/>
          </a:solidFill>
        </p:grpSpPr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4C2AAD39-A790-2F01-E31A-316B61EA760B}"/>
                </a:ext>
              </a:extLst>
            </p:cNvPr>
            <p:cNvSpPr/>
            <p:nvPr/>
          </p:nvSpPr>
          <p:spPr>
            <a:xfrm>
              <a:off x="8919834" y="3325843"/>
              <a:ext cx="1240834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CB3D6B74-D9CC-6F6D-9361-45ABB823FDA2}"/>
                </a:ext>
              </a:extLst>
            </p:cNvPr>
            <p:cNvSpPr/>
            <p:nvPr/>
          </p:nvSpPr>
          <p:spPr>
            <a:xfrm flipH="1">
              <a:off x="9983883" y="3329425"/>
              <a:ext cx="1240833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D0E5431A-AB65-15B5-2CD3-3781193565D1}"/>
                </a:ext>
              </a:extLst>
            </p:cNvPr>
            <p:cNvSpPr/>
            <p:nvPr/>
          </p:nvSpPr>
          <p:spPr>
            <a:xfrm flipH="1" flipV="1">
              <a:off x="9983882" y="2297428"/>
              <a:ext cx="1240833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1688D397-B6A3-095C-6E97-56AFE1124401}"/>
                </a:ext>
              </a:extLst>
            </p:cNvPr>
            <p:cNvSpPr/>
            <p:nvPr/>
          </p:nvSpPr>
          <p:spPr>
            <a:xfrm flipV="1">
              <a:off x="8919833" y="2297428"/>
              <a:ext cx="1240835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F260BED-7B61-D7BB-9A9A-B1B57E15F4F6}"/>
                </a:ext>
              </a:extLst>
            </p:cNvPr>
            <p:cNvSpPr/>
            <p:nvPr/>
          </p:nvSpPr>
          <p:spPr>
            <a:xfrm>
              <a:off x="9954260" y="3225800"/>
              <a:ext cx="271780" cy="325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83900E5-3270-97DB-7918-7DBE95C33AA0}"/>
              </a:ext>
            </a:extLst>
          </p:cNvPr>
          <p:cNvGrpSpPr/>
          <p:nvPr/>
        </p:nvGrpSpPr>
        <p:grpSpPr>
          <a:xfrm>
            <a:off x="4007588" y="1667449"/>
            <a:ext cx="576885" cy="566677"/>
            <a:chOff x="8919833" y="2297428"/>
            <a:chExt cx="2304883" cy="2264096"/>
          </a:xfrm>
          <a:solidFill>
            <a:srgbClr val="ECFAFE"/>
          </a:solidFill>
        </p:grpSpPr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58F69E2F-C1C5-FFB9-EEF4-4B3F6D5F0340}"/>
                </a:ext>
              </a:extLst>
            </p:cNvPr>
            <p:cNvSpPr/>
            <p:nvPr/>
          </p:nvSpPr>
          <p:spPr>
            <a:xfrm>
              <a:off x="8919834" y="3325843"/>
              <a:ext cx="1240834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6E97BBE0-FC53-3C9A-EE8E-DBD5CD2600EE}"/>
                </a:ext>
              </a:extLst>
            </p:cNvPr>
            <p:cNvSpPr/>
            <p:nvPr/>
          </p:nvSpPr>
          <p:spPr>
            <a:xfrm flipH="1">
              <a:off x="9983883" y="3329425"/>
              <a:ext cx="1240833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C8DDA19B-6E50-8716-9C57-D02C1C37D83E}"/>
                </a:ext>
              </a:extLst>
            </p:cNvPr>
            <p:cNvSpPr/>
            <p:nvPr/>
          </p:nvSpPr>
          <p:spPr>
            <a:xfrm flipH="1" flipV="1">
              <a:off x="9983882" y="2297428"/>
              <a:ext cx="1240833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20123ACA-4220-978A-7603-79A2B1C32FAC}"/>
                </a:ext>
              </a:extLst>
            </p:cNvPr>
            <p:cNvSpPr/>
            <p:nvPr/>
          </p:nvSpPr>
          <p:spPr>
            <a:xfrm flipV="1">
              <a:off x="8919833" y="2297428"/>
              <a:ext cx="1240835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BF5DBDE-A882-15C1-9B25-2F2B5F67991D}"/>
                </a:ext>
              </a:extLst>
            </p:cNvPr>
            <p:cNvSpPr/>
            <p:nvPr/>
          </p:nvSpPr>
          <p:spPr>
            <a:xfrm>
              <a:off x="9954260" y="3225800"/>
              <a:ext cx="271780" cy="325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C7303AD-4A10-2E9C-FEF8-86B0D95BC844}"/>
              </a:ext>
            </a:extLst>
          </p:cNvPr>
          <p:cNvGrpSpPr/>
          <p:nvPr/>
        </p:nvGrpSpPr>
        <p:grpSpPr>
          <a:xfrm>
            <a:off x="4475569" y="4650243"/>
            <a:ext cx="419139" cy="411722"/>
            <a:chOff x="8919833" y="2297428"/>
            <a:chExt cx="2304883" cy="2264096"/>
          </a:xfrm>
          <a:solidFill>
            <a:srgbClr val="ECFAFE"/>
          </a:solidFill>
        </p:grpSpPr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45AFA82F-E0F8-A07A-BE89-5FFB7AC02C30}"/>
                </a:ext>
              </a:extLst>
            </p:cNvPr>
            <p:cNvSpPr/>
            <p:nvPr/>
          </p:nvSpPr>
          <p:spPr>
            <a:xfrm>
              <a:off x="8919834" y="3325843"/>
              <a:ext cx="1240834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885DD959-EA19-5DEE-76A1-3CE768110193}"/>
                </a:ext>
              </a:extLst>
            </p:cNvPr>
            <p:cNvSpPr/>
            <p:nvPr/>
          </p:nvSpPr>
          <p:spPr>
            <a:xfrm flipH="1">
              <a:off x="9983883" y="3329425"/>
              <a:ext cx="1240833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04020B39-E0D9-1C6B-D38A-158CE4D3A5EC}"/>
                </a:ext>
              </a:extLst>
            </p:cNvPr>
            <p:cNvSpPr/>
            <p:nvPr/>
          </p:nvSpPr>
          <p:spPr>
            <a:xfrm flipH="1" flipV="1">
              <a:off x="9983882" y="2297428"/>
              <a:ext cx="1240833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34EC433F-D8CA-00CD-82D1-E54D963AD82E}"/>
                </a:ext>
              </a:extLst>
            </p:cNvPr>
            <p:cNvSpPr/>
            <p:nvPr/>
          </p:nvSpPr>
          <p:spPr>
            <a:xfrm flipV="1">
              <a:off x="8919833" y="2297428"/>
              <a:ext cx="1240835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0E28F528-16A7-DEBA-2BF8-A21CF373F6A4}"/>
                </a:ext>
              </a:extLst>
            </p:cNvPr>
            <p:cNvSpPr/>
            <p:nvPr/>
          </p:nvSpPr>
          <p:spPr>
            <a:xfrm>
              <a:off x="9954260" y="3225800"/>
              <a:ext cx="271780" cy="325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8B2CF5C-A745-38D4-754C-8192C53FF182}"/>
              </a:ext>
            </a:extLst>
          </p:cNvPr>
          <p:cNvGrpSpPr/>
          <p:nvPr/>
        </p:nvGrpSpPr>
        <p:grpSpPr>
          <a:xfrm>
            <a:off x="3433875" y="2110558"/>
            <a:ext cx="623266" cy="612237"/>
            <a:chOff x="8919833" y="2297428"/>
            <a:chExt cx="2304883" cy="2264096"/>
          </a:xfrm>
          <a:solidFill>
            <a:srgbClr val="ECFAFE"/>
          </a:solidFill>
        </p:grpSpPr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DE83793A-33E2-0640-54A3-40CFF4E01ECF}"/>
                </a:ext>
              </a:extLst>
            </p:cNvPr>
            <p:cNvSpPr/>
            <p:nvPr/>
          </p:nvSpPr>
          <p:spPr>
            <a:xfrm>
              <a:off x="8919834" y="3325843"/>
              <a:ext cx="1240834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EBBEA338-AAEE-30D2-6425-E94C35EBA384}"/>
                </a:ext>
              </a:extLst>
            </p:cNvPr>
            <p:cNvSpPr/>
            <p:nvPr/>
          </p:nvSpPr>
          <p:spPr>
            <a:xfrm flipH="1">
              <a:off x="9983883" y="3329425"/>
              <a:ext cx="1240833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FE4E4CCC-38FB-86EA-D4ED-FFC385DEC6F2}"/>
                </a:ext>
              </a:extLst>
            </p:cNvPr>
            <p:cNvSpPr/>
            <p:nvPr/>
          </p:nvSpPr>
          <p:spPr>
            <a:xfrm flipH="1" flipV="1">
              <a:off x="9983882" y="2297428"/>
              <a:ext cx="1240833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0FDAFD5B-40F4-F92C-0D83-631DBC209A3D}"/>
                </a:ext>
              </a:extLst>
            </p:cNvPr>
            <p:cNvSpPr/>
            <p:nvPr/>
          </p:nvSpPr>
          <p:spPr>
            <a:xfrm flipV="1">
              <a:off x="8919833" y="2297428"/>
              <a:ext cx="1240835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4B5DA751-4362-1C21-56B2-30A0F5D17058}"/>
                </a:ext>
              </a:extLst>
            </p:cNvPr>
            <p:cNvSpPr/>
            <p:nvPr/>
          </p:nvSpPr>
          <p:spPr>
            <a:xfrm>
              <a:off x="9954260" y="3225800"/>
              <a:ext cx="271780" cy="325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6948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ED25E139-AF28-E2EE-A4DD-54F26023F265}"/>
              </a:ext>
            </a:extLst>
          </p:cNvPr>
          <p:cNvSpPr/>
          <p:nvPr/>
        </p:nvSpPr>
        <p:spPr>
          <a:xfrm>
            <a:off x="3369781" y="1570644"/>
            <a:ext cx="3551127" cy="3551127"/>
          </a:xfrm>
          <a:prstGeom prst="roundRect">
            <a:avLst/>
          </a:prstGeom>
          <a:solidFill>
            <a:srgbClr val="1424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30C3F37-15C7-54AD-14D9-01A48B329945}"/>
              </a:ext>
            </a:extLst>
          </p:cNvPr>
          <p:cNvSpPr/>
          <p:nvPr/>
        </p:nvSpPr>
        <p:spPr>
          <a:xfrm>
            <a:off x="9302496" y="524255"/>
            <a:ext cx="1144685" cy="11446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CDC10BF-B64D-F415-E088-69ECEA9C774E}"/>
              </a:ext>
            </a:extLst>
          </p:cNvPr>
          <p:cNvSpPr/>
          <p:nvPr/>
        </p:nvSpPr>
        <p:spPr>
          <a:xfrm>
            <a:off x="9302496" y="524255"/>
            <a:ext cx="573025" cy="5730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DC38CDC-0B4B-DF3C-795F-98EC1EA8A1C9}"/>
              </a:ext>
            </a:extLst>
          </p:cNvPr>
          <p:cNvSpPr/>
          <p:nvPr/>
        </p:nvSpPr>
        <p:spPr>
          <a:xfrm>
            <a:off x="9874155" y="524255"/>
            <a:ext cx="573026" cy="573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746AA73F-84CC-1A87-2D8E-51A165EB52FA}"/>
              </a:ext>
            </a:extLst>
          </p:cNvPr>
          <p:cNvCxnSpPr/>
          <p:nvPr/>
        </p:nvCxnSpPr>
        <p:spPr>
          <a:xfrm flipH="1">
            <a:off x="9302496" y="524255"/>
            <a:ext cx="1144685" cy="1144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AB90F960-59F4-F524-7A44-63E6A8719D09}"/>
              </a:ext>
            </a:extLst>
          </p:cNvPr>
          <p:cNvCxnSpPr>
            <a:cxnSpLocks/>
          </p:cNvCxnSpPr>
          <p:nvPr/>
        </p:nvCxnSpPr>
        <p:spPr>
          <a:xfrm flipH="1" flipV="1">
            <a:off x="9302496" y="524254"/>
            <a:ext cx="1144685" cy="1144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A27E8F0A-B57E-398D-B36B-0893892CFC3F}"/>
              </a:ext>
            </a:extLst>
          </p:cNvPr>
          <p:cNvCxnSpPr>
            <a:cxnSpLocks/>
            <a:stCxn id="45" idx="3"/>
          </p:cNvCxnSpPr>
          <p:nvPr/>
        </p:nvCxnSpPr>
        <p:spPr>
          <a:xfrm flipH="1" flipV="1">
            <a:off x="9874155" y="524253"/>
            <a:ext cx="573026" cy="5723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54CBD379-CCEB-85AD-6644-6CEB4B9377A6}"/>
              </a:ext>
            </a:extLst>
          </p:cNvPr>
          <p:cNvSpPr/>
          <p:nvPr/>
        </p:nvSpPr>
        <p:spPr>
          <a:xfrm>
            <a:off x="9302496" y="418210"/>
            <a:ext cx="1255776" cy="1250730"/>
          </a:xfrm>
          <a:custGeom>
            <a:avLst/>
            <a:gdLst>
              <a:gd name="connsiteX0" fmla="*/ 2286 w 1240834"/>
              <a:gd name="connsiteY0" fmla="*/ 94426 h 1232099"/>
              <a:gd name="connsiteX1" fmla="*/ 1139571 w 1240834"/>
              <a:gd name="connsiteY1" fmla="*/ 96331 h 1232099"/>
              <a:gd name="connsiteX2" fmla="*/ 1152906 w 1240834"/>
              <a:gd name="connsiteY2" fmla="*/ 1229806 h 1232099"/>
              <a:gd name="connsiteX3" fmla="*/ 853821 w 1240834"/>
              <a:gd name="connsiteY3" fmla="*/ 382081 h 1232099"/>
              <a:gd name="connsiteX4" fmla="*/ 2286 w 1240834"/>
              <a:gd name="connsiteY4" fmla="*/ 94426 h 1232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834" h="1232099">
                <a:moveTo>
                  <a:pt x="2286" y="94426"/>
                </a:moveTo>
                <a:cubicBezTo>
                  <a:pt x="49911" y="46801"/>
                  <a:pt x="947801" y="-92899"/>
                  <a:pt x="1139571" y="96331"/>
                </a:cubicBezTo>
                <a:cubicBezTo>
                  <a:pt x="1331341" y="285561"/>
                  <a:pt x="1200531" y="1182181"/>
                  <a:pt x="1152906" y="1229806"/>
                </a:cubicBezTo>
                <a:cubicBezTo>
                  <a:pt x="1105281" y="1277431"/>
                  <a:pt x="1043051" y="569723"/>
                  <a:pt x="853821" y="382081"/>
                </a:cubicBezTo>
                <a:cubicBezTo>
                  <a:pt x="664591" y="194439"/>
                  <a:pt x="-45339" y="142051"/>
                  <a:pt x="2286" y="94426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8C1784B1-C741-DFFB-4F74-D915BC2FA90E}"/>
              </a:ext>
            </a:extLst>
          </p:cNvPr>
          <p:cNvGrpSpPr/>
          <p:nvPr/>
        </p:nvGrpSpPr>
        <p:grpSpPr>
          <a:xfrm>
            <a:off x="3532274" y="1778660"/>
            <a:ext cx="2838046" cy="2787824"/>
            <a:chOff x="8919833" y="2297428"/>
            <a:chExt cx="2304883" cy="2264096"/>
          </a:xfrm>
          <a:solidFill>
            <a:srgbClr val="ECFAFE"/>
          </a:solidFill>
        </p:grpSpPr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12E2E7F6-7A3F-469E-246A-E7D0547831FF}"/>
                </a:ext>
              </a:extLst>
            </p:cNvPr>
            <p:cNvSpPr/>
            <p:nvPr/>
          </p:nvSpPr>
          <p:spPr>
            <a:xfrm>
              <a:off x="8919834" y="3325843"/>
              <a:ext cx="1240834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33A69028-0F2D-10A3-21EC-8B36CC522BB5}"/>
                </a:ext>
              </a:extLst>
            </p:cNvPr>
            <p:cNvSpPr/>
            <p:nvPr/>
          </p:nvSpPr>
          <p:spPr>
            <a:xfrm flipH="1">
              <a:off x="9983883" y="3329425"/>
              <a:ext cx="1240833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16383C30-44EA-A595-3C02-91A714DD2AD6}"/>
                </a:ext>
              </a:extLst>
            </p:cNvPr>
            <p:cNvSpPr/>
            <p:nvPr/>
          </p:nvSpPr>
          <p:spPr>
            <a:xfrm flipH="1" flipV="1">
              <a:off x="9983882" y="2297428"/>
              <a:ext cx="1240833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51E4FBA8-C17B-54AB-853D-9C23466CCE93}"/>
                </a:ext>
              </a:extLst>
            </p:cNvPr>
            <p:cNvSpPr/>
            <p:nvPr/>
          </p:nvSpPr>
          <p:spPr>
            <a:xfrm flipV="1">
              <a:off x="8919833" y="2297428"/>
              <a:ext cx="1240835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C27E550C-7C94-983D-30E2-25C40EA7432F}"/>
                </a:ext>
              </a:extLst>
            </p:cNvPr>
            <p:cNvSpPr/>
            <p:nvPr/>
          </p:nvSpPr>
          <p:spPr>
            <a:xfrm>
              <a:off x="9954260" y="3225800"/>
              <a:ext cx="271780" cy="325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1982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23C6F0D-A621-88C7-BB83-34171F2D4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83" y="1226351"/>
            <a:ext cx="7983828" cy="4088854"/>
          </a:xfrm>
          <a:prstGeom prst="rect">
            <a:avLst/>
          </a:prstGeom>
        </p:spPr>
      </p:pic>
      <p:sp>
        <p:nvSpPr>
          <p:cNvPr id="45" name="矩形 44">
            <a:extLst>
              <a:ext uri="{FF2B5EF4-FFF2-40B4-BE49-F238E27FC236}">
                <a16:creationId xmlns:a16="http://schemas.microsoft.com/office/drawing/2014/main" id="{730C3F37-15C7-54AD-14D9-01A48B329945}"/>
              </a:ext>
            </a:extLst>
          </p:cNvPr>
          <p:cNvSpPr/>
          <p:nvPr/>
        </p:nvSpPr>
        <p:spPr>
          <a:xfrm>
            <a:off x="9302496" y="524255"/>
            <a:ext cx="1144685" cy="11446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CDC10BF-B64D-F415-E088-69ECEA9C774E}"/>
              </a:ext>
            </a:extLst>
          </p:cNvPr>
          <p:cNvSpPr/>
          <p:nvPr/>
        </p:nvSpPr>
        <p:spPr>
          <a:xfrm>
            <a:off x="9302496" y="524255"/>
            <a:ext cx="573025" cy="5730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DC38CDC-0B4B-DF3C-795F-98EC1EA8A1C9}"/>
              </a:ext>
            </a:extLst>
          </p:cNvPr>
          <p:cNvSpPr/>
          <p:nvPr/>
        </p:nvSpPr>
        <p:spPr>
          <a:xfrm>
            <a:off x="9874155" y="524255"/>
            <a:ext cx="573026" cy="573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746AA73F-84CC-1A87-2D8E-51A165EB52FA}"/>
              </a:ext>
            </a:extLst>
          </p:cNvPr>
          <p:cNvCxnSpPr/>
          <p:nvPr/>
        </p:nvCxnSpPr>
        <p:spPr>
          <a:xfrm flipH="1">
            <a:off x="9302496" y="524255"/>
            <a:ext cx="1144685" cy="1144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AB90F960-59F4-F524-7A44-63E6A8719D09}"/>
              </a:ext>
            </a:extLst>
          </p:cNvPr>
          <p:cNvCxnSpPr>
            <a:cxnSpLocks/>
          </p:cNvCxnSpPr>
          <p:nvPr/>
        </p:nvCxnSpPr>
        <p:spPr>
          <a:xfrm flipH="1" flipV="1">
            <a:off x="9302496" y="524254"/>
            <a:ext cx="1144685" cy="1144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A27E8F0A-B57E-398D-B36B-0893892CFC3F}"/>
              </a:ext>
            </a:extLst>
          </p:cNvPr>
          <p:cNvCxnSpPr>
            <a:cxnSpLocks/>
            <a:stCxn id="45" idx="3"/>
          </p:cNvCxnSpPr>
          <p:nvPr/>
        </p:nvCxnSpPr>
        <p:spPr>
          <a:xfrm flipH="1" flipV="1">
            <a:off x="9874155" y="524253"/>
            <a:ext cx="573026" cy="5723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54CBD379-CCEB-85AD-6644-6CEB4B9377A6}"/>
              </a:ext>
            </a:extLst>
          </p:cNvPr>
          <p:cNvSpPr/>
          <p:nvPr/>
        </p:nvSpPr>
        <p:spPr>
          <a:xfrm>
            <a:off x="9302496" y="418210"/>
            <a:ext cx="1255776" cy="1250730"/>
          </a:xfrm>
          <a:custGeom>
            <a:avLst/>
            <a:gdLst>
              <a:gd name="connsiteX0" fmla="*/ 2286 w 1240834"/>
              <a:gd name="connsiteY0" fmla="*/ 94426 h 1232099"/>
              <a:gd name="connsiteX1" fmla="*/ 1139571 w 1240834"/>
              <a:gd name="connsiteY1" fmla="*/ 96331 h 1232099"/>
              <a:gd name="connsiteX2" fmla="*/ 1152906 w 1240834"/>
              <a:gd name="connsiteY2" fmla="*/ 1229806 h 1232099"/>
              <a:gd name="connsiteX3" fmla="*/ 853821 w 1240834"/>
              <a:gd name="connsiteY3" fmla="*/ 382081 h 1232099"/>
              <a:gd name="connsiteX4" fmla="*/ 2286 w 1240834"/>
              <a:gd name="connsiteY4" fmla="*/ 94426 h 1232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834" h="1232099">
                <a:moveTo>
                  <a:pt x="2286" y="94426"/>
                </a:moveTo>
                <a:cubicBezTo>
                  <a:pt x="49911" y="46801"/>
                  <a:pt x="947801" y="-92899"/>
                  <a:pt x="1139571" y="96331"/>
                </a:cubicBezTo>
                <a:cubicBezTo>
                  <a:pt x="1331341" y="285561"/>
                  <a:pt x="1200531" y="1182181"/>
                  <a:pt x="1152906" y="1229806"/>
                </a:cubicBezTo>
                <a:cubicBezTo>
                  <a:pt x="1105281" y="1277431"/>
                  <a:pt x="1043051" y="569723"/>
                  <a:pt x="853821" y="382081"/>
                </a:cubicBezTo>
                <a:cubicBezTo>
                  <a:pt x="664591" y="194439"/>
                  <a:pt x="-45339" y="142051"/>
                  <a:pt x="2286" y="94426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9510F6E-661F-9CFB-56C3-4179564F2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493" y="5508639"/>
            <a:ext cx="8912783" cy="4291063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F6E028CB-81A3-5B17-10CE-1D2119A95888}"/>
              </a:ext>
            </a:extLst>
          </p:cNvPr>
          <p:cNvSpPr/>
          <p:nvPr/>
        </p:nvSpPr>
        <p:spPr>
          <a:xfrm>
            <a:off x="3369781" y="1570644"/>
            <a:ext cx="3551127" cy="3551127"/>
          </a:xfrm>
          <a:prstGeom prst="roundRect">
            <a:avLst>
              <a:gd name="adj" fmla="val 20904"/>
            </a:avLst>
          </a:prstGeom>
          <a:solidFill>
            <a:srgbClr val="14244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82E57F6-6AF7-35D0-A7A9-183E534A6216}"/>
              </a:ext>
            </a:extLst>
          </p:cNvPr>
          <p:cNvGrpSpPr/>
          <p:nvPr/>
        </p:nvGrpSpPr>
        <p:grpSpPr>
          <a:xfrm>
            <a:off x="3532274" y="1778660"/>
            <a:ext cx="2838046" cy="2787824"/>
            <a:chOff x="8919833" y="2297428"/>
            <a:chExt cx="2304883" cy="2264096"/>
          </a:xfrm>
          <a:solidFill>
            <a:srgbClr val="ECFAFE"/>
          </a:solidFill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322FDF68-4C1A-6602-3ECC-1DE09511E695}"/>
                </a:ext>
              </a:extLst>
            </p:cNvPr>
            <p:cNvSpPr/>
            <p:nvPr/>
          </p:nvSpPr>
          <p:spPr>
            <a:xfrm>
              <a:off x="8919834" y="3325843"/>
              <a:ext cx="1240834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9A14882F-8772-A265-8FE2-65D15F9CB2DB}"/>
                </a:ext>
              </a:extLst>
            </p:cNvPr>
            <p:cNvSpPr/>
            <p:nvPr/>
          </p:nvSpPr>
          <p:spPr>
            <a:xfrm flipH="1">
              <a:off x="9983883" y="3329425"/>
              <a:ext cx="1240833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20DE7170-7F1C-DDA3-D272-631750147AC3}"/>
                </a:ext>
              </a:extLst>
            </p:cNvPr>
            <p:cNvSpPr/>
            <p:nvPr/>
          </p:nvSpPr>
          <p:spPr>
            <a:xfrm flipH="1" flipV="1">
              <a:off x="9983882" y="2297428"/>
              <a:ext cx="1240833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C4107A04-AB51-22D2-B358-69D6D8EA6B56}"/>
                </a:ext>
              </a:extLst>
            </p:cNvPr>
            <p:cNvSpPr/>
            <p:nvPr/>
          </p:nvSpPr>
          <p:spPr>
            <a:xfrm flipV="1">
              <a:off x="8919833" y="2297428"/>
              <a:ext cx="1240835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558767C-0494-9783-E9EB-B2D9A812A489}"/>
                </a:ext>
              </a:extLst>
            </p:cNvPr>
            <p:cNvSpPr/>
            <p:nvPr/>
          </p:nvSpPr>
          <p:spPr>
            <a:xfrm>
              <a:off x="9954260" y="3225800"/>
              <a:ext cx="271780" cy="325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8112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>
            <a:extLst>
              <a:ext uri="{FF2B5EF4-FFF2-40B4-BE49-F238E27FC236}">
                <a16:creationId xmlns:a16="http://schemas.microsoft.com/office/drawing/2014/main" id="{A86FEEB1-977B-7EB4-B0E3-F3962F8DAECF}"/>
              </a:ext>
            </a:extLst>
          </p:cNvPr>
          <p:cNvSpPr/>
          <p:nvPr/>
        </p:nvSpPr>
        <p:spPr>
          <a:xfrm>
            <a:off x="2921000" y="1981200"/>
            <a:ext cx="4079240" cy="2413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30C3F37-15C7-54AD-14D9-01A48B329945}"/>
              </a:ext>
            </a:extLst>
          </p:cNvPr>
          <p:cNvSpPr/>
          <p:nvPr/>
        </p:nvSpPr>
        <p:spPr>
          <a:xfrm>
            <a:off x="9302496" y="524255"/>
            <a:ext cx="1144685" cy="11446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CDC10BF-B64D-F415-E088-69ECEA9C774E}"/>
              </a:ext>
            </a:extLst>
          </p:cNvPr>
          <p:cNvSpPr/>
          <p:nvPr/>
        </p:nvSpPr>
        <p:spPr>
          <a:xfrm>
            <a:off x="9302496" y="524255"/>
            <a:ext cx="573025" cy="5730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DC38CDC-0B4B-DF3C-795F-98EC1EA8A1C9}"/>
              </a:ext>
            </a:extLst>
          </p:cNvPr>
          <p:cNvSpPr/>
          <p:nvPr/>
        </p:nvSpPr>
        <p:spPr>
          <a:xfrm>
            <a:off x="9874155" y="524255"/>
            <a:ext cx="573026" cy="573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746AA73F-84CC-1A87-2D8E-51A165EB52FA}"/>
              </a:ext>
            </a:extLst>
          </p:cNvPr>
          <p:cNvCxnSpPr/>
          <p:nvPr/>
        </p:nvCxnSpPr>
        <p:spPr>
          <a:xfrm flipH="1">
            <a:off x="9302496" y="524255"/>
            <a:ext cx="1144685" cy="1144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AB90F960-59F4-F524-7A44-63E6A8719D09}"/>
              </a:ext>
            </a:extLst>
          </p:cNvPr>
          <p:cNvCxnSpPr>
            <a:cxnSpLocks/>
          </p:cNvCxnSpPr>
          <p:nvPr/>
        </p:nvCxnSpPr>
        <p:spPr>
          <a:xfrm flipH="1" flipV="1">
            <a:off x="9302496" y="524254"/>
            <a:ext cx="1144685" cy="1144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A27E8F0A-B57E-398D-B36B-0893892CFC3F}"/>
              </a:ext>
            </a:extLst>
          </p:cNvPr>
          <p:cNvCxnSpPr>
            <a:cxnSpLocks/>
            <a:stCxn id="45" idx="3"/>
          </p:cNvCxnSpPr>
          <p:nvPr/>
        </p:nvCxnSpPr>
        <p:spPr>
          <a:xfrm flipH="1" flipV="1">
            <a:off x="9874155" y="524253"/>
            <a:ext cx="573026" cy="5723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54CBD379-CCEB-85AD-6644-6CEB4B9377A6}"/>
              </a:ext>
            </a:extLst>
          </p:cNvPr>
          <p:cNvSpPr/>
          <p:nvPr/>
        </p:nvSpPr>
        <p:spPr>
          <a:xfrm>
            <a:off x="9302496" y="418210"/>
            <a:ext cx="1255776" cy="1250730"/>
          </a:xfrm>
          <a:custGeom>
            <a:avLst/>
            <a:gdLst>
              <a:gd name="connsiteX0" fmla="*/ 2286 w 1240834"/>
              <a:gd name="connsiteY0" fmla="*/ 94426 h 1232099"/>
              <a:gd name="connsiteX1" fmla="*/ 1139571 w 1240834"/>
              <a:gd name="connsiteY1" fmla="*/ 96331 h 1232099"/>
              <a:gd name="connsiteX2" fmla="*/ 1152906 w 1240834"/>
              <a:gd name="connsiteY2" fmla="*/ 1229806 h 1232099"/>
              <a:gd name="connsiteX3" fmla="*/ 853821 w 1240834"/>
              <a:gd name="connsiteY3" fmla="*/ 382081 h 1232099"/>
              <a:gd name="connsiteX4" fmla="*/ 2286 w 1240834"/>
              <a:gd name="connsiteY4" fmla="*/ 94426 h 1232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834" h="1232099">
                <a:moveTo>
                  <a:pt x="2286" y="94426"/>
                </a:moveTo>
                <a:cubicBezTo>
                  <a:pt x="49911" y="46801"/>
                  <a:pt x="947801" y="-92899"/>
                  <a:pt x="1139571" y="96331"/>
                </a:cubicBezTo>
                <a:cubicBezTo>
                  <a:pt x="1331341" y="285561"/>
                  <a:pt x="1200531" y="1182181"/>
                  <a:pt x="1152906" y="1229806"/>
                </a:cubicBezTo>
                <a:cubicBezTo>
                  <a:pt x="1105281" y="1277431"/>
                  <a:pt x="1043051" y="569723"/>
                  <a:pt x="853821" y="382081"/>
                </a:cubicBezTo>
                <a:cubicBezTo>
                  <a:pt x="664591" y="194439"/>
                  <a:pt x="-45339" y="142051"/>
                  <a:pt x="2286" y="94426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4EAB9F45-FFFB-9B80-B9DC-FD2EBAB179CF}"/>
              </a:ext>
            </a:extLst>
          </p:cNvPr>
          <p:cNvGrpSpPr/>
          <p:nvPr/>
        </p:nvGrpSpPr>
        <p:grpSpPr>
          <a:xfrm>
            <a:off x="3956854" y="2421302"/>
            <a:ext cx="1826063" cy="1790479"/>
            <a:chOff x="8919833" y="2297428"/>
            <a:chExt cx="2304883" cy="2264096"/>
          </a:xfrm>
          <a:solidFill>
            <a:srgbClr val="002060"/>
          </a:solidFill>
        </p:grpSpPr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B37584BB-61C8-255B-52F7-4CFEA259D318}"/>
                </a:ext>
              </a:extLst>
            </p:cNvPr>
            <p:cNvSpPr/>
            <p:nvPr/>
          </p:nvSpPr>
          <p:spPr>
            <a:xfrm>
              <a:off x="8919834" y="3325843"/>
              <a:ext cx="1240834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A8FEFBC4-BA85-4605-D5F9-3FAAB5812C17}"/>
                </a:ext>
              </a:extLst>
            </p:cNvPr>
            <p:cNvSpPr/>
            <p:nvPr/>
          </p:nvSpPr>
          <p:spPr>
            <a:xfrm flipH="1">
              <a:off x="9983883" y="3329425"/>
              <a:ext cx="1240833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DF0B8A1E-F6FF-21E0-F341-92DB9F01A010}"/>
                </a:ext>
              </a:extLst>
            </p:cNvPr>
            <p:cNvSpPr/>
            <p:nvPr/>
          </p:nvSpPr>
          <p:spPr>
            <a:xfrm flipH="1" flipV="1">
              <a:off x="9983882" y="2297428"/>
              <a:ext cx="1240833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4E680235-E1BC-6F95-9947-D1A5351BA2E5}"/>
                </a:ext>
              </a:extLst>
            </p:cNvPr>
            <p:cNvSpPr/>
            <p:nvPr/>
          </p:nvSpPr>
          <p:spPr>
            <a:xfrm flipV="1">
              <a:off x="8919833" y="2297428"/>
              <a:ext cx="1240835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5094E117-D57E-485E-AED1-D4CB8BEF80F0}"/>
                </a:ext>
              </a:extLst>
            </p:cNvPr>
            <p:cNvSpPr/>
            <p:nvPr/>
          </p:nvSpPr>
          <p:spPr>
            <a:xfrm>
              <a:off x="9954260" y="3225800"/>
              <a:ext cx="271780" cy="325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FC63CC57-6295-594C-A367-B56F3A2212C6}"/>
              </a:ext>
            </a:extLst>
          </p:cNvPr>
          <p:cNvGrpSpPr/>
          <p:nvPr/>
        </p:nvGrpSpPr>
        <p:grpSpPr>
          <a:xfrm>
            <a:off x="3912105" y="2392727"/>
            <a:ext cx="1803873" cy="1771952"/>
            <a:chOff x="8919833" y="2297428"/>
            <a:chExt cx="2304883" cy="2264096"/>
          </a:xfrm>
          <a:solidFill>
            <a:srgbClr val="ECFAFE"/>
          </a:solidFill>
        </p:grpSpPr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DD3E9F40-CE6F-88B4-24ED-8C0A6C91EE98}"/>
                </a:ext>
              </a:extLst>
            </p:cNvPr>
            <p:cNvSpPr/>
            <p:nvPr/>
          </p:nvSpPr>
          <p:spPr>
            <a:xfrm>
              <a:off x="8919834" y="3325843"/>
              <a:ext cx="1240834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C945A4EA-4FA2-662E-4E84-F34FF72AF715}"/>
                </a:ext>
              </a:extLst>
            </p:cNvPr>
            <p:cNvSpPr/>
            <p:nvPr/>
          </p:nvSpPr>
          <p:spPr>
            <a:xfrm flipH="1">
              <a:off x="9983883" y="3329425"/>
              <a:ext cx="1240833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3E4368D6-86F2-3D7F-36F3-A0F7C3544961}"/>
                </a:ext>
              </a:extLst>
            </p:cNvPr>
            <p:cNvSpPr/>
            <p:nvPr/>
          </p:nvSpPr>
          <p:spPr>
            <a:xfrm flipH="1" flipV="1">
              <a:off x="9983882" y="2297428"/>
              <a:ext cx="1240833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90556072-4F47-7F15-29D6-B4968B4AF3A9}"/>
                </a:ext>
              </a:extLst>
            </p:cNvPr>
            <p:cNvSpPr/>
            <p:nvPr/>
          </p:nvSpPr>
          <p:spPr>
            <a:xfrm flipV="1">
              <a:off x="8919833" y="2297428"/>
              <a:ext cx="1240835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843E56C2-D5DB-3923-4F51-B36779D997B1}"/>
                </a:ext>
              </a:extLst>
            </p:cNvPr>
            <p:cNvSpPr/>
            <p:nvPr/>
          </p:nvSpPr>
          <p:spPr>
            <a:xfrm>
              <a:off x="9954260" y="3225800"/>
              <a:ext cx="271780" cy="325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4642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>
            <a:extLst>
              <a:ext uri="{FF2B5EF4-FFF2-40B4-BE49-F238E27FC236}">
                <a16:creationId xmlns:a16="http://schemas.microsoft.com/office/drawing/2014/main" id="{A86FEEB1-977B-7EB4-B0E3-F3962F8DAECF}"/>
              </a:ext>
            </a:extLst>
          </p:cNvPr>
          <p:cNvSpPr/>
          <p:nvPr/>
        </p:nvSpPr>
        <p:spPr>
          <a:xfrm>
            <a:off x="2921000" y="1981200"/>
            <a:ext cx="4079240" cy="241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30C3F37-15C7-54AD-14D9-01A48B329945}"/>
              </a:ext>
            </a:extLst>
          </p:cNvPr>
          <p:cNvSpPr/>
          <p:nvPr/>
        </p:nvSpPr>
        <p:spPr>
          <a:xfrm>
            <a:off x="9302496" y="524255"/>
            <a:ext cx="1144685" cy="11446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CDC10BF-B64D-F415-E088-69ECEA9C774E}"/>
              </a:ext>
            </a:extLst>
          </p:cNvPr>
          <p:cNvSpPr/>
          <p:nvPr/>
        </p:nvSpPr>
        <p:spPr>
          <a:xfrm>
            <a:off x="9302496" y="524255"/>
            <a:ext cx="573025" cy="5730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DC38CDC-0B4B-DF3C-795F-98EC1EA8A1C9}"/>
              </a:ext>
            </a:extLst>
          </p:cNvPr>
          <p:cNvSpPr/>
          <p:nvPr/>
        </p:nvSpPr>
        <p:spPr>
          <a:xfrm>
            <a:off x="9874155" y="524255"/>
            <a:ext cx="573026" cy="573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746AA73F-84CC-1A87-2D8E-51A165EB52FA}"/>
              </a:ext>
            </a:extLst>
          </p:cNvPr>
          <p:cNvCxnSpPr/>
          <p:nvPr/>
        </p:nvCxnSpPr>
        <p:spPr>
          <a:xfrm flipH="1">
            <a:off x="9302496" y="524255"/>
            <a:ext cx="1144685" cy="1144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AB90F960-59F4-F524-7A44-63E6A8719D09}"/>
              </a:ext>
            </a:extLst>
          </p:cNvPr>
          <p:cNvCxnSpPr>
            <a:cxnSpLocks/>
          </p:cNvCxnSpPr>
          <p:nvPr/>
        </p:nvCxnSpPr>
        <p:spPr>
          <a:xfrm flipH="1" flipV="1">
            <a:off x="9302496" y="524254"/>
            <a:ext cx="1144685" cy="1144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A27E8F0A-B57E-398D-B36B-0893892CFC3F}"/>
              </a:ext>
            </a:extLst>
          </p:cNvPr>
          <p:cNvCxnSpPr>
            <a:cxnSpLocks/>
            <a:stCxn id="45" idx="3"/>
          </p:cNvCxnSpPr>
          <p:nvPr/>
        </p:nvCxnSpPr>
        <p:spPr>
          <a:xfrm flipH="1" flipV="1">
            <a:off x="9874155" y="524253"/>
            <a:ext cx="573026" cy="5723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54CBD379-CCEB-85AD-6644-6CEB4B9377A6}"/>
              </a:ext>
            </a:extLst>
          </p:cNvPr>
          <p:cNvSpPr/>
          <p:nvPr/>
        </p:nvSpPr>
        <p:spPr>
          <a:xfrm>
            <a:off x="9302496" y="418210"/>
            <a:ext cx="1255776" cy="1250730"/>
          </a:xfrm>
          <a:custGeom>
            <a:avLst/>
            <a:gdLst>
              <a:gd name="connsiteX0" fmla="*/ 2286 w 1240834"/>
              <a:gd name="connsiteY0" fmla="*/ 94426 h 1232099"/>
              <a:gd name="connsiteX1" fmla="*/ 1139571 w 1240834"/>
              <a:gd name="connsiteY1" fmla="*/ 96331 h 1232099"/>
              <a:gd name="connsiteX2" fmla="*/ 1152906 w 1240834"/>
              <a:gd name="connsiteY2" fmla="*/ 1229806 h 1232099"/>
              <a:gd name="connsiteX3" fmla="*/ 853821 w 1240834"/>
              <a:gd name="connsiteY3" fmla="*/ 382081 h 1232099"/>
              <a:gd name="connsiteX4" fmla="*/ 2286 w 1240834"/>
              <a:gd name="connsiteY4" fmla="*/ 94426 h 1232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834" h="1232099">
                <a:moveTo>
                  <a:pt x="2286" y="94426"/>
                </a:moveTo>
                <a:cubicBezTo>
                  <a:pt x="49911" y="46801"/>
                  <a:pt x="947801" y="-92899"/>
                  <a:pt x="1139571" y="96331"/>
                </a:cubicBezTo>
                <a:cubicBezTo>
                  <a:pt x="1331341" y="285561"/>
                  <a:pt x="1200531" y="1182181"/>
                  <a:pt x="1152906" y="1229806"/>
                </a:cubicBezTo>
                <a:cubicBezTo>
                  <a:pt x="1105281" y="1277431"/>
                  <a:pt x="1043051" y="569723"/>
                  <a:pt x="853821" y="382081"/>
                </a:cubicBezTo>
                <a:cubicBezTo>
                  <a:pt x="664591" y="194439"/>
                  <a:pt x="-45339" y="142051"/>
                  <a:pt x="2286" y="94426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4EAB9F45-FFFB-9B80-B9DC-FD2EBAB179CF}"/>
              </a:ext>
            </a:extLst>
          </p:cNvPr>
          <p:cNvGrpSpPr/>
          <p:nvPr/>
        </p:nvGrpSpPr>
        <p:grpSpPr>
          <a:xfrm>
            <a:off x="4048263" y="2478509"/>
            <a:ext cx="1826063" cy="1790479"/>
            <a:chOff x="8919833" y="2297428"/>
            <a:chExt cx="2304883" cy="2264096"/>
          </a:xfrm>
          <a:solidFill>
            <a:srgbClr val="002060"/>
          </a:solidFill>
        </p:grpSpPr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B37584BB-61C8-255B-52F7-4CFEA259D318}"/>
                </a:ext>
              </a:extLst>
            </p:cNvPr>
            <p:cNvSpPr/>
            <p:nvPr/>
          </p:nvSpPr>
          <p:spPr>
            <a:xfrm>
              <a:off x="8919834" y="3325843"/>
              <a:ext cx="1240834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A8FEFBC4-BA85-4605-D5F9-3FAAB5812C17}"/>
                </a:ext>
              </a:extLst>
            </p:cNvPr>
            <p:cNvSpPr/>
            <p:nvPr/>
          </p:nvSpPr>
          <p:spPr>
            <a:xfrm flipH="1">
              <a:off x="9983883" y="3329425"/>
              <a:ext cx="1240833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DF0B8A1E-F6FF-21E0-F341-92DB9F01A010}"/>
                </a:ext>
              </a:extLst>
            </p:cNvPr>
            <p:cNvSpPr/>
            <p:nvPr/>
          </p:nvSpPr>
          <p:spPr>
            <a:xfrm flipH="1" flipV="1">
              <a:off x="9983882" y="2297428"/>
              <a:ext cx="1240833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4E680235-E1BC-6F95-9947-D1A5351BA2E5}"/>
                </a:ext>
              </a:extLst>
            </p:cNvPr>
            <p:cNvSpPr/>
            <p:nvPr/>
          </p:nvSpPr>
          <p:spPr>
            <a:xfrm flipV="1">
              <a:off x="8919833" y="2297428"/>
              <a:ext cx="1240835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5094E117-D57E-485E-AED1-D4CB8BEF80F0}"/>
                </a:ext>
              </a:extLst>
            </p:cNvPr>
            <p:cNvSpPr/>
            <p:nvPr/>
          </p:nvSpPr>
          <p:spPr>
            <a:xfrm>
              <a:off x="9954260" y="3225800"/>
              <a:ext cx="271780" cy="325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FC63CC57-6295-594C-A367-B56F3A2212C6}"/>
              </a:ext>
            </a:extLst>
          </p:cNvPr>
          <p:cNvGrpSpPr/>
          <p:nvPr/>
        </p:nvGrpSpPr>
        <p:grpSpPr>
          <a:xfrm>
            <a:off x="3912105" y="2392727"/>
            <a:ext cx="1803873" cy="1771952"/>
            <a:chOff x="8919833" y="2297428"/>
            <a:chExt cx="2304883" cy="2264096"/>
          </a:xfrm>
          <a:solidFill>
            <a:srgbClr val="A0E7FA"/>
          </a:solidFill>
        </p:grpSpPr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DD3E9F40-CE6F-88B4-24ED-8C0A6C91EE98}"/>
                </a:ext>
              </a:extLst>
            </p:cNvPr>
            <p:cNvSpPr/>
            <p:nvPr/>
          </p:nvSpPr>
          <p:spPr>
            <a:xfrm>
              <a:off x="8919834" y="3325843"/>
              <a:ext cx="1240834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C945A4EA-4FA2-662E-4E84-F34FF72AF715}"/>
                </a:ext>
              </a:extLst>
            </p:cNvPr>
            <p:cNvSpPr/>
            <p:nvPr/>
          </p:nvSpPr>
          <p:spPr>
            <a:xfrm flipH="1">
              <a:off x="9983883" y="3329425"/>
              <a:ext cx="1240833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3E4368D6-86F2-3D7F-36F3-A0F7C3544961}"/>
                </a:ext>
              </a:extLst>
            </p:cNvPr>
            <p:cNvSpPr/>
            <p:nvPr/>
          </p:nvSpPr>
          <p:spPr>
            <a:xfrm flipH="1" flipV="1">
              <a:off x="9983882" y="2297428"/>
              <a:ext cx="1240833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90556072-4F47-7F15-29D6-B4968B4AF3A9}"/>
                </a:ext>
              </a:extLst>
            </p:cNvPr>
            <p:cNvSpPr/>
            <p:nvPr/>
          </p:nvSpPr>
          <p:spPr>
            <a:xfrm flipV="1">
              <a:off x="8919833" y="2297428"/>
              <a:ext cx="1240835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843E56C2-D5DB-3923-4F51-B36779D997B1}"/>
                </a:ext>
              </a:extLst>
            </p:cNvPr>
            <p:cNvSpPr/>
            <p:nvPr/>
          </p:nvSpPr>
          <p:spPr>
            <a:xfrm>
              <a:off x="9954260" y="3225800"/>
              <a:ext cx="271780" cy="325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174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0</Words>
  <Application>Microsoft Office PowerPoint</Application>
  <PresentationFormat>宽屏</PresentationFormat>
  <Paragraphs>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Yongyi Yang</dc:creator>
  <cp:lastModifiedBy>Yongyi Yang</cp:lastModifiedBy>
  <cp:revision>13</cp:revision>
  <dcterms:created xsi:type="dcterms:W3CDTF">2024-01-03T17:37:35Z</dcterms:created>
  <dcterms:modified xsi:type="dcterms:W3CDTF">2024-01-04T18:44:17Z</dcterms:modified>
</cp:coreProperties>
</file>