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7FA"/>
    <a:srgbClr val="2F9CAB"/>
    <a:srgbClr val="308D94"/>
    <a:srgbClr val="12B28C"/>
    <a:srgbClr val="CA0DD9"/>
    <a:srgbClr val="FB763B"/>
    <a:srgbClr val="F6ED40"/>
    <a:srgbClr val="FF3737"/>
    <a:srgbClr val="197156"/>
    <a:srgbClr val="A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493" y="-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A12F-F76A-6D67-88CA-93F4A06C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F8905-D6E2-4526-1EC5-77525DDF2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D9B9-244C-F1DE-AAFE-00805489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41D48-8032-90FE-E518-78AFD8C0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DBBE-1B7C-4285-75EF-CAD1EA9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72154-9D05-FAB3-7A2D-9FE6175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36D0B-E1BC-768E-1EF2-B8C3205C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B940-E9DD-8FA0-F758-57358A6A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C21A2-6FE0-C50A-9A8B-4057A4FB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EE217-F78B-B30C-8A9E-9AB3EC16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24C69-9A1A-1B66-640C-918BC445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88776-1102-7F2E-6336-E84D7B2B0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336A6-19E7-A663-004D-E22EEBF8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BE817-AC33-2D1F-A317-7FE70518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C3D8A-E8B0-028E-0548-EC2F21FA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AD126-1227-1973-232D-D05F427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070D-9054-CB4E-F467-6119A3DA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CDFAA-DDAB-EB6B-2914-FD94C81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B312-B875-1C3D-7BA0-FABAD5F1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715D-AF77-8133-83D0-64664D8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1FAC-24BE-D065-643D-B3016C34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9B818-222F-E8F3-601A-B237E2B6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11051-FB65-FB8B-AEDA-B87B0CB7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E6AB-C2B9-83E8-05DD-6FF779D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5769C-38BD-F28F-1D2E-EFD031BB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90BE-2A22-003A-D403-AB7E8B1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BE98C-CC84-5E9F-1203-F413488B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BD14B-4AC7-9AFB-C181-39B2CCF6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F6FE-44B1-B3E0-5FAD-5D38C552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59DF1-A620-35E6-FABD-5E6CB98F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DFEB1-3BBC-D1A4-962E-77FB528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0F92-F536-A58B-0ECB-FC1DDE90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43ECC-316B-2C48-D11B-9FDC2000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8130A-B4F3-601C-5685-01A06393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A5757-3E18-1EBE-C379-7286975C9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FB89C-4C76-1E25-5FB6-918029B5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D7B35-B3D7-35F9-82DF-D60E80B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3ADC2-B96D-5585-FA13-474592C2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C7A28-ED42-7BF8-DF7D-0292F03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9163-D6A2-5F09-6A58-92143A0A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71EF01-4818-9613-AD2C-B2262EF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F7A95-D4D2-62BD-2E97-ECDD8D5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1C8DA-5AA8-DED2-92EB-3DAE799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CA5C4D-7EF2-F216-A7EA-8A77E973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96F56-BF0F-EA5F-08A7-05E31BB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F4C54-FEAD-4898-8FC6-91C602F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DBE3-DF07-54FD-8738-428AECD5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0C8B0-AB4A-A590-77D6-FE0CE4F8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8F7-10BD-C4DB-2977-EE191CD8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22ED6-6F59-A98A-1453-D0180465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0EE3B-583E-8EBA-7A3F-E3D3536C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ACEC8-C4E8-7402-8599-02EEF48F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9478-E8B9-39D2-97DE-B5B7D60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E5405-3B2C-98B2-562D-DE7375AF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A7C93-C8DE-6065-FFB0-DE6B8B0A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05F7-D0CA-B744-87E0-1D7CEE94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7FB5C-F1C3-2B72-FD6A-95321B69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ADEAF-A645-56B8-6FFD-8E8FEC0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1CFBC-00EF-D9B8-53BC-E76F769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941BC-9FC4-C70D-A6AA-1D5E5FA3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A9A3-CC29-3892-7905-ECD524D3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AF5B5-8006-2181-BAED-3C6213D8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D3628-6092-0748-83F8-0EB11537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49C7354-AF49-1717-6677-FC2D1E00C0EA}"/>
              </a:ext>
            </a:extLst>
          </p:cNvPr>
          <p:cNvGrpSpPr/>
          <p:nvPr/>
        </p:nvGrpSpPr>
        <p:grpSpPr>
          <a:xfrm>
            <a:off x="5361359" y="260110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E5A00F4-8553-64A7-BAA6-16FE295D5EBC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ADDA7DE-93F0-4049-6974-BB2F9B8AE4D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DFD5D60-7C7A-EAF4-476C-6A9BF1BDEC1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7736D84-EBAA-3CB2-AF97-2042FE083C0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FADF2AC-DF9D-4425-8414-1F10813449CE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E1F1176-17D8-2C49-6049-55201014BC72}"/>
              </a:ext>
            </a:extLst>
          </p:cNvPr>
          <p:cNvGrpSpPr/>
          <p:nvPr/>
        </p:nvGrpSpPr>
        <p:grpSpPr>
          <a:xfrm>
            <a:off x="6474595" y="263911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DCBBBDF-859E-CDF6-9731-2C22167B36E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73438C4-56AA-EB8E-56DF-2720AD7486E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C95B2BF-13AF-0782-6F84-2C613510BC8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3E299EA0-9E20-8773-608A-1D86F7193FC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B682C3-ED8B-2995-C5F1-C87BD66FCD4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60957E5-9B6A-5785-9433-637C3EA748C5}"/>
              </a:ext>
            </a:extLst>
          </p:cNvPr>
          <p:cNvGrpSpPr/>
          <p:nvPr/>
        </p:nvGrpSpPr>
        <p:grpSpPr>
          <a:xfrm>
            <a:off x="5746182" y="357719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25A03AD-3D27-8443-C098-D90F91DBCA6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1673FC7-753F-A2EA-6FA5-A5DD1E2846FD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4EF2A0C-63A2-836D-ED7C-E6C0BB0B137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41F60258-7E26-5944-AD05-FF65BA4799E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5A571FF-7887-CCD3-353B-9789D0269AA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7F490A-1CB1-BCFF-9273-A86462098FAE}"/>
              </a:ext>
            </a:extLst>
          </p:cNvPr>
          <p:cNvGrpSpPr/>
          <p:nvPr/>
        </p:nvGrpSpPr>
        <p:grpSpPr>
          <a:xfrm>
            <a:off x="4783206" y="396367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52388402-7D6F-466D-1DD8-D930EBFD7E62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A960578C-543D-093F-3833-4DF5E9EB4E3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4E69A2BE-6804-6656-E348-0DCB8F2562A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26B00FBB-E5B7-D8EF-D762-B0186DC363B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F575CC9-17D5-10BF-2B6D-61AC814A8F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2C83B23-F05B-82A6-68FF-F5091FD0638D}"/>
              </a:ext>
            </a:extLst>
          </p:cNvPr>
          <p:cNvGrpSpPr/>
          <p:nvPr/>
        </p:nvGrpSpPr>
        <p:grpSpPr>
          <a:xfrm>
            <a:off x="4548473" y="2722769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E87D2985-F3C1-1C19-77FF-A28A69D90A2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9A2379C-54DA-992A-F872-502F8451367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10621FB-6BA2-1C1F-0874-6235344E926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053F3A5-3E48-96E3-CED9-61B5992B0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8082C6F-8F52-2FDD-66B4-8CEE9275EE8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7D6A32E-7C42-97CA-37C6-29025AD8D6A3}"/>
              </a:ext>
            </a:extLst>
          </p:cNvPr>
          <p:cNvGrpSpPr/>
          <p:nvPr/>
        </p:nvGrpSpPr>
        <p:grpSpPr>
          <a:xfrm>
            <a:off x="6076838" y="1953163"/>
            <a:ext cx="371892" cy="365311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548C76CE-AFE8-BB8D-8523-5F089B0B98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613D919-0A68-1813-EAD5-880EEA8F3D3A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41CD1EC-3EDD-F8DB-69CF-7EAAB3C19B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8DCFA0E-4E3A-90BE-65D3-3155478CF06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7A389F0-F289-165F-859B-9F929677259A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D79E97E-5C37-BD67-C5D2-A2CC8A83E1C7}"/>
              </a:ext>
            </a:extLst>
          </p:cNvPr>
          <p:cNvGrpSpPr/>
          <p:nvPr/>
        </p:nvGrpSpPr>
        <p:grpSpPr>
          <a:xfrm>
            <a:off x="5630277" y="278234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DE7CCDC-29E9-96D9-B654-F37A16D5A20D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6FAE5D22-469E-E87F-5CED-AAE960CB652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0D0874E3-C8BD-9E0D-89C2-6F4C98B4A1B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B41A6F7-F60E-3F26-5E72-0B2354103A2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E22788D-2FCC-096B-DE66-245EB76DB4E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BCA4D26-0A56-A37F-001F-6CB1C9B5697F}"/>
              </a:ext>
            </a:extLst>
          </p:cNvPr>
          <p:cNvGrpSpPr/>
          <p:nvPr/>
        </p:nvGrpSpPr>
        <p:grpSpPr>
          <a:xfrm>
            <a:off x="6317410" y="4097678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8322558-289D-E041-4555-E47D0F024949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336608B-F87C-CE72-7FDF-216935C480F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07D50AE7-EA3E-6C5D-A2D0-5CA0C557B5B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499824A-0DD0-25A3-6265-8A30F36D614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AE5C134-97BE-80A8-4692-280511650617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4E77A41-A50D-C5D7-3C88-53929B583446}"/>
              </a:ext>
            </a:extLst>
          </p:cNvPr>
          <p:cNvGrpSpPr/>
          <p:nvPr/>
        </p:nvGrpSpPr>
        <p:grpSpPr>
          <a:xfrm>
            <a:off x="5962123" y="447637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2363E89-EE3C-FE31-21E5-26CCBD3872A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175F319E-E88B-1DBB-45ED-8F7121C09D9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6AA999B3-7101-D4DB-9E68-5CFD84E97957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2DABDFAC-F559-371D-A7C7-BB71BFCF926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B21D51A-C6A3-0878-585D-46158ED5DE35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432260-FF06-2735-8DBA-0AFBEFB3AE0B}"/>
              </a:ext>
            </a:extLst>
          </p:cNvPr>
          <p:cNvGrpSpPr/>
          <p:nvPr/>
        </p:nvGrpSpPr>
        <p:grpSpPr>
          <a:xfrm>
            <a:off x="3872094" y="2289158"/>
            <a:ext cx="202381" cy="198799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142D2D1-C27A-4D97-7A89-3AA4F291408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CA26E241-666D-6FE3-CD0C-8F9A5326EEB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C3B6355-F74E-714C-AABC-63025946C30B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C7B2A546-F7AF-2B60-CFBC-3788CD909E0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CB7C5E3-7CED-C732-6326-43AE262DD6D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B3B769C-49ED-1DBC-CA8A-78A4C04D80E9}"/>
              </a:ext>
            </a:extLst>
          </p:cNvPr>
          <p:cNvGrpSpPr/>
          <p:nvPr/>
        </p:nvGrpSpPr>
        <p:grpSpPr>
          <a:xfrm>
            <a:off x="3862213" y="4287873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6D5D219F-9E7A-D7D4-D120-E50583E2E414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50F2D0-89B2-8BB3-0C05-167653F0EAE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16459802-DABF-A72A-924D-79A631D3651A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7197589-861A-5A57-2B85-4D059C7888C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7906124-1320-34FA-34D2-28ED00452C2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14E4B-5197-C0DA-9DC7-C09454ED6EFB}"/>
              </a:ext>
            </a:extLst>
          </p:cNvPr>
          <p:cNvGrpSpPr/>
          <p:nvPr/>
        </p:nvGrpSpPr>
        <p:grpSpPr>
          <a:xfrm>
            <a:off x="3631125" y="2833930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61E2A3FE-F18A-333B-EE28-3F9CEEC71DE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F7A9BDE-C8FC-E1D7-705C-4D7695DD8AE0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542CCDFE-5EC0-E7A8-1C47-DE909F0C202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9B51C20-8A81-263A-D3D1-A4C437C3629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8AE30E9-2F0A-519D-1311-1E5283A763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5D96154-1050-B7B8-2052-344162BA55C7}"/>
              </a:ext>
            </a:extLst>
          </p:cNvPr>
          <p:cNvGrpSpPr/>
          <p:nvPr/>
        </p:nvGrpSpPr>
        <p:grpSpPr>
          <a:xfrm>
            <a:off x="4164023" y="2050087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510D8557-2D8F-C229-6185-C3A0417AA3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C7704EF5-00EE-0E1F-74B3-F64917D73F7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572427-6A98-AF13-747E-C7FED74F6D33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69BF4B3-15F7-173F-9284-FEEEABF105D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AFED992A-8442-30CF-EFD4-C6CEFEB82E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0A509746-FD15-9879-9944-1EDD583329AF}"/>
              </a:ext>
            </a:extLst>
          </p:cNvPr>
          <p:cNvSpPr/>
          <p:nvPr/>
        </p:nvSpPr>
        <p:spPr>
          <a:xfrm>
            <a:off x="6413563" y="2343250"/>
            <a:ext cx="89677" cy="89677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A8F9A857-B5A0-D4A9-4059-4A0AD97A346F}"/>
              </a:ext>
            </a:extLst>
          </p:cNvPr>
          <p:cNvSpPr/>
          <p:nvPr/>
        </p:nvSpPr>
        <p:spPr>
          <a:xfrm>
            <a:off x="5676274" y="1953163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E65467B4-9ECF-5761-2960-F5ADB5612B5A}"/>
              </a:ext>
            </a:extLst>
          </p:cNvPr>
          <p:cNvSpPr/>
          <p:nvPr/>
        </p:nvSpPr>
        <p:spPr>
          <a:xfrm>
            <a:off x="3689941" y="3888494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F630615-6B38-56E2-9017-6C8B451DB166}"/>
              </a:ext>
            </a:extLst>
          </p:cNvPr>
          <p:cNvSpPr/>
          <p:nvPr/>
        </p:nvSpPr>
        <p:spPr>
          <a:xfrm>
            <a:off x="5592053" y="3858942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9CC1675-7A0C-9201-70ED-B3F869FD64FD}"/>
              </a:ext>
            </a:extLst>
          </p:cNvPr>
          <p:cNvSpPr/>
          <p:nvPr/>
        </p:nvSpPr>
        <p:spPr>
          <a:xfrm>
            <a:off x="5351267" y="4027949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3CD521F6-3FB1-6697-44C0-9F48BA3EF0D2}"/>
              </a:ext>
            </a:extLst>
          </p:cNvPr>
          <p:cNvSpPr/>
          <p:nvPr/>
        </p:nvSpPr>
        <p:spPr>
          <a:xfrm>
            <a:off x="4568957" y="383576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A669E81-5287-7A38-B63A-A8B5802B5ABE}"/>
              </a:ext>
            </a:extLst>
          </p:cNvPr>
          <p:cNvSpPr/>
          <p:nvPr/>
        </p:nvSpPr>
        <p:spPr>
          <a:xfrm>
            <a:off x="4393965" y="355180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55B424A-B030-939E-DAE0-1D06C382DC85}"/>
              </a:ext>
            </a:extLst>
          </p:cNvPr>
          <p:cNvSpPr/>
          <p:nvPr/>
        </p:nvSpPr>
        <p:spPr>
          <a:xfrm>
            <a:off x="5772053" y="308857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542E093-607B-0627-2D9E-E120A27004B7}"/>
              </a:ext>
            </a:extLst>
          </p:cNvPr>
          <p:cNvSpPr/>
          <p:nvPr/>
        </p:nvSpPr>
        <p:spPr>
          <a:xfrm>
            <a:off x="4399056" y="30365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83BD9DF-3423-FA62-9D2C-B71BC0F3E5CF}"/>
              </a:ext>
            </a:extLst>
          </p:cNvPr>
          <p:cNvSpPr/>
          <p:nvPr/>
        </p:nvSpPr>
        <p:spPr>
          <a:xfrm>
            <a:off x="4879039" y="261610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A6603CBB-34C9-9610-CC9D-2910909D9364}"/>
              </a:ext>
            </a:extLst>
          </p:cNvPr>
          <p:cNvSpPr/>
          <p:nvPr/>
        </p:nvSpPr>
        <p:spPr>
          <a:xfrm>
            <a:off x="4209125" y="454513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2413CDBF-DBF5-A1B7-14A6-B926C1C62981}"/>
              </a:ext>
            </a:extLst>
          </p:cNvPr>
          <p:cNvSpPr/>
          <p:nvPr/>
        </p:nvSpPr>
        <p:spPr>
          <a:xfrm>
            <a:off x="6306600" y="4442680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AA327930-8956-710F-07AE-50D4AC3BE8AB}"/>
              </a:ext>
            </a:extLst>
          </p:cNvPr>
          <p:cNvSpPr/>
          <p:nvPr/>
        </p:nvSpPr>
        <p:spPr>
          <a:xfrm>
            <a:off x="3789593" y="26002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E2FD709-9134-ACD2-F59C-98F5CA72DD52}"/>
              </a:ext>
            </a:extLst>
          </p:cNvPr>
          <p:cNvGrpSpPr/>
          <p:nvPr/>
        </p:nvGrpSpPr>
        <p:grpSpPr>
          <a:xfrm>
            <a:off x="5005612" y="1917849"/>
            <a:ext cx="279467" cy="526311"/>
            <a:chOff x="5005612" y="1928334"/>
            <a:chExt cx="279467" cy="526311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8BF6117-45F6-0B24-550D-11414E6661AA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4620C621-4E7F-0399-EA72-25B0517EDDA8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1094C1A-519E-8760-8FCF-EDB4FEBBF937}"/>
              </a:ext>
            </a:extLst>
          </p:cNvPr>
          <p:cNvGrpSpPr/>
          <p:nvPr/>
        </p:nvGrpSpPr>
        <p:grpSpPr>
          <a:xfrm rot="5400000">
            <a:off x="6177236" y="3089571"/>
            <a:ext cx="279467" cy="526311"/>
            <a:chOff x="5005613" y="1928334"/>
            <a:chExt cx="279467" cy="526311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6D981C0-BE0B-34BD-1AFF-A457488498AC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338BBD3-9B07-4693-240C-D0D559B307C9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8F4134C4-1431-D118-C888-5AC7B4EF2F82}"/>
              </a:ext>
            </a:extLst>
          </p:cNvPr>
          <p:cNvGrpSpPr/>
          <p:nvPr/>
        </p:nvGrpSpPr>
        <p:grpSpPr>
          <a:xfrm rot="10800000">
            <a:off x="5009247" y="4240511"/>
            <a:ext cx="279467" cy="526311"/>
            <a:chOff x="5005613" y="1928334"/>
            <a:chExt cx="279467" cy="52631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9A2F4C3-9456-15A4-4B4E-06CD72E694A3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9607C01E-E6F8-6510-4958-15CEC9A1E6E0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678A327D-B7D4-D4CB-E0D0-4BC43844BACD}"/>
              </a:ext>
            </a:extLst>
          </p:cNvPr>
          <p:cNvGrpSpPr/>
          <p:nvPr/>
        </p:nvGrpSpPr>
        <p:grpSpPr>
          <a:xfrm rot="16200000">
            <a:off x="3838758" y="3088939"/>
            <a:ext cx="279467" cy="526311"/>
            <a:chOff x="5005613" y="1928334"/>
            <a:chExt cx="279467" cy="52631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390E2F3-263C-9C9D-6761-12D42C44B208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EA2345BF-847C-BEE0-1FC6-D27F73369C07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EC7AA3-0EBF-6174-B5DD-2A14995A6443}"/>
              </a:ext>
            </a:extLst>
          </p:cNvPr>
          <p:cNvGrpSpPr/>
          <p:nvPr/>
        </p:nvGrpSpPr>
        <p:grpSpPr>
          <a:xfrm>
            <a:off x="6041109" y="1841393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159603A-F322-BE6E-88D8-83F9AD1E6AC5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9486E66-08F9-266A-83E2-AC92F80DE4B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0A50A19-42D8-3B20-CE69-DEAEF55B479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4BB856C-87EB-4F81-D68C-067E99068E90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B5FC77-3979-698B-77CC-796784455A2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A24AAC-6DB4-D337-485B-A2A48DE5B818}"/>
              </a:ext>
            </a:extLst>
          </p:cNvPr>
          <p:cNvGrpSpPr/>
          <p:nvPr/>
        </p:nvGrpSpPr>
        <p:grpSpPr>
          <a:xfrm>
            <a:off x="6217178" y="3995431"/>
            <a:ext cx="572645" cy="56251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C2AAD39-A790-2F01-E31A-316B61EA760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3D6B74-D9CC-6F6D-9361-45ABB823FDA2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0E5431A-AB65-15B5-2CD3-3781193565D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688D397-B6A3-095C-6E97-56AFE112440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60BED-7B61-D7BB-9A9A-B1B57E15F4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3900E5-3270-97DB-7918-7DBE95C33AA0}"/>
              </a:ext>
            </a:extLst>
          </p:cNvPr>
          <p:cNvGrpSpPr/>
          <p:nvPr/>
        </p:nvGrpSpPr>
        <p:grpSpPr>
          <a:xfrm>
            <a:off x="4007588" y="1667449"/>
            <a:ext cx="576885" cy="56667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8F69E2F-C1C5-FFB9-EEF4-4B3F6D5F034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E97BBE0-FC53-3C9A-EE8E-DBD5CD2600EE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8DDA19B-6E50-8716-9C57-D02C1C37D83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0123ACA-4220-978A-7603-79A2B1C32FA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F5DBDE-A882-15C1-9B25-2F2B5F67991D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7303AD-4A10-2E9C-FEF8-86B0D95BC844}"/>
              </a:ext>
            </a:extLst>
          </p:cNvPr>
          <p:cNvGrpSpPr/>
          <p:nvPr/>
        </p:nvGrpSpPr>
        <p:grpSpPr>
          <a:xfrm>
            <a:off x="4475569" y="4650243"/>
            <a:ext cx="419139" cy="41172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5AFA82F-E0F8-A07A-BE89-5FFB7AC02C3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85DD959-EA19-5DEE-76A1-3CE76811019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4020B39-E0D9-1C6B-D38A-158CE4D3A5E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4EC433F-D8CA-00CD-82D1-E54D963AD82E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28F528-16A7-DEBA-2BF8-A21CF373F6A4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B2CF5C-A745-38D4-754C-8192C53FF182}"/>
              </a:ext>
            </a:extLst>
          </p:cNvPr>
          <p:cNvGrpSpPr/>
          <p:nvPr/>
        </p:nvGrpSpPr>
        <p:grpSpPr>
          <a:xfrm>
            <a:off x="3433875" y="2110558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E83793A-33E2-0640-54A3-40CFF4E01EC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BBEA338-AAEE-30D2-6425-E94C35EBA38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E4E4CCC-38FB-86EA-D4ED-FFC385DEC6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FDAFD5B-40F4-F92C-0D83-631DBC209A3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5DA751-4362-1C21-56B2-30A0F5D1705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3956854" y="2421302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64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4048263" y="2478509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A0E7FA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7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Yongyi Yang</dc:creator>
  <cp:lastModifiedBy>Yongyi Yang</cp:lastModifiedBy>
  <cp:revision>9</cp:revision>
  <dcterms:created xsi:type="dcterms:W3CDTF">2024-01-03T17:37:35Z</dcterms:created>
  <dcterms:modified xsi:type="dcterms:W3CDTF">2024-01-03T18:47:03Z</dcterms:modified>
</cp:coreProperties>
</file>