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>
      <p:cViewPr varScale="1">
        <p:scale>
          <a:sx n="52" d="100"/>
          <a:sy n="52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STEREO CAMERAS AND STEREO HEADS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encrypted-tbn0.gstatic.com/images?q=tbn:ANd9GcQRr4S7zSSXP3WfaoMORT0jQMwU82V8gL4OgXcvf9TovsUpnaBt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forgenet.com/articles/step_to_stereo_vision/cameras_set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2.ptgrey.com/_PGR_Uploads/PGRNA/images/bb2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47625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research.vancouver.wsu.edu/sites/research.vancouver.wsu.edu/files/stereoVisi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28003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5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(SILLY) FACE RECONSTRUCTION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www.vis.uni-stuttgart.de/uploads/tx_visteaching/cv_teaser3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87" y="1752600"/>
            <a:ext cx="9172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1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ROBOT AND CAR NAVIGATION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s://encrypted-tbn2.gstatic.com/images?q=tbn:ANd9GcS-JzWzb-mD4RP3j2wtJ77x0xLFrccU3amtR_BRK5fb5eGwaG-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3581400" cy="27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3mech.titech.ac.jp/mc_okutomi/mc_okutomi_images/png/RoadSce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45720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53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http://www.mathworks.com/cmsimages/53878_wl_cvstb_fig4_w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92825" cy="51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30480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ROBOT NAVIGATION  - ODOMETRY AND SURFACE RECONSTRUCTION 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5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3D MODEL ACQUISITION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http://pages.cs.wisc.edu/~lizhang/courses/cs766-2012f/projects/phs/buddh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963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2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jpeg;base64,/9j/4AAQSkZJRgABAQAAAQABAAD/2wCEAAkGBxQSEhUUEhQWFRQXFhcXFxUWGRYYFxUVHBgaGhcUGhgYHyggGBwlHRQXIjEhJSosLi4uGB80ODMsNygtLisBCgoKDg0OGxAQGzQkHyQsLC8uLCwsLywsLCwsLCwsLCwsLCwsLCwsLCwsLCwsLC8sLCwsLCwsLCwsLCwsLCwsLP/AABEIAM0A9QMBEQACEQEDEQH/xAAcAAEAAQUBAQAAAAAAAAAAAAAABQECAwQGBwj/xABQEAACAQIDAwYHDAcECgMBAAABAgMAEQQSIQUGMRMiQVFhcQcUMoGRodEWI0JSU1SSk7Gy0vAzYnJzgrPBFyQlYxU0Q0Rkg6Kj4fE1dHUI/8QAGwEBAAIDAQEAAAAAAAAAAAAAAAECAwQGBQf/xABBEQACAQIDBQQHBQYEBwAAAAAAAQIDEQQhMQUSQVFhIjJxkQYTFYGhscFCUtHh8BQzNFNygiMkYvEWRGOSorLS/9oADAMBAAIRAxEAPwD3GgIdt68CCQcZhrjQjlo9D1caAp7q8D88w310f4qAu91OC+eYb66L8VAPdRgvnmG+ui/FQD3UYL55hvrovxUBX3T4L53hvrovxUA90+C+d4b66P8AFQD3T4L53h/ro/xUA902D+d4f66P8VAV902D+d4f66P8VAUO82D+d4f62P20A90+C+d4f62P20BfBvFhHYImJgZmNlVZEJJ6gAdTQEi7gC5IAHEnQUBh8ei+UT6S+2p3XyA8ei+UT6S+2m6+QHj0XyifSX203XyA8ei+UT6S+2m6+QHj0XyifSX203XyA8ei+UT6S+2m6+QHj0XyifSX203XyA8ei+UT6S+2m6+QHj0XyifSX203XyA8ei+UT6S+2m6+QHj0XyifSX203XyA8ei+UT6S+2m6+QMsUytqrBu4g/ZRpoGNsbGCQZEBGhBZbg+moBSLGozlFa7AXsL8LKb34HR19PYaA2KAUB8o4zPysmp8t/vGg3iiM3Tf8+ahKZtwPeoJfNGcCpKl4WgLgtCS7LQguC0BfFCWIA4n83qHJRV2ZKdOVWahHVno273g/gkiEk8jgtYqqsosttC114njbqtVKblJXkZ8ZTo0qnq6Tbtq3z6WN3F7i7PiUs0klh/mJ+Gs0IOTsebiMTGjDeau+CWrfJHnG1uQz2w+fIL85iDm7hYWHadT2dMz3b2iRhvXbu9Wtd8Fw9/F/rwv3UmAx+FHSZk+2q2M29d5Hsm/cHKbPxSfGiYa1jq1XSg5rgbmCpKriIQlo2eEYTc9H05ilbZs8gAYdIWyaek141T0gxUPtyaellp45nXz2ZgoWbhe/KP5mHau6iKQYwMp0yhhIwPWeaulWobexUlaU3fy+rJpbJwc3Zxt4xt9WYBuk3xT9FfbWT2/W/mPzLvZGB6eSLTuo3xfUtPb1b+Y/MlbHwPTyLxuk3xfu1Ht+t/MYeydn9PIp7km+L9lT7frfzH5j2TgOS8kZod0b+UAPNeqS2/iFpN+ZL2Xs9fYT+BlG5y/lf8AzVP+IcT99+ZHs7Z/8tGdNxxcc2/mtp19NVXpDipZKbuUlhdlxTcoJeJsLuL/AJfqpLbuNWblL4lI+yNFGHwB3DJYIiKWPWNF7SeisS9JK6jvSqO3iZdzZag5ypK3gs/A6TDeDrDrFybIrsxBaSwv+yvxR28T6q9TZ/pPhqT9biKzk7d20t1f/T+C4cz5vtuW0sXWSwWHVOnHR3jeXV/gdF4H8EsC46JBZUxZUDuijrotpzU5wmtHFPzzKbOnOeHjKp3uJ5Nvdhb47Fm3+8zfzGrmK1S02fStm4XewtOXQ+g904FGDwpCjN4tCL2F/wBGg4/wj0CvTj3UcPWVqkl1fzJipMYoD5YnlBlkHTnf7xoTYzIl6AzrFQgyCOgLxHQF4joC4R0BdydAUyUBayDqoNDXmlA6qki9iMn2iWOVfTS9iFFyvckdx2/xLCX48un21BZWtkfR+0/0T2tw6eFYcQoulLful019xgxTkqMnHW3HQ5F8Uw/2SnuYf1FakNi4WqrqvJf2/hc5R7XrwdnBf9xieQP5cN/41t6K06/ozFu8MU/fB/ierhPSypQVo0Uuqlr8PqZoY4rWMZHVcg/ZXmV/R2tB3hVUv7Wvn+J6EPS+U9YNe9O5f4vD8Std7DxS0kZY+lhdyUIHkiqx2HiW85frzE/SjjcpyUPxB6vZV3sHE/eKr0r/AFcqI4fiLRbBxPGTKv0pb4/Erlh+ItT7AxD4sq/Sl/e+JYHiW9ha/VW3S9GsYnvRk0+mRq1/SyjVW5UipLrmXDGJ2Vsv0dxkladSb9/5mk/SHDqV4U4rwj+RWLEL0Aa8dBrWCr6NunHtLQzR9Jp1ZJbxmxGJ5NGbLcgEgAansrzsLsaOJxMaSlupuzbfyN6ttepTouUs/wBcSB8CWMaaLGyuoRnxjMVAtYlE01r6dtWmqdSMI6Ril5ZGxhIKFJRTv1OM3g2fmxWJPXPN/MauHxdbdrSXU+pbKrqODpL/AEo9p3YH9zw37iH+WtdFDurwPnmI/ez8X8yTqxhFAfLm1IcNzyssvLZnJUoMl8x0DBrjvsaLqhNWd4O68LP8C3Cz5ERmF7379KhaFpW3rdES+BxULMAzELfnWF2HmJF6BJN5sn2wmz7aY179F8PJ/Q1a5Rp2yaIcFev8+eoJWhUMvXQGVAPyKA2cPAjMoZwqk6txyjpNhqe6hKS4m/icFg1UlcUWYDReSIueq5awoVd+BzmPxsa6A5j1D86VIZCzRh5bSPkXKDexNr9g41DZMUru/BmzsvARGbLnJHNy83yucO3TjVZuzXLIz4aLnCeXatK65Lnc6DYGwZU2ph3yZUEyHMxCg6nQX1Y9grJPXL8vM0qDtTXrGk3om+0/7dfe0ke47YvyMlrXy6X4VhqxcoNJ2fUjEypxpSdVNxtmlZO3S+R5ht7ajaqqgKfhXvf2Gum2Ts9UYXnK8uOVvLjY4Cp6utU3krW4Xu/e/wADlptpRo1ncAnoPGugjQnJXisjahhqk1eMcje2PtWHlLTShEtdWAIAI1sxPX2CvP2pSxkMPvYSlvz+63a66eGubMlLA06kkql0uLSv8Fmbu196oUI5GXlRbUiwserVda09mbPxtanfFUlSlfu33sud1IrV2RRU2qd5Lm8s/CxENvyeGYf9NeytjR1sV9itrQwLv2b2zeoeysj2NHkX9h2Vyybftug3H56qtHY0ORaOw1xMLb+sBe47tb1HsuinZsuthRbsy33eMRr6DVvZlJaNeZPsGK0NvZe8Uk5NtFHTYVWvgoUkjBidnU6CV9TsN1NpSStIrQ5FTKA5P6Qm9yB0DT11ye38PShGL9ZdyvkuGhhhh4Ud2VN7zevTodPj0YwtkNnKHKTwDW09dfOcHi6OFxqqV+7GefG6vyOneEniqKpwV3JLp45kT4F45Vjxq4ghphiyHItYtycfCwAr6BtOanOMo6OKa8Hp8DewKpqilSVorQ18Zs7NLKeuaU/9xq+ZbSr2xVRdTtsFid3DwXQ7zd51GHgW4zCGPS4voi30849Irt6LvTi+i+Ry9V3nJ9X8ySrIUFAfMh2Hysj5TYl37vKNLlpU3eyJbbO7YghwiySRKxL3LtkzC44FtNB1mi7vvKyd66S+7G/m8/8AYgdubPMMxA4ZzYjgRp0ipZWN+PX5s2YY6gsbKx0AZKA7HYmxA6gtwyX/AOmkdUKuUZPozjQmlAa860BubtbrS4uGTklzPzCLm1uc1yTQlrJPqb23dznWRczADIikC51CgNr30zsvAqpJ1J8nJteBqPhHw80agixtY5RmHO+MdevhUSVlF9TJRk6kq0JO3Ybyy5W0z+hg2KhG28KC7P8A3hSM7FiBmYWuST0Vlqamjgnenpnxtx6n0PtUgQvfhlrXqwqVIONN2k9G+DLYydKFCcqqvFLNLVo8m22sGX3pJEN/hG6n/qJrqNkx2lG6xlSE+Timn78kji69XDVJp4dNLimcDvbs9/e5tCjLa4IuGzHQjj1V1uArR7VPin9D1dmV4dql9pO/usjkXcjpNaeJr1oTsm1ke6oplmc9dYFiKz+0ybIvVj11sU6k73cmQ0jai7Ort/rXrUZqS/J/UwSuJBzG8321XFytSbvYR7yNM14knCWr+ZsFF41Sgl61B6HX7nnnEf8AqvW2glupng7VXZTPW9i4cRpoNTYnW9zXAbWk6tWK/SObpVm95vREzjpysDsDYhC17A2IFxoeNfPMPgqVfaap1o70XPd1a421R2ixVWng1Kk7O1/h1RCeA7GGaDGSlixfFFixAUn3tPgjQV9F2vGMKqjDJJJLwWXE38LDcpKP5nSRQKc37yX+Y1fH9rRqPG1WvvM9anid2KiSWw8CixxSAWYxICbnXmKOHDgor6Nh2/VQ8F8jTbuStZSBQHg2yZ0R2L3AztrYkeUeqqozykky3wnYtZPEihuuZuII6V6DV/se81UmsVd/dXzZtbXiRsMGI5xlY3sdSWtqfRQm1vj8yKXAPc+yoLGaPAOf/QoRc2P9Ei12e3mqRdnW7N2hGuSLXOYgeGnkX49ehqI8Ca+aqW4X/XxOF2TFy+cBHQoQCHAB1FxoD1UHAz4jYrUB0vgnxSwQPmB4PcjU6Svx9NQtTJN9jy+pn2rtmOR9FdjfqUfaaszDFWzOV3llvNEQp4jza9NRPuR8S2FVsRVX/TefkRuyB/jWFP8Anr996vU1NTB5U34/gfQW1/0Mn7JpT7ysYtqq+Dq/0s8t2vAMpN104aj0V1eGq3klZ+R89w7alY8u3q/Sr+7H3mrqMI7UpPr9Dsdm/u34/RHOSV5WLeaPXiW5q11VtokTYqJDWWOLqR0t5EbqNjCMSbdhrfwWJqVKm7LS34GKoklc2cTHZDqNQOHRrwrbxVp0pIxU5XkaKxi3H1V50cHTku98DYcnyLQLGsKpqnXSTuWvdHX7t4goAQjP2La/rNehjIqXG3ieDj6am2nJLxPVdg4x5EOeF4rAWzlDmB/ZJII6jXCbTpRhWjaV7355HOeqhTjJRmpeF/ql8Cax6k4aQDUmJrAcScprhcK1Ha8W8l61f+x1K/gV/SvkQH/8+g+KYnNcN4yb34/o0rvNt737R2tbHu0Wt3s6HSpLYv8AvJf5jVwOLwO/WlK2rPKxGM3Kso30Z0OxD/d4f3SfdFdHTVoJdEexB3in0N2rlhQHgRSyOf12+8aiOhetlJeP0ITfCYlcIOjM9u3Vb3q32PeYv+Y/tXzZ1MN5IkUC9pQfNmuTUFmTawAE6dJ+2gLgo6qAjttTwxp746JfgGZVv3X41JW6vbibWx9pQSAGJoXdYRcqVZxzQLaagVEdUi9dNRnNdc/j9CG3FxZm5eSQqWLJcoOboCoF+k2Ua9vZQhafrodLNGKA53dGe0Uw/eafxtULUmfc8jFHNaQnvqeJC7rNbaAzSJdrebvP9KS0S6il2ZVJf6dPHiR2xW/xnC/v1++1Xnqa2E7j8T6C2x+gk/ZNTS768TX2v/BVf6WeSbZPNUfrGuww3eZwOE7zfQ833qN5R+7H2tXQYR/4Ul+tDrtmr/C9/wBEc3JXkYlpzyPXiW1rliqrfQVZRb0RDdtSQwOClEuTIwex0tqNL1t4JqFW88lb6o1a1ak6W/fIy7Tw7ICHUhtDr03PHjXpYmpGVCTi7/7oph6kZu8HdEaXrz54jce7Y27FqnWsFOe9VTJeh1+7+YKCAengDXq4qzdmeDjt1yaZ7Ds4e9jSvnm0JNYlZ/rqc1SinCWRI4trQP2I32VxeHi3tSHWon5yOpb/AMi0vu2+BF+BYe9YywCjxrgAAB71HoANBXfbc/iFd3yR62zv4eOd/ibUk1nkH+bL/MatCGC30pczitqYtwxdSPJs67YX+rQfuo/uitZqzsd9h3elDwXyN6oMooDw6DC5gwY6Fm0A18o9NRHQyVVeWZze/wDEithUuQBmsLXvqvE301qz7hrxd67fRfU6bd+XQD9f2VBlOgeMFjaYg8co5O4HnUmhHC5xe098ol5VIpZDIjZQXWPIxBs1rLfTXjUtWdmVhLfgpx4/LmQ282NkPIM7MzZc1gE5t79AGnnJos4Ihx3MRLokr+/y4/mZNyseEkmkkbKpjy3fS7Ej01Vd9P8AXAyy/h5w5tW8pfibG5O0fF7wSMrF397yXIA1JvoOljrRuwpxurLVK520uJ7akqQe4coPKXsQS/b8M+2o4l33fL6kztHAoTcDKesew1YxJW0OL3mOSROda3r0PtqKncXiWwj3sTLrB5Gtu/NfbeENrXnUa95N/X6qvPU18L3X1z8OH0Po7bH6CT9k1NLvrxNba/8ABVf6WeObVxOc9xOljx6a7ShT3UcNhqe4jzveQHltbeQOHVrXu4SPYbR1mAt6nLmQ2HwjyyKkalmbgBxOl/sBrysSl6zN2PQnVhSg5zdkiW9yGJDWkTJpfUqb91jVIUqUs1P4Gj7XwzjeDv5/gZot2XWQ+VZSCrCwue6+lbMadBRTbzKS2nCVPhd8DscRlW7kgDgTf1Vgi2+yjn4b0uwlc5veLZ0kjZgLqyqAejQ9db1KVN0nSbzPXwGIp047reabInF7tTBUMatISOcqqSVI7uivPxCSd7m9S2lRcmptRto29SIkgZGyupVhxVgQR3g1Sh+8ib6nGcbxd10O63S2u8aKgsVudGB0v0XHCvQx2GhNuT1twOa2nhITm5vXoep7MxYeMc3JbTQ3B7a+e4zA1qWKdSU99PRPK3TkeU61FU1TSs1q+ZIY4DkDoTdbadF+muX2e6stsLdtHtO9+KXBdXwPexCpR2d2rye6rW59ei4kd4HPIxo6sXb0RRj+ldxtr9+v6Uexsz+Fh4ENtPaOWeZb8Jpf5jV6WCoXw8H0ON2ph97F1H1PR91ocuGia5OeONtej3tR/SuYqK02ur+Z3tH93HwXyJaqGQUB4lE9r/tN9pqIl6rs22cxvHJFiJ47swMQOlrXJsRrVpZdlmGhaadaPGyXuvnYPtcwKAmXOWLXY81e8DUnuoSndWepEQbTmWRpOWGY3PwjY9mYcOyj7UrkwfqqW6uC99vqZN3NmnGTnOqkXLSNlXna6nh0n86VjnJuW6teJtYehGFL1sl2VlFc3+C4+R6QdnRJbLHGo7FUf0q5rWzI3eWJOQYXXhe1lPk2PDzVeOcWatd7tWn4vh0scjhZbMGF7jgTGgt3EDSsbNyOTb6Gafakhf3rmtwvxv08DpUuxSDk02n2eWv+3hoS25r8mxDkKWLWXruQwA6+DVHEyLOOX61/E6bEyVJQ4TfH9Ih/PClXue8jA/xX9rK7vSr/AKYwYy68uvO6tTV5GvQs725n0Xtj9BJ+yamk7TV+Zr7WV8FV/pZ5ud3jJfnKnTcqT9hr0NpektDZ0IznFyu7WTXnmcnsfAVsdUcI5WV8/gQu9Xg9Bg5SPlJJwgGVctnN+puAFz01j2H6exxOIdOqo06bbtvPPT5s6SWErYKSh3lxy08iL8H27OKws7SzQ5VaMqLlcwOYHhf9WvV2ltLA4iFo1o+Z5u1arr01Cim2nfuu3yOx2/u62JWySiJj8K2bQ8eka9vZXjYX0mo4SLlKm5RjzdtOPF28c+hpYHAzhXSnaTlwXP8AXuI7bMGDwcAgmmVmC8HYZ316bd/orc2XtbE7Rl+0bm7CTyei04X193EYrA144lul3uNlkunJM52EbLbgkBb9aRRcnv416095Szl8LkNbUSecreB2mK2Fhk5B5mSMIqqFOmoFwo1tYW4W6K5CHpDtLFPEUMDRcu01vXSSV7aWvf3no0MDSw1p4ir347zja7d+PxJqFMOhNuTzOb8Rc9Qte9cri9q4+pL1dao4qCtZPjzbsvxPTw+yIOkqtGk5xed3FpJclm/meXeGLY55dZ1Fl5NVbRuOYgc4C3T0kV9J9Das8Vgoqck5RlL3rXTp4Gvh6lOjXlh4q180r9M9c+BEbu4U8mp7TXY4qaUrdDRx1VesaPT9hFeTAXj8LvrjdoqXrLvTgczO++7nRILp3ivnVeXqse3bSSyOsor1mCSvrHU0vBcLNtAf8af5UddztCW86cucI/I9TZKthIL9anlu8+0cuMxQvwxEw/7jV2OzKG9hKb6I83F4berSfU943VN8FhT14eH+WtcFX/ey8X8zoYK0UuhKViLCgPCXxKrnLEBQzXJ4cTSKJqySzZwm1MSGlLpwNrHrtpcdlWm03cwYWMqVPdepqyYhjxN/RVTKkkW576H+goS0rFAidTa/rsPsNCbuyRifCRH4Gvaze2l0tSrjKWUXmZ49nxoC2v6oHXbroldXZM5uDVOLu+L/ACKKaEkxsPyr3PT7Kr9oy3/w/FkvNGGFj5usHoI6jVjDnqtTbwO2ipEc57Fk6+xuo9tQ+z4GSKVV2Xe5c+q+q8iM3sQl1sL8eHdVp9ww4V7uIu+TNbds/wCM4L9+tWlwMNDWXifSe2P0En7JpTV5pM1trNrBVWvus4qDGWexDa3APHXurX9ItkqvgZTg0nDtcsle6v4fE5n0Zx7o42MZXan2bX4tqz/XA2Hxr2sua37s18yprcd08/E+rywdKp+8s/7iB205kBMuay3ILJZV/WPPA89ehSnJyyd28tc38D0cDRp4VWo2V9e1r8GcbD4Rp1jMbRobXAZTlsOrgQR7a6XDYSFF6KUXnuzV180eZjtj0MVWVZSlCS4xklf/AMWQm1N4hOWZ4I2kIA5R7OVA6gRbh9te8trV40lSpKMIrTdjb3ZtmrR9G8LTqb+/OWrac8m3xe7GLb95furtlYJWd0RgRomRAM2lmFhZTp0ddeVtCvi68N1VZLPg2vkexR2PgqmUopNWtld/HX36nsm7WIaeHPNxZjYEcF05v21w2KnKhU3Kc2l0bzfM09pYalRrbtOCdks8jeh2LhkIZYYlYcCEUEVj9dXmrSk2n4mhV2niZJxdV25bxzG92E8ZcqQMq6Bspzdut7W81fYvROgsDgoSUneSu1dWz6Wve3U+bbQ2r/mZ2Sydr8bLLP33ZGbN2KIzbivVbh210dbFuavxPKr411FfidNh8LkGnA1ztbGRqycXqjD6qdlN5pktD5A7q4XHNft03qt5fQ67Bp/scVp2X9TR8Fp520Nb/wB9bX/lx13G0Lf4dlbsR+R6uy01hYp6/meF78S22jjB/wATN/Mau52TXjHBUl/pRepG8mfTO6P+o4T/AOtB/LWvndfOrPxfzNxaEtWIkUB5ljfBEsrlmxj5bkhOTXKCTfXna0fIiKs955vny8DBP4GI2/3tx/y1/FU3IUbNswnwIx/PH+rX8VQWKf2IR/PJPq1/FQFf7EY/nj/Vr+KgKjwIx/PH+rX8VCYuzuH8CaEW8cf6tfxVN8rFN3tbxangQjH++SfVr+KoL3NvC+B5E4Ytz/y1/FUWJ3srG2PBYvzlvqx+KpKlkvgmjYWOJb6sfiqblXG5WLwTxhQpxLmxupKC47PK4VVKysXnJylv8bWfXr4lmzfBIkOLhxXjTsYXDhMigNbovfSrN3McIbt+p6LiYQ6FTwItUZ8CmIoxrU5U5aNWIhN2kDZs7XHdVsXJ4jDyw8soyVnzPIwewqeFxEa8ZtuLvwt8jJ/oFfjt6q5n/hqh99/D8DrP2+X3URW2tx1xKMhxEqK1swUJqOrUddbeG2JQoSUk22jKtqSUbKCvzzOb/sUw3zif0R+yvS9Qh7Wq8kP7FMN84n9Efsp6hD2tV5Ivi8C+GUg+MTGxva0fsqJYdNWuXhtipGSe6n5nb7P2CsKBFdiBfjbpN/614lT0bozm577+Bq4jGyrzc5RWZnOyl6z6qyQ2FGGlWXw/A86dGnPgazbvIfhN6q96m6kI7ql8EeLU9HsPOV22Pc6nxm9VXdSq/tFV6OYZcWXrsJB8JrdWlalXDup2t5qXPijZp7HpQyu2uXBmT/Q69DH1Vp+youW9Kbb9xt/sUEt2OSMO72764QzlHZuXlMrZrc0lVWwt0c0V7dWs6iimu6kvJWM2HoKjTUE72OD234GI8TiJpzi3UyyPIVEakLmYta+bW163qO1qtKmoJKyLumm7noWwcA+HhWFnzrGqIhtY5VRV1FtDpwue/oHmSe82+ZckqgCgFAKAUAoBQCgFAKAXoBQCgKE0BWgKA0AY6UBWgKX1oCtAUX2/bQELt7bDwNEBHdGkiQudVPKSCPKCpujDOGuRYhSNCQaq3Ykm6sQKAUAoBQCgFAKAUAoBQCgFAKAUAoBQCgMU02XL2m3bwvoOnh+eFAY8E4Kkg6Zn++1AZy35FAFbvoChPDQ+qgLrmgLVvr7aANe1AVt20BS2vE+rsoCuXv8ASaAoq/k99Aa20YA4RTEsi8orG9rJl56yWPlEOiWHXY9FAbQPXQFU4CgK0AoBQCgFAKAUAoBQCgFAKAUAoBQCgFAa+E4H9p/vtQGwaAovCgKN0fnoNAXUBavT3/0FAH4HuoC6gLCwv+eygK5x10BilxCojO5CqoJZm0VQLkkk8B9lActPtySfGYaGNlWAxmWSZMzpJKpYHDJKLJeyOSGU3XUBSAare5J2FWILE4CgKoftoC6gFAKAUAoBQCgFAKAUAoBQCgFAKAskU6WPA6jrFiLekg+agMOCJym41zP3eW3TQGfWgC3tQFCDp7OygMeKxKRLmkcItwMzEAXJsBc9tG7AyBePH82oCPxG1EWcQ63I8okWzEXCgXuTbjpYZl11qu9nYF0O0OcEaJhe3PVc8dzrlzLr1G5FteNLk2NTbO2Bh54Q0kaxEScqGZQVFgUYDyiSwI6rEk8BRySeosSkmOjWPlWkQRZc3KFgEy9DZuFu2purXIIPfXaphw1o3cSytliMSh3vfMxCniMoNz2iom7IlI57dKKaeASB+SE2KWT3tZMhWNg0i5MpWPNyGXNnseUYcQAYiroHodur0VcgIdKAKONAXUAoBQCgFAKAUAoBQCgFAKAUAoDHPLlUsQTbq40AWYEAnTNwBtfuoDHg+B/af77UBpb0SFMLM45T3tDJliOV3yjNkB4gG2ttbcKh6A4vZO/WMxK5Bs4S/wB3R5PfljVlYc5lDAgqwNwt7izAmqKdybEbg968QuJMYxAw2HRM6DFKj+9kBo1Z0YliQ1lIckgDieMXdwR29O+S4hismKUw5h71BHI97Dy/fUjFr9Bc69dr0d5EojcTvjJJyTrPiOVW+bMVCgX5uXKbt2lhrVWnzBTEb04iU3d5H1vZnOXjc80C1Vd+LLZEpht+pYmYwQwRg/AsxS/xuIIPXYi9h1VKlbQrmzU2rvHicaGRkQ5gFYRRkMyhrqpNySL9FQ53JSN1drRwxHDzY3EZACkkUcKBVz3LJeUhrHN0qOPCrppKxByu095CzEpJMyopWPMxzJHYC1xYAEWuBp0a8aq7sk9C8G2ExPvN5Ejhw/LLJGGLviJpQZGUktlXIphawHHNrqwrNEqz1AGrEFFGg7qAIfz+eFAXUAoBQCgFAKAUAoBQCgFAKAUAoDU2t+hfu7OscL9NAXpAGVCeIA7Oo9HaoPmoC3BJzTqfKfq+UbsoDV2ijx8rLygCCI83IWbOM1m8sAjUDIAL63OukPLMHm25e0AyYmaFYsJDFGcySu8ihOdnLKoAQAppGui2IFw1Y0u1kWbyIHf+Ilhy4lgZY1WGSRMuHZAgtEmROYbZmKtYqxsbhRUvUg6fcXwdYeSItjY5GnVnR1JKxnXMkkTLYyKUZedci+bTSwlRDZu7U8GmHjSRoQ1783M4Cxra5JJBLAHz2HXxhw6i5pHYGFWGchFZ0RgTmJyNluDqebprcgaVr2Zc6bFbtosuFSHDoqqyvLOFjBOQGyGwHlG17W9mw45qyKXJjbaKiKwUc14+A1A5aMta3cKVV2QtTiPCdsGOdDPDYSNkLEcGy3sdOmxt5hWBzzuWSPP8PgliixHK82QIjZljzFRc3IGZR/s+OgB41a92hY63dNMPJhFbM6SYfaGFkjMYUMnjPi4EZVMoyFZWjfQeSxsSLHOtCrPXyKsQWodBfqoCq9PfQF1AKAUAoBQCgFAKAUAoBQCgFAKAw4uPMhFrnoF7AnoubH7DQFFkyhQQddOsDQm9zx8n1igLcGwyk30zOb9mdtaAidsbRSRDGHQJLEWimzAxO6m7Rk8BoAeOoz2tlqss1YHk+4O0LYPazgKx8XmcBgJEIvKbkEZXXUaHiKhLMsdb4QdmIkOz0kkaSJGEcnKMS8sdlJdjoTomrfrCq1ODETpN093kwTyiF5XhlyuiMQY4gBlCqxOYkiwv1It9dTdKxDZI7cxhSGewIIhkfORdFsvSSLX6bdQNWIOInwZhzTGJi8S80kspPwxGbdY011rXt2rssm7WPSteytgqQ+9khXDMePOjHplQf1rHV7rJWp57tvHOsoAJFwAQeHnFaT7xlWhzm8EhYYg30OFC6aC4kc39BHprYitChM7lkvs0y5YlQ47ARoEDcquTHISjufLAMvN6gxHRWdFWey3qxBRRoO6gC0BdQCgFAKAUAoBQCgFAKAUAoBQCgFAKA04YFZHVlBVjIGUgEEF3BB673NAQO2tlrJheT5EYeOOJSocoIohn5xyRkjPGqZ1PC5GvGoYPOtx3jxMsicskOGbCQRTAqBythGksalmsisQRc3YiVrWOohNMlnS7/RNJioIrF31IS3NAZgqBSbdEdz1EnzY53uSjtMU04fOnJmPKejWw4HMSL8TYcO0VkuypxeN38kwTOMYodHvkupXnGQ+9nmkECJhqbapazXvUqSegaaOO3+3kSR4psK7IZnOkUsjFyoyKSq6FgRZVFwATpqaqmm3dBp6khsLwkyYHDxJiBJM/PMmfUqDK2RQfKvbQhhobAdVQpXeRa3M6/b+9cOIw6onNkZ4yVfSyqwkJBFwfItbrrHKopJpahLMhNpwrILnRvjfYaw24ljidu4hlaaIc73hWItbUsQbeY1mhwZBP+DnDumyLsx5M7RwWVCoujjGQ5mzKbkMDHobEFW6xWcoe3VILF0A7qAqnT30BdQCgFAKAUAoBQCgFAKAUAoBQCgFAYZg1xlItfXu17D2dX9KAswTGx0I5z9Xx2oCP25hneTDnJykIduUi62y3ilI4MFZfJOnPDcUWoaBxkPg0eOSYxTZkkdWYTgNmBmjmkuyH3xSUKlGQZgSLi+als7gv3ywkkeJM+Q5M6FWexVpAoYWCsGy821tDdG6CKxSVpXLrPIhd5ts4mTDyy3ZFBUMYHZGFlWy2ubJzZWsQfL46G8qo1nYq0cLtTeAySRX58SxRo6StygmI1LyHmkEkcARlsLWterKprkQ0bO523VhnlLZcNEVUxiNXsHGVbggswJFySSb6nqFVq0ZVYpxyZMJqLd9Da27vFFOpWNJCVuyykot9OcLZi1jcXGnqrBHCTjdtl5VYyRC4PaTMVRbqCwOh7b9NRuWdyEdVDt0qLTdejrw/iHwe/h3VNk9CxBbysGkZl+FAwzDUEX0185t56vH6kcTrPBt/8Gv/AOphejX/AFvDemtkxntNrUAjOg7qAKONAXUAoBQCgFAKAUAoBQCgFAKAUAoBQCgNfB8D+0/32oDYNAUXhQHL+EXCSyYZeRQyMsqsUXyiuVl0HTqw81zVZK6JRzEG6+KxGCaB4TA7xkmRpbBpLgorIhzKoAkBFiPfFPO1Aru5Bs5XC+BjHMffJcMgt0NK5v3ZFFu29TukEzH4ER8PHXHRaEDvveQ1mjOysVcbm6ngXwtiPG8Rc2vbkhpobWyHXz0lO4UTZw3gdwkZBGIxRIPSYuHTwjrC6aZdMlcP4NcGOJmfhxZR3jmqPyKhUkTvM3oNw8AiBPFgVF/KZ248b5m1HZwHZVtxXuRdlJt1Eiw8eGwkaxx+NQzPzjZRFKkp46sTyKoO+54G9iDqaAtUaDzUBRDxoC+gFAKAUAoBQCgFAKAUAoBQCgFAKAslkyqTqbC9hqaA1Yi1s6WykXyHjcm5Km9uvQ8b9FAbMUmbge8W1HYeo0BXL2/Z7KAqBegKZbdo7z+TQDmnq4+sUADW7usf+KAqT3+igKZuw0APZQAMaAWPZQFRQFQKALQFaAUAoBQCgFAKAUAoBQCgFAKAUAoBQFDQGpHCzgM90kFxzbW46X43HZQGRXsbPoeAIJsfYez7aAyso+2gKXHZ0dVAVJ/NjQFQ/Yfz30BjkmVeJAv1kD0a0BYMah0DKTbgGBPoHcfRQDxkdTW7Ec+iy0BQYjMOarN/Dlsf4yKANOw+A/H9TTvsSbdwoC45z8EfTIPqWgLHZxctkUDXNdm8xHNt3637KAzRow4lSOxSPXmNAZaAUAoBQCgFAKAUAoBQCgFAKAUAoBQCgFAayYa+blCHu11BXRRYCwvfpBN+2gLJYigJDuFAN1AUm3YSL+mgMvi9+LOf4iv3LCgMQgAYLzmBudXc28x0I17/ADcAMj4KMixRfQL99+N+2gLsNHYHmqpufJAFxc5T6LUAxUbEcwgN0E24dPQez0UBmoDGUOYG+gBFu+2vqoDJQGHDwBL2ubm5vbjYDz6AcdaAumhDizC4/I+w+ugMlAKAUAoBQCgFAKAUAoBQCgFAKAUAoDDiJGHkrfmsb9RFsotxN7+qgNY4qb5Dr/2i9Wg4dJoDNh5nJsyZRbrv0Dp85H8PbQGzQFGUHQi46jQFaAUAoC172NuNtL8L9FAakhnucoS1hYG+psL6jovf860BbfEW4R+a+py6nXhzvVQG/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AUGMENTED REALITY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6146" name="Picture 2" descr="http://www.in.tum.de/typo3temp/pics/08048f35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346303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encrypted-tbn0.gstatic.com/images?q=tbn:ANd9GcRr_6hn6eP4Tpc6DFdahFxjYDdtPJkA1G8iMASEALFPToBQtjH9j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solidapps.co.uk/blog/wp-content/uploads/2013/02/iOS_Augmented_Realit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4343400" cy="29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9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THE ROOT OF IT ALL: CORRESPONDENCE!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Our assignment …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7170" name="Picture 2" descr="http://i.imgur.com/Lbrcl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725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1371600"/>
            <a:ext cx="4267200" cy="495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0" y="1371600"/>
            <a:ext cx="4267200" cy="495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4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</dc:creator>
  <cp:lastModifiedBy>tin</cp:lastModifiedBy>
  <cp:revision>3</cp:revision>
  <dcterms:created xsi:type="dcterms:W3CDTF">2006-08-16T00:00:00Z</dcterms:created>
  <dcterms:modified xsi:type="dcterms:W3CDTF">2014-01-24T14:24:28Z</dcterms:modified>
</cp:coreProperties>
</file>