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jalla One"/>
      <p:regular r:id="rId18"/>
    </p:embeddedFont>
    <p:embeddedFont>
      <p:font typeface="Barlow Semi Condensed Medium"/>
      <p:regular r:id="rId19"/>
      <p:bold r:id="rId20"/>
      <p:italic r:id="rId21"/>
      <p:boldItalic r:id="rId22"/>
    </p:embeddedFont>
    <p:embeddedFont>
      <p:font typeface="Barlow Semi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.fntdata"/><Relationship Id="rId22" Type="http://schemas.openxmlformats.org/officeDocument/2006/relationships/font" Target="fonts/BarlowSemiCondensedMedium-boldItalic.fntdata"/><Relationship Id="rId21" Type="http://schemas.openxmlformats.org/officeDocument/2006/relationships/font" Target="fonts/BarlowSemiCondensedMedium-italic.fntdata"/><Relationship Id="rId24" Type="http://schemas.openxmlformats.org/officeDocument/2006/relationships/font" Target="fonts/BarlowSemiCondensed-bold.fntdata"/><Relationship Id="rId23" Type="http://schemas.openxmlformats.org/officeDocument/2006/relationships/font" Target="fonts/BarlowSemi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Italic.fntdata"/><Relationship Id="rId25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arlowSemiCondensedMedium-regular.fntdata"/><Relationship Id="rId18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d256eb83c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d256eb83c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2d256eb83c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2d256eb83c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2d256eb83c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2d256eb83c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2d256eb83c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2d256eb83c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2d256eb83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2d256eb83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2d256eb83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2d256eb83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d256eb83c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d256eb83c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d256eb83c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d256eb83c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d256eb83c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d256eb83c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d256eb83c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d256eb83c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FFahrenheit/amazoops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Computación Tolerante a fallas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Ismael Iván López Murillo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882" name="Google Shape;18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50" y="432025"/>
            <a:ext cx="4772124" cy="10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4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</p:txBody>
      </p:sp>
      <p:pic>
        <p:nvPicPr>
          <p:cNvPr id="1941" name="Google Shape;19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25" y="1232575"/>
            <a:ext cx="4873725" cy="9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75" y="2260300"/>
            <a:ext cx="4153751" cy="232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151" y="2253600"/>
            <a:ext cx="4429274" cy="233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Istio</a:t>
            </a:r>
            <a:endParaRPr/>
          </a:p>
        </p:txBody>
      </p:sp>
      <p:pic>
        <p:nvPicPr>
          <p:cNvPr id="1949" name="Google Shape;19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50" y="1464575"/>
            <a:ext cx="5152626" cy="330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50" y="1274750"/>
            <a:ext cx="4824276" cy="308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Chaos Toolkit</a:t>
            </a:r>
            <a:endParaRPr/>
          </a:p>
        </p:txBody>
      </p:sp>
      <p:pic>
        <p:nvPicPr>
          <p:cNvPr id="1956" name="Google Shape;19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0" y="1063900"/>
            <a:ext cx="3952626" cy="9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175" y="1712075"/>
            <a:ext cx="4564841" cy="25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50" y="3722700"/>
            <a:ext cx="34559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9" name="Google Shape;1959;p44"/>
          <p:cNvSpPr/>
          <p:nvPr/>
        </p:nvSpPr>
        <p:spPr>
          <a:xfrm rot="679986">
            <a:off x="4293065" y="1197411"/>
            <a:ext cx="1018255" cy="1753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44"/>
          <p:cNvSpPr/>
          <p:nvPr/>
        </p:nvSpPr>
        <p:spPr>
          <a:xfrm rot="9898373">
            <a:off x="2642427" y="3300985"/>
            <a:ext cx="1018220" cy="1751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5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</a:t>
            </a:r>
            <a:endParaRPr/>
          </a:p>
        </p:txBody>
      </p:sp>
      <p:pic>
        <p:nvPicPr>
          <p:cNvPr id="1966" name="Google Shape;1966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975" y="1163000"/>
            <a:ext cx="5202049" cy="36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34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888" name="Google Shape;1888;p34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0" name="Google Shape;1890;p3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Proyecto</a:t>
            </a:r>
            <a:endParaRPr/>
          </a:p>
        </p:txBody>
      </p:sp>
      <p:sp>
        <p:nvSpPr>
          <p:cNvPr id="1891" name="Google Shape;1891;p34"/>
          <p:cNvSpPr txBox="1"/>
          <p:nvPr>
            <p:ph idx="1" type="subTitle"/>
          </p:nvPr>
        </p:nvSpPr>
        <p:spPr>
          <a:xfrm>
            <a:off x="1504100" y="3054100"/>
            <a:ext cx="6129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propone la realización de un sistema web de tienda en línea básico que se gestione mediante microservicios y kubernetes para reforzar el despliegue y funcionamiento del sistema, además del uso de mecanismos como istio para la gestión de este, soporte de chaos y otros mecanismos para reforzar la tolerancia a fallas como SonarQube para auditoría del código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92" name="Google Shape;1892;p34"/>
          <p:cNvPicPr preferRelativeResize="0"/>
          <p:nvPr/>
        </p:nvPicPr>
        <p:blipFill rotWithShape="1">
          <a:blip r:embed="rId3">
            <a:alphaModFix/>
          </a:blip>
          <a:srcRect b="16281" l="7418" r="9414" t="12401"/>
          <a:stretch/>
        </p:blipFill>
        <p:spPr>
          <a:xfrm>
            <a:off x="4143913" y="1041088"/>
            <a:ext cx="849676" cy="7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Proyecto</a:t>
            </a:r>
            <a:endParaRPr/>
          </a:p>
        </p:txBody>
      </p:sp>
      <p:pic>
        <p:nvPicPr>
          <p:cNvPr id="1898" name="Google Shape;1898;p35"/>
          <p:cNvPicPr preferRelativeResize="0"/>
          <p:nvPr/>
        </p:nvPicPr>
        <p:blipFill rotWithShape="1">
          <a:blip r:embed="rId3">
            <a:alphaModFix/>
          </a:blip>
          <a:srcRect b="0" l="0" r="0" t="12195"/>
          <a:stretch/>
        </p:blipFill>
        <p:spPr>
          <a:xfrm>
            <a:off x="1569663" y="1229775"/>
            <a:ext cx="6004674" cy="35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3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Proyecto</a:t>
            </a:r>
            <a:endParaRPr/>
          </a:p>
        </p:txBody>
      </p:sp>
      <p:sp>
        <p:nvSpPr>
          <p:cNvPr id="1904" name="Google Shape;1904;p36"/>
          <p:cNvSpPr txBox="1"/>
          <p:nvPr>
            <p:ph idx="1" type="subTitle"/>
          </p:nvPr>
        </p:nvSpPr>
        <p:spPr>
          <a:xfrm>
            <a:off x="1238175" y="911025"/>
            <a:ext cx="66678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Esta propuesta de arquitectura utiliza las siguientes herramientas para cubrir los siguientes puntos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Node.js: Para la elaboración de microservicios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Python: Para microservicios y demostrar el uso de distintos lenguajes para un mismo sistema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Colas de mensajes (RabbitMQ): Para manejar las carreras de datos y garantizar el mejor manejo de transacciones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Kubernetes: Para contener las aplicaciones y gestionar su despliegue y mantenimiento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Docker: Para la distribución y contenerización de microservicios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CouchDB: Base de datos gestionada en la nube, para comprobar el posible uso de herramientas gestionadas por un externo, además de garantizar la escalabilidad, replicación y disponibilidad de los datos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Istio: Para la gestión y monitoreo de los contenedores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Chaos toolkit: Para poner a prueba la tolerancia a fallos del sistema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SonarQube: Para auditar el código desarrollado versión tras versión, detectar posibles fallas en seguridad, calidad y concurrencia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[ ] Sistema JWT: JSON Web Tokens para las transacciones entre clientes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Contenedores e imágenes</a:t>
            </a:r>
            <a:endParaRPr/>
          </a:p>
        </p:txBody>
      </p:sp>
      <p:pic>
        <p:nvPicPr>
          <p:cNvPr id="1910" name="Google Shape;1910;p37"/>
          <p:cNvPicPr preferRelativeResize="0"/>
          <p:nvPr/>
        </p:nvPicPr>
        <p:blipFill rotWithShape="1">
          <a:blip r:embed="rId3">
            <a:alphaModFix/>
          </a:blip>
          <a:srcRect b="5695" l="0" r="0" t="0"/>
          <a:stretch/>
        </p:blipFill>
        <p:spPr>
          <a:xfrm>
            <a:off x="865850" y="3546025"/>
            <a:ext cx="4711525" cy="9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575" y="1252025"/>
            <a:ext cx="6258161" cy="22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3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desplegada</a:t>
            </a:r>
            <a:endParaRPr/>
          </a:p>
        </p:txBody>
      </p:sp>
      <p:pic>
        <p:nvPicPr>
          <p:cNvPr id="1917" name="Google Shape;19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50" y="1326650"/>
            <a:ext cx="6929699" cy="33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desplegada</a:t>
            </a:r>
            <a:endParaRPr/>
          </a:p>
        </p:txBody>
      </p:sp>
      <p:pic>
        <p:nvPicPr>
          <p:cNvPr id="1923" name="Google Shape;19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88" y="1193650"/>
            <a:ext cx="7613826" cy="37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4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desplegada</a:t>
            </a:r>
            <a:endParaRPr/>
          </a:p>
        </p:txBody>
      </p:sp>
      <p:pic>
        <p:nvPicPr>
          <p:cNvPr id="1929" name="Google Shape;19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00" y="1167700"/>
            <a:ext cx="7614412" cy="373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colas de mensajes</a:t>
            </a:r>
            <a:endParaRPr/>
          </a:p>
        </p:txBody>
      </p:sp>
      <p:pic>
        <p:nvPicPr>
          <p:cNvPr id="1935" name="Google Shape;19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00" y="1141775"/>
            <a:ext cx="7272995" cy="373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