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55E8B-5D7A-4CB8-86ED-3B8687361C1B}" type="doc">
      <dgm:prSet loTypeId="urn:microsoft.com/office/officeart/2005/8/layout/pyramid1" loCatId="pyramid" qsTypeId="urn:microsoft.com/office/officeart/2005/8/quickstyle/3d1" qsCatId="3D" csTypeId="urn:microsoft.com/office/officeart/2005/8/colors/colorful5" csCatId="colorful" phldr="1"/>
      <dgm:spPr>
        <a:scene3d>
          <a:camera prst="perspectiveBelow"/>
          <a:lightRig rig="threePt" dir="t"/>
        </a:scene3d>
      </dgm:spPr>
    </dgm:pt>
    <dgm:pt modelId="{B0F87EF3-3908-4ABC-96C9-9E4270F8ACC9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Microsoft / PhD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52D5140-EF4D-48DE-B0D4-88FAAC20EC54}" type="parTrans" cxnId="{6CC9655D-2EE1-458D-B8C8-B5186DBDACA3}">
      <dgm:prSet/>
      <dgm:spPr/>
      <dgm:t>
        <a:bodyPr/>
        <a:lstStyle/>
        <a:p>
          <a:endParaRPr lang="en-US"/>
        </a:p>
      </dgm:t>
    </dgm:pt>
    <dgm:pt modelId="{BE77CA4A-76F8-478E-A9CD-5D19A5C9E6EC}" type="sibTrans" cxnId="{6CC9655D-2EE1-458D-B8C8-B5186DBDACA3}">
      <dgm:prSet/>
      <dgm:spPr/>
      <dgm:t>
        <a:bodyPr/>
        <a:lstStyle/>
        <a:p>
          <a:endParaRPr lang="en-US"/>
        </a:p>
      </dgm:t>
    </dgm:pt>
    <dgm:pt modelId="{022506FC-8A16-43E8-A088-FD1994758A4F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Get a professional Job – Danish Courses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02B2596-AFCD-4AB7-873F-1DA2CAB84410}" type="parTrans" cxnId="{651DFC4D-0896-4E2A-ACC8-3EBD200AB639}">
      <dgm:prSet/>
      <dgm:spPr/>
      <dgm:t>
        <a:bodyPr/>
        <a:lstStyle/>
        <a:p>
          <a:endParaRPr lang="en-US"/>
        </a:p>
      </dgm:t>
    </dgm:pt>
    <dgm:pt modelId="{7C260DA7-4AB9-4395-9F79-EFD5D157103E}" type="sibTrans" cxnId="{651DFC4D-0896-4E2A-ACC8-3EBD200AB639}">
      <dgm:prSet/>
      <dgm:spPr/>
      <dgm:t>
        <a:bodyPr/>
        <a:lstStyle/>
        <a:p>
          <a:endParaRPr lang="en-US"/>
        </a:p>
      </dgm:t>
    </dgm:pt>
    <dgm:pt modelId="{BF2ED5D8-E29E-4886-A8A1-A6BF05F82777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Get Interview – Knowledge of Interview Steps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CD082A6-1FC8-4116-B849-8FD501441421}" type="parTrans" cxnId="{6AC083B0-FF28-419D-9081-C6C310AF22B7}">
      <dgm:prSet/>
      <dgm:spPr/>
      <dgm:t>
        <a:bodyPr/>
        <a:lstStyle/>
        <a:p>
          <a:endParaRPr lang="en-US"/>
        </a:p>
      </dgm:t>
    </dgm:pt>
    <dgm:pt modelId="{51AAD13B-C4CE-4748-AE39-C2EED46FE89C}" type="sibTrans" cxnId="{6AC083B0-FF28-419D-9081-C6C310AF22B7}">
      <dgm:prSet/>
      <dgm:spPr/>
      <dgm:t>
        <a:bodyPr/>
        <a:lstStyle/>
        <a:p>
          <a:endParaRPr lang="en-US"/>
        </a:p>
      </dgm:t>
    </dgm:pt>
    <dgm:pt modelId="{484F4454-BB6A-4CB2-B802-9F6B0408EF79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Hotel Room – Part Time job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BCFC5E9-0E0B-4317-886C-2906D1E8B5E7}" type="parTrans" cxnId="{F76A269B-1BDC-414A-B744-0E2F813DB177}">
      <dgm:prSet/>
      <dgm:spPr/>
      <dgm:t>
        <a:bodyPr/>
        <a:lstStyle/>
        <a:p>
          <a:endParaRPr lang="en-US"/>
        </a:p>
      </dgm:t>
    </dgm:pt>
    <dgm:pt modelId="{210FAE6E-B0A3-471C-A6E2-6917DD2375FC}" type="sibTrans" cxnId="{F76A269B-1BDC-414A-B744-0E2F813DB177}">
      <dgm:prSet/>
      <dgm:spPr/>
      <dgm:t>
        <a:bodyPr/>
        <a:lstStyle/>
        <a:p>
          <a:endParaRPr lang="en-US"/>
        </a:p>
      </dgm:t>
    </dgm:pt>
    <dgm:pt modelId="{89D116D0-1FFB-4FC3-A1CE-69F62E112FDB}">
      <dgm:prSet phldrT="[Text]"/>
      <dgm:spPr>
        <a:sp3d>
          <a:bevelT/>
        </a:sp3d>
      </dgm:spPr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Khashayar – save money- looking for job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A425A4F-9880-4565-B8A3-472FBBC32963}" type="parTrans" cxnId="{1689923D-AB6B-4358-B3E4-631B0FB63416}">
      <dgm:prSet/>
      <dgm:spPr/>
      <dgm:t>
        <a:bodyPr/>
        <a:lstStyle/>
        <a:p>
          <a:endParaRPr lang="en-US"/>
        </a:p>
      </dgm:t>
    </dgm:pt>
    <dgm:pt modelId="{C332D09E-9FB2-4FE4-8BBA-70D2BEFC1A9E}" type="sibTrans" cxnId="{1689923D-AB6B-4358-B3E4-631B0FB63416}">
      <dgm:prSet/>
      <dgm:spPr/>
      <dgm:t>
        <a:bodyPr/>
        <a:lstStyle/>
        <a:p>
          <a:endParaRPr lang="en-US"/>
        </a:p>
      </dgm:t>
    </dgm:pt>
    <dgm:pt modelId="{67CE3A0C-24B6-47E1-B71C-527940A211CC}" type="pres">
      <dgm:prSet presAssocID="{3C655E8B-5D7A-4CB8-86ED-3B8687361C1B}" presName="Name0" presStyleCnt="0">
        <dgm:presLayoutVars>
          <dgm:dir/>
          <dgm:animLvl val="lvl"/>
          <dgm:resizeHandles val="exact"/>
        </dgm:presLayoutVars>
      </dgm:prSet>
      <dgm:spPr/>
    </dgm:pt>
    <dgm:pt modelId="{A947C245-10BB-4482-B5FB-9A9C5950D173}" type="pres">
      <dgm:prSet presAssocID="{B0F87EF3-3908-4ABC-96C9-9E4270F8ACC9}" presName="Name8" presStyleCnt="0"/>
      <dgm:spPr>
        <a:sp3d>
          <a:bevelT/>
        </a:sp3d>
      </dgm:spPr>
    </dgm:pt>
    <dgm:pt modelId="{03205B7C-9F4C-4F6C-91CD-DE8129931FF9}" type="pres">
      <dgm:prSet presAssocID="{B0F87EF3-3908-4ABC-96C9-9E4270F8ACC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77061-3FBF-4FAD-9774-EF434B042749}" type="pres">
      <dgm:prSet presAssocID="{B0F87EF3-3908-4ABC-96C9-9E4270F8AC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00198-8E8A-40AD-B8B3-F963C6461231}" type="pres">
      <dgm:prSet presAssocID="{022506FC-8A16-43E8-A088-FD1994758A4F}" presName="Name8" presStyleCnt="0"/>
      <dgm:spPr>
        <a:sp3d>
          <a:bevelT/>
        </a:sp3d>
      </dgm:spPr>
    </dgm:pt>
    <dgm:pt modelId="{1442C2C6-9CB5-4033-94B0-9B278087A735}" type="pres">
      <dgm:prSet presAssocID="{022506FC-8A16-43E8-A088-FD1994758A4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C5591-CB70-4D34-9104-03BD105FFC17}" type="pres">
      <dgm:prSet presAssocID="{022506FC-8A16-43E8-A088-FD1994758A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7556-F4BD-40F8-98B8-52D4A07C78FE}" type="pres">
      <dgm:prSet presAssocID="{BF2ED5D8-E29E-4886-A8A1-A6BF05F82777}" presName="Name8" presStyleCnt="0"/>
      <dgm:spPr>
        <a:sp3d>
          <a:bevelT/>
        </a:sp3d>
      </dgm:spPr>
    </dgm:pt>
    <dgm:pt modelId="{7218E60F-7E17-4F27-B19A-1221BC260CC3}" type="pres">
      <dgm:prSet presAssocID="{BF2ED5D8-E29E-4886-A8A1-A6BF05F8277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DBBF3-04D0-4258-9146-D9D4FA769936}" type="pres">
      <dgm:prSet presAssocID="{BF2ED5D8-E29E-4886-A8A1-A6BF05F8277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5E142-44F3-438E-BE16-91C329A80AB5}" type="pres">
      <dgm:prSet presAssocID="{89D116D0-1FFB-4FC3-A1CE-69F62E112FDB}" presName="Name8" presStyleCnt="0"/>
      <dgm:spPr>
        <a:sp3d>
          <a:bevelT/>
        </a:sp3d>
      </dgm:spPr>
    </dgm:pt>
    <dgm:pt modelId="{B5AFB16D-268D-4D7B-BF25-7DBE6245967D}" type="pres">
      <dgm:prSet presAssocID="{89D116D0-1FFB-4FC3-A1CE-69F62E112FD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6C831-FF34-4A9B-A274-43D2F7C66D4F}" type="pres">
      <dgm:prSet presAssocID="{89D116D0-1FFB-4FC3-A1CE-69F62E112F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8616E-08A2-4688-B30F-69F84DDF89B7}" type="pres">
      <dgm:prSet presAssocID="{484F4454-BB6A-4CB2-B802-9F6B0408EF79}" presName="Name8" presStyleCnt="0"/>
      <dgm:spPr>
        <a:sp3d>
          <a:bevelT/>
        </a:sp3d>
      </dgm:spPr>
    </dgm:pt>
    <dgm:pt modelId="{706632B9-D0A7-438B-84D8-BC67FEA43A17}" type="pres">
      <dgm:prSet presAssocID="{484F4454-BB6A-4CB2-B802-9F6B0408EF7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05A35-D3DB-40C0-9312-074671E35795}" type="pres">
      <dgm:prSet presAssocID="{484F4454-BB6A-4CB2-B802-9F6B0408EF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049311-54BB-4A5F-8308-D782930EBB6F}" type="presOf" srcId="{484F4454-BB6A-4CB2-B802-9F6B0408EF79}" destId="{CB605A35-D3DB-40C0-9312-074671E35795}" srcOrd="1" destOrd="0" presId="urn:microsoft.com/office/officeart/2005/8/layout/pyramid1"/>
    <dgm:cxn modelId="{48FA3720-42C8-4F0B-9FBB-8A58CC6EC160}" type="presOf" srcId="{BF2ED5D8-E29E-4886-A8A1-A6BF05F82777}" destId="{7218E60F-7E17-4F27-B19A-1221BC260CC3}" srcOrd="0" destOrd="0" presId="urn:microsoft.com/office/officeart/2005/8/layout/pyramid1"/>
    <dgm:cxn modelId="{E07E75EF-7DD9-465F-9233-E13D39D6513B}" type="presOf" srcId="{89D116D0-1FFB-4FC3-A1CE-69F62E112FDB}" destId="{A8E6C831-FF34-4A9B-A274-43D2F7C66D4F}" srcOrd="1" destOrd="0" presId="urn:microsoft.com/office/officeart/2005/8/layout/pyramid1"/>
    <dgm:cxn modelId="{131261FE-47A8-418C-9C30-F3098C9F2E6A}" type="presOf" srcId="{022506FC-8A16-43E8-A088-FD1994758A4F}" destId="{F35C5591-CB70-4D34-9104-03BD105FFC17}" srcOrd="1" destOrd="0" presId="urn:microsoft.com/office/officeart/2005/8/layout/pyramid1"/>
    <dgm:cxn modelId="{6CC9655D-2EE1-458D-B8C8-B5186DBDACA3}" srcId="{3C655E8B-5D7A-4CB8-86ED-3B8687361C1B}" destId="{B0F87EF3-3908-4ABC-96C9-9E4270F8ACC9}" srcOrd="0" destOrd="0" parTransId="{E52D5140-EF4D-48DE-B0D4-88FAAC20EC54}" sibTransId="{BE77CA4A-76F8-478E-A9CD-5D19A5C9E6EC}"/>
    <dgm:cxn modelId="{8BA9DDA5-BED0-462E-B8C6-F9AF4149F9C7}" type="presOf" srcId="{484F4454-BB6A-4CB2-B802-9F6B0408EF79}" destId="{706632B9-D0A7-438B-84D8-BC67FEA43A17}" srcOrd="0" destOrd="0" presId="urn:microsoft.com/office/officeart/2005/8/layout/pyramid1"/>
    <dgm:cxn modelId="{04B4B381-AD67-4257-91E2-C8D7120CBC7F}" type="presOf" srcId="{B0F87EF3-3908-4ABC-96C9-9E4270F8ACC9}" destId="{F6D77061-3FBF-4FAD-9774-EF434B042749}" srcOrd="1" destOrd="0" presId="urn:microsoft.com/office/officeart/2005/8/layout/pyramid1"/>
    <dgm:cxn modelId="{651DFC4D-0896-4E2A-ACC8-3EBD200AB639}" srcId="{3C655E8B-5D7A-4CB8-86ED-3B8687361C1B}" destId="{022506FC-8A16-43E8-A088-FD1994758A4F}" srcOrd="1" destOrd="0" parTransId="{002B2596-AFCD-4AB7-873F-1DA2CAB84410}" sibTransId="{7C260DA7-4AB9-4395-9F79-EFD5D157103E}"/>
    <dgm:cxn modelId="{F3712367-9C03-4A48-88AB-527559CA56D8}" type="presOf" srcId="{3C655E8B-5D7A-4CB8-86ED-3B8687361C1B}" destId="{67CE3A0C-24B6-47E1-B71C-527940A211CC}" srcOrd="0" destOrd="0" presId="urn:microsoft.com/office/officeart/2005/8/layout/pyramid1"/>
    <dgm:cxn modelId="{885CC6CC-627D-4E83-B3FB-54B7CF55A6A4}" type="presOf" srcId="{B0F87EF3-3908-4ABC-96C9-9E4270F8ACC9}" destId="{03205B7C-9F4C-4F6C-91CD-DE8129931FF9}" srcOrd="0" destOrd="0" presId="urn:microsoft.com/office/officeart/2005/8/layout/pyramid1"/>
    <dgm:cxn modelId="{1689923D-AB6B-4358-B3E4-631B0FB63416}" srcId="{3C655E8B-5D7A-4CB8-86ED-3B8687361C1B}" destId="{89D116D0-1FFB-4FC3-A1CE-69F62E112FDB}" srcOrd="3" destOrd="0" parTransId="{7A425A4F-9880-4565-B8A3-472FBBC32963}" sibTransId="{C332D09E-9FB2-4FE4-8BBA-70D2BEFC1A9E}"/>
    <dgm:cxn modelId="{47BA9557-3A87-4F39-AD43-5DDC9A0699EF}" type="presOf" srcId="{89D116D0-1FFB-4FC3-A1CE-69F62E112FDB}" destId="{B5AFB16D-268D-4D7B-BF25-7DBE6245967D}" srcOrd="0" destOrd="0" presId="urn:microsoft.com/office/officeart/2005/8/layout/pyramid1"/>
    <dgm:cxn modelId="{3471C1C8-012B-43A5-A238-9CFC2548036B}" type="presOf" srcId="{022506FC-8A16-43E8-A088-FD1994758A4F}" destId="{1442C2C6-9CB5-4033-94B0-9B278087A735}" srcOrd="0" destOrd="0" presId="urn:microsoft.com/office/officeart/2005/8/layout/pyramid1"/>
    <dgm:cxn modelId="{6AC083B0-FF28-419D-9081-C6C310AF22B7}" srcId="{3C655E8B-5D7A-4CB8-86ED-3B8687361C1B}" destId="{BF2ED5D8-E29E-4886-A8A1-A6BF05F82777}" srcOrd="2" destOrd="0" parTransId="{7CD082A6-1FC8-4116-B849-8FD501441421}" sibTransId="{51AAD13B-C4CE-4748-AE39-C2EED46FE89C}"/>
    <dgm:cxn modelId="{F76A269B-1BDC-414A-B744-0E2F813DB177}" srcId="{3C655E8B-5D7A-4CB8-86ED-3B8687361C1B}" destId="{484F4454-BB6A-4CB2-B802-9F6B0408EF79}" srcOrd="4" destOrd="0" parTransId="{EBCFC5E9-0E0B-4317-886C-2906D1E8B5E7}" sibTransId="{210FAE6E-B0A3-471C-A6E2-6917DD2375FC}"/>
    <dgm:cxn modelId="{48C595F8-60A6-4896-BC17-DED43DB1EE9A}" type="presOf" srcId="{BF2ED5D8-E29E-4886-A8A1-A6BF05F82777}" destId="{0A3DBBF3-04D0-4258-9146-D9D4FA769936}" srcOrd="1" destOrd="0" presId="urn:microsoft.com/office/officeart/2005/8/layout/pyramid1"/>
    <dgm:cxn modelId="{2BD8EFDC-CFCC-47BC-8DC9-FB45B65597D4}" type="presParOf" srcId="{67CE3A0C-24B6-47E1-B71C-527940A211CC}" destId="{A947C245-10BB-4482-B5FB-9A9C5950D173}" srcOrd="0" destOrd="0" presId="urn:microsoft.com/office/officeart/2005/8/layout/pyramid1"/>
    <dgm:cxn modelId="{47B7A0B7-C588-42AF-A5D5-FAA49D5BA3EC}" type="presParOf" srcId="{A947C245-10BB-4482-B5FB-9A9C5950D173}" destId="{03205B7C-9F4C-4F6C-91CD-DE8129931FF9}" srcOrd="0" destOrd="0" presId="urn:microsoft.com/office/officeart/2005/8/layout/pyramid1"/>
    <dgm:cxn modelId="{6B75CFE7-4C63-4FDD-BB73-0CDB5203315F}" type="presParOf" srcId="{A947C245-10BB-4482-B5FB-9A9C5950D173}" destId="{F6D77061-3FBF-4FAD-9774-EF434B042749}" srcOrd="1" destOrd="0" presId="urn:microsoft.com/office/officeart/2005/8/layout/pyramid1"/>
    <dgm:cxn modelId="{5C9354CB-07B9-42CD-A54B-A281052811C1}" type="presParOf" srcId="{67CE3A0C-24B6-47E1-B71C-527940A211CC}" destId="{4E400198-8E8A-40AD-B8B3-F963C6461231}" srcOrd="1" destOrd="0" presId="urn:microsoft.com/office/officeart/2005/8/layout/pyramid1"/>
    <dgm:cxn modelId="{F5E30649-A2F5-4CFD-B1D1-90173E117E82}" type="presParOf" srcId="{4E400198-8E8A-40AD-B8B3-F963C6461231}" destId="{1442C2C6-9CB5-4033-94B0-9B278087A735}" srcOrd="0" destOrd="0" presId="urn:microsoft.com/office/officeart/2005/8/layout/pyramid1"/>
    <dgm:cxn modelId="{05208AB7-018C-403D-AE7D-3AB005D869F3}" type="presParOf" srcId="{4E400198-8E8A-40AD-B8B3-F963C6461231}" destId="{F35C5591-CB70-4D34-9104-03BD105FFC17}" srcOrd="1" destOrd="0" presId="urn:microsoft.com/office/officeart/2005/8/layout/pyramid1"/>
    <dgm:cxn modelId="{7D9ECF7B-D302-46BF-A416-1CA9714D2417}" type="presParOf" srcId="{67CE3A0C-24B6-47E1-B71C-527940A211CC}" destId="{92B27556-F4BD-40F8-98B8-52D4A07C78FE}" srcOrd="2" destOrd="0" presId="urn:microsoft.com/office/officeart/2005/8/layout/pyramid1"/>
    <dgm:cxn modelId="{71623674-0939-4697-AB45-94925097DB0B}" type="presParOf" srcId="{92B27556-F4BD-40F8-98B8-52D4A07C78FE}" destId="{7218E60F-7E17-4F27-B19A-1221BC260CC3}" srcOrd="0" destOrd="0" presId="urn:microsoft.com/office/officeart/2005/8/layout/pyramid1"/>
    <dgm:cxn modelId="{2A2B2162-19B7-4921-81CF-5FC739F8EE6C}" type="presParOf" srcId="{92B27556-F4BD-40F8-98B8-52D4A07C78FE}" destId="{0A3DBBF3-04D0-4258-9146-D9D4FA769936}" srcOrd="1" destOrd="0" presId="urn:microsoft.com/office/officeart/2005/8/layout/pyramid1"/>
    <dgm:cxn modelId="{B35C930A-ABDF-4AFB-9F19-C01F9682F264}" type="presParOf" srcId="{67CE3A0C-24B6-47E1-B71C-527940A211CC}" destId="{6875E142-44F3-438E-BE16-91C329A80AB5}" srcOrd="3" destOrd="0" presId="urn:microsoft.com/office/officeart/2005/8/layout/pyramid1"/>
    <dgm:cxn modelId="{81754F08-5010-44C1-A92A-9B8535E7D922}" type="presParOf" srcId="{6875E142-44F3-438E-BE16-91C329A80AB5}" destId="{B5AFB16D-268D-4D7B-BF25-7DBE6245967D}" srcOrd="0" destOrd="0" presId="urn:microsoft.com/office/officeart/2005/8/layout/pyramid1"/>
    <dgm:cxn modelId="{7A5CA0E1-7852-499B-A091-40C3E94CD7CD}" type="presParOf" srcId="{6875E142-44F3-438E-BE16-91C329A80AB5}" destId="{A8E6C831-FF34-4A9B-A274-43D2F7C66D4F}" srcOrd="1" destOrd="0" presId="urn:microsoft.com/office/officeart/2005/8/layout/pyramid1"/>
    <dgm:cxn modelId="{ED6855AF-0119-46C8-8425-7C6F3FD6B9F9}" type="presParOf" srcId="{67CE3A0C-24B6-47E1-B71C-527940A211CC}" destId="{7E48616E-08A2-4688-B30F-69F84DDF89B7}" srcOrd="4" destOrd="0" presId="urn:microsoft.com/office/officeart/2005/8/layout/pyramid1"/>
    <dgm:cxn modelId="{D613C6EF-40D0-44F8-8C33-CFB746F4A1CB}" type="presParOf" srcId="{7E48616E-08A2-4688-B30F-69F84DDF89B7}" destId="{706632B9-D0A7-438B-84D8-BC67FEA43A17}" srcOrd="0" destOrd="0" presId="urn:microsoft.com/office/officeart/2005/8/layout/pyramid1"/>
    <dgm:cxn modelId="{85B3B439-CF11-470E-88C4-2C6065B177AC}" type="presParOf" srcId="{7E48616E-08A2-4688-B30F-69F84DDF89B7}" destId="{CB605A35-D3DB-40C0-9312-074671E35795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DD74-2709-4ABD-8EE0-7F7B919176F2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1FF0-04A1-4753-8851-28631B60F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test</a:t>
            </a:r>
          </a:p>
          <a:p>
            <a:r>
              <a:rPr lang="en-US" smtClean="0"/>
              <a:t>test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MRT</dc:creator>
  <cp:lastModifiedBy>MRT</cp:lastModifiedBy>
  <cp:revision>4</cp:revision>
  <dcterms:created xsi:type="dcterms:W3CDTF">2016-02-14T10:32:59Z</dcterms:created>
  <dcterms:modified xsi:type="dcterms:W3CDTF">2016-02-14T21:13:09Z</dcterms:modified>
</cp:coreProperties>
</file>