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A87C8-80AD-4AC8-BC48-B5F0A03FCAFA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49E4325-05A8-42A1-9CEA-39F2B2676E8F}">
      <dgm:prSet phldrT="[Text]"/>
      <dgm:spPr/>
      <dgm:t>
        <a:bodyPr/>
        <a:lstStyle/>
        <a:p>
          <a:r>
            <a:rPr lang="de-DE" b="1" u="sng" dirty="0" smtClean="0"/>
            <a:t>Perspektive</a:t>
          </a:r>
          <a:endParaRPr lang="de-DE" b="1" u="sng" dirty="0"/>
        </a:p>
      </dgm:t>
    </dgm:pt>
    <dgm:pt modelId="{0DC10C72-3DDF-46BE-A329-E2A39EB4C037}" type="parTrans" cxnId="{916221F6-24A1-4C79-9789-80FE1B36995E}">
      <dgm:prSet/>
      <dgm:spPr/>
      <dgm:t>
        <a:bodyPr/>
        <a:lstStyle/>
        <a:p>
          <a:endParaRPr lang="de-DE"/>
        </a:p>
      </dgm:t>
    </dgm:pt>
    <dgm:pt modelId="{3E24DFF8-8BC4-4A91-B08B-347D032546FB}" type="sibTrans" cxnId="{916221F6-24A1-4C79-9789-80FE1B36995E}">
      <dgm:prSet/>
      <dgm:spPr/>
      <dgm:t>
        <a:bodyPr/>
        <a:lstStyle/>
        <a:p>
          <a:endParaRPr lang="de-DE"/>
        </a:p>
      </dgm:t>
    </dgm:pt>
    <dgm:pt modelId="{1BF6B83D-0578-4482-85AA-93C096896389}">
      <dgm:prSet phldrT="[Text]"/>
      <dgm:spPr/>
      <dgm:t>
        <a:bodyPr/>
        <a:lstStyle/>
        <a:p>
          <a:r>
            <a:rPr lang="de-DE" dirty="0" smtClean="0"/>
            <a:t>Fachschaft</a:t>
          </a:r>
        </a:p>
        <a:p>
          <a:r>
            <a:rPr lang="de-DE" dirty="0" smtClean="0"/>
            <a:t>Als</a:t>
          </a:r>
        </a:p>
        <a:p>
          <a:r>
            <a:rPr lang="de-DE" dirty="0" smtClean="0"/>
            <a:t>Studierenden-</a:t>
          </a:r>
        </a:p>
        <a:p>
          <a:r>
            <a:rPr lang="de-DE" dirty="0" err="1" smtClean="0"/>
            <a:t>vertretung</a:t>
          </a:r>
          <a:endParaRPr lang="de-DE" dirty="0"/>
        </a:p>
      </dgm:t>
    </dgm:pt>
    <dgm:pt modelId="{6A273B67-1267-4B99-A6CC-9A80D29F0F8F}" type="parTrans" cxnId="{1D2C5ACD-4516-4254-81E7-4CED59E3A7F4}">
      <dgm:prSet/>
      <dgm:spPr/>
      <dgm:t>
        <a:bodyPr/>
        <a:lstStyle/>
        <a:p>
          <a:endParaRPr lang="de-DE"/>
        </a:p>
      </dgm:t>
    </dgm:pt>
    <dgm:pt modelId="{54015B63-6AE9-479F-A350-D108CD4AFB5E}" type="sibTrans" cxnId="{1D2C5ACD-4516-4254-81E7-4CED59E3A7F4}">
      <dgm:prSet/>
      <dgm:spPr/>
      <dgm:t>
        <a:bodyPr/>
        <a:lstStyle/>
        <a:p>
          <a:endParaRPr lang="de-DE"/>
        </a:p>
      </dgm:t>
    </dgm:pt>
    <dgm:pt modelId="{1F3D1FEB-09F9-48EC-945F-CC7A831B20D1}">
      <dgm:prSet phldrT="[Text]"/>
      <dgm:spPr/>
      <dgm:t>
        <a:bodyPr/>
        <a:lstStyle/>
        <a:p>
          <a:r>
            <a:rPr lang="de-DE" b="1" u="sng" dirty="0" smtClean="0"/>
            <a:t>Fokus</a:t>
          </a:r>
          <a:endParaRPr lang="de-DE" b="1" u="sng" dirty="0"/>
        </a:p>
      </dgm:t>
    </dgm:pt>
    <dgm:pt modelId="{78A3118B-070D-45EE-9A86-BB794F9CB305}" type="parTrans" cxnId="{6CDB6F88-4A92-416A-A663-8C0D6D213A00}">
      <dgm:prSet/>
      <dgm:spPr/>
      <dgm:t>
        <a:bodyPr/>
        <a:lstStyle/>
        <a:p>
          <a:endParaRPr lang="de-DE"/>
        </a:p>
      </dgm:t>
    </dgm:pt>
    <dgm:pt modelId="{FD4CA1A9-D019-47F0-843E-6417CE4A80C4}" type="sibTrans" cxnId="{6CDB6F88-4A92-416A-A663-8C0D6D213A00}">
      <dgm:prSet/>
      <dgm:spPr/>
      <dgm:t>
        <a:bodyPr/>
        <a:lstStyle/>
        <a:p>
          <a:endParaRPr lang="de-DE"/>
        </a:p>
      </dgm:t>
    </dgm:pt>
    <dgm:pt modelId="{02A0A41B-9412-491A-82D7-9661A02BCAA3}">
      <dgm:prSet phldrT="[Text]"/>
      <dgm:spPr/>
      <dgm:t>
        <a:bodyPr/>
        <a:lstStyle/>
        <a:p>
          <a:r>
            <a:rPr lang="de-DE" dirty="0" smtClean="0"/>
            <a:t>Eine Fakultät</a:t>
          </a:r>
          <a:endParaRPr lang="de-DE" dirty="0"/>
        </a:p>
      </dgm:t>
    </dgm:pt>
    <dgm:pt modelId="{CCA22D77-FB37-4C64-84FC-735211B86AF0}" type="parTrans" cxnId="{E4691FAB-3553-447E-8AF9-3D7398A4FE09}">
      <dgm:prSet/>
      <dgm:spPr/>
      <dgm:t>
        <a:bodyPr/>
        <a:lstStyle/>
        <a:p>
          <a:endParaRPr lang="de-DE"/>
        </a:p>
      </dgm:t>
    </dgm:pt>
    <dgm:pt modelId="{045C745A-E1AD-4F02-95F9-2F51E4C57180}" type="sibTrans" cxnId="{E4691FAB-3553-447E-8AF9-3D7398A4FE09}">
      <dgm:prSet/>
      <dgm:spPr/>
      <dgm:t>
        <a:bodyPr/>
        <a:lstStyle/>
        <a:p>
          <a:endParaRPr lang="de-DE"/>
        </a:p>
      </dgm:t>
    </dgm:pt>
    <dgm:pt modelId="{22722A2B-2817-4B52-9552-34A075EBD2B7}">
      <dgm:prSet phldrT="[Text]"/>
      <dgm:spPr/>
      <dgm:t>
        <a:bodyPr/>
        <a:lstStyle/>
        <a:p>
          <a:r>
            <a:rPr lang="de-DE" b="1" u="sng" dirty="0" smtClean="0"/>
            <a:t>Nutzergruppen</a:t>
          </a:r>
          <a:endParaRPr lang="de-DE" b="1" u="sng" dirty="0"/>
        </a:p>
      </dgm:t>
    </dgm:pt>
    <dgm:pt modelId="{40F2D8D3-D76E-40F0-A65F-0C6B0AB30FD0}" type="parTrans" cxnId="{D54B55A9-70B8-450D-B6E0-BE93811B4158}">
      <dgm:prSet/>
      <dgm:spPr/>
      <dgm:t>
        <a:bodyPr/>
        <a:lstStyle/>
        <a:p>
          <a:endParaRPr lang="de-DE"/>
        </a:p>
      </dgm:t>
    </dgm:pt>
    <dgm:pt modelId="{6741018A-67FE-4B72-9F9A-97149FCB36DF}" type="sibTrans" cxnId="{D54B55A9-70B8-450D-B6E0-BE93811B4158}">
      <dgm:prSet/>
      <dgm:spPr/>
      <dgm:t>
        <a:bodyPr/>
        <a:lstStyle/>
        <a:p>
          <a:endParaRPr lang="de-DE"/>
        </a:p>
      </dgm:t>
    </dgm:pt>
    <dgm:pt modelId="{E76BE191-B4D7-4ABE-981B-279E6AAEB539}">
      <dgm:prSet phldrT="[Text]"/>
      <dgm:spPr/>
      <dgm:t>
        <a:bodyPr/>
        <a:lstStyle/>
        <a:p>
          <a:r>
            <a:rPr lang="de-DE" dirty="0" smtClean="0"/>
            <a:t>Studierende</a:t>
          </a:r>
        </a:p>
        <a:p>
          <a:r>
            <a:rPr lang="de-DE" dirty="0" smtClean="0"/>
            <a:t>Fachschaften</a:t>
          </a:r>
        </a:p>
        <a:p>
          <a:endParaRPr lang="de-DE" dirty="0"/>
        </a:p>
      </dgm:t>
    </dgm:pt>
    <dgm:pt modelId="{BCA4268C-683D-42E9-AFFA-AD28BD26576D}" type="parTrans" cxnId="{17A96726-43F9-4094-8DEA-BDEA42868B64}">
      <dgm:prSet/>
      <dgm:spPr/>
      <dgm:t>
        <a:bodyPr/>
        <a:lstStyle/>
        <a:p>
          <a:endParaRPr lang="de-DE"/>
        </a:p>
      </dgm:t>
    </dgm:pt>
    <dgm:pt modelId="{C82DB586-1457-42FC-B177-11FEA2E6C126}" type="sibTrans" cxnId="{17A96726-43F9-4094-8DEA-BDEA42868B64}">
      <dgm:prSet/>
      <dgm:spPr/>
      <dgm:t>
        <a:bodyPr/>
        <a:lstStyle/>
        <a:p>
          <a:endParaRPr lang="de-DE"/>
        </a:p>
      </dgm:t>
    </dgm:pt>
    <dgm:pt modelId="{E0BF305D-C02C-4950-BFE0-4795EA3A8051}" type="pres">
      <dgm:prSet presAssocID="{404A87C8-80AD-4AC8-BC48-B5F0A03FCA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44914C8-69A5-4C5E-8341-EF139FB05970}" type="pres">
      <dgm:prSet presAssocID="{A49E4325-05A8-42A1-9CEA-39F2B2676E8F}" presName="compositeNode" presStyleCnt="0">
        <dgm:presLayoutVars>
          <dgm:bulletEnabled val="1"/>
        </dgm:presLayoutVars>
      </dgm:prSet>
      <dgm:spPr/>
    </dgm:pt>
    <dgm:pt modelId="{5C2E6A57-A789-497F-8BE0-821B75693ABA}" type="pres">
      <dgm:prSet presAssocID="{A49E4325-05A8-42A1-9CEA-39F2B2676E8F}" presName="bgRect" presStyleLbl="node1" presStyleIdx="0" presStyleCnt="3"/>
      <dgm:spPr/>
      <dgm:t>
        <a:bodyPr/>
        <a:lstStyle/>
        <a:p>
          <a:endParaRPr lang="de-DE"/>
        </a:p>
      </dgm:t>
    </dgm:pt>
    <dgm:pt modelId="{A0FBD18E-FAE5-4F53-9BE7-098EADC1FBC3}" type="pres">
      <dgm:prSet presAssocID="{A49E4325-05A8-42A1-9CEA-39F2B2676E8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B36F6E-29CE-4650-A3B3-CADB92995881}" type="pres">
      <dgm:prSet presAssocID="{A49E4325-05A8-42A1-9CEA-39F2B2676E8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BDE218-C4A8-419F-8C7E-012339809CF3}" type="pres">
      <dgm:prSet presAssocID="{3E24DFF8-8BC4-4A91-B08B-347D032546FB}" presName="hSp" presStyleCnt="0"/>
      <dgm:spPr/>
    </dgm:pt>
    <dgm:pt modelId="{0DBABC16-811B-474B-8FDA-93F967138775}" type="pres">
      <dgm:prSet presAssocID="{3E24DFF8-8BC4-4A91-B08B-347D032546FB}" presName="vProcSp" presStyleCnt="0"/>
      <dgm:spPr/>
    </dgm:pt>
    <dgm:pt modelId="{999ED8E4-419B-4310-821C-D4C453D50176}" type="pres">
      <dgm:prSet presAssocID="{3E24DFF8-8BC4-4A91-B08B-347D032546FB}" presName="vSp1" presStyleCnt="0"/>
      <dgm:spPr/>
    </dgm:pt>
    <dgm:pt modelId="{1BEC21B0-A10D-4F57-97E2-C149EBFFCE94}" type="pres">
      <dgm:prSet presAssocID="{3E24DFF8-8BC4-4A91-B08B-347D032546FB}" presName="simulatedConn" presStyleLbl="solidFgAcc1" presStyleIdx="0" presStyleCnt="2"/>
      <dgm:spPr/>
    </dgm:pt>
    <dgm:pt modelId="{13C5C028-7113-4D53-9FD7-F9D69713B49B}" type="pres">
      <dgm:prSet presAssocID="{3E24DFF8-8BC4-4A91-B08B-347D032546FB}" presName="vSp2" presStyleCnt="0"/>
      <dgm:spPr/>
    </dgm:pt>
    <dgm:pt modelId="{3CEAA43B-30FF-4953-B504-1C1152810F54}" type="pres">
      <dgm:prSet presAssocID="{3E24DFF8-8BC4-4A91-B08B-347D032546FB}" presName="sibTrans" presStyleCnt="0"/>
      <dgm:spPr/>
    </dgm:pt>
    <dgm:pt modelId="{3E56624D-8E5E-49CD-81BD-3633A4739F4A}" type="pres">
      <dgm:prSet presAssocID="{1F3D1FEB-09F9-48EC-945F-CC7A831B20D1}" presName="compositeNode" presStyleCnt="0">
        <dgm:presLayoutVars>
          <dgm:bulletEnabled val="1"/>
        </dgm:presLayoutVars>
      </dgm:prSet>
      <dgm:spPr/>
    </dgm:pt>
    <dgm:pt modelId="{E0DF30BA-E614-4C65-B05A-4B30D36682A6}" type="pres">
      <dgm:prSet presAssocID="{1F3D1FEB-09F9-48EC-945F-CC7A831B20D1}" presName="bgRect" presStyleLbl="node1" presStyleIdx="1" presStyleCnt="3"/>
      <dgm:spPr/>
      <dgm:t>
        <a:bodyPr/>
        <a:lstStyle/>
        <a:p>
          <a:endParaRPr lang="de-DE"/>
        </a:p>
      </dgm:t>
    </dgm:pt>
    <dgm:pt modelId="{0610CEA4-B7DE-4CF0-BC94-27CD02613563}" type="pres">
      <dgm:prSet presAssocID="{1F3D1FEB-09F9-48EC-945F-CC7A831B20D1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B28A25-FB8B-4A6B-8802-5606E426B3FE}" type="pres">
      <dgm:prSet presAssocID="{1F3D1FEB-09F9-48EC-945F-CC7A831B20D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5F89AE-95AC-4AE3-A453-D5FCE891794E}" type="pres">
      <dgm:prSet presAssocID="{FD4CA1A9-D019-47F0-843E-6417CE4A80C4}" presName="hSp" presStyleCnt="0"/>
      <dgm:spPr/>
    </dgm:pt>
    <dgm:pt modelId="{4668F3F7-0067-493C-960F-13CB9C9599F8}" type="pres">
      <dgm:prSet presAssocID="{FD4CA1A9-D019-47F0-843E-6417CE4A80C4}" presName="vProcSp" presStyleCnt="0"/>
      <dgm:spPr/>
    </dgm:pt>
    <dgm:pt modelId="{F81026B8-854F-4873-83B3-D11CF0D6567E}" type="pres">
      <dgm:prSet presAssocID="{FD4CA1A9-D019-47F0-843E-6417CE4A80C4}" presName="vSp1" presStyleCnt="0"/>
      <dgm:spPr/>
    </dgm:pt>
    <dgm:pt modelId="{79FACA91-C2EC-44C0-BDCA-810A05480F77}" type="pres">
      <dgm:prSet presAssocID="{FD4CA1A9-D019-47F0-843E-6417CE4A80C4}" presName="simulatedConn" presStyleLbl="solidFgAcc1" presStyleIdx="1" presStyleCnt="2"/>
      <dgm:spPr/>
    </dgm:pt>
    <dgm:pt modelId="{887B5D21-6D09-4CC7-973E-6F4E39528816}" type="pres">
      <dgm:prSet presAssocID="{FD4CA1A9-D019-47F0-843E-6417CE4A80C4}" presName="vSp2" presStyleCnt="0"/>
      <dgm:spPr/>
    </dgm:pt>
    <dgm:pt modelId="{A17EC696-1C7E-4FE3-886D-9DB600811DE8}" type="pres">
      <dgm:prSet presAssocID="{FD4CA1A9-D019-47F0-843E-6417CE4A80C4}" presName="sibTrans" presStyleCnt="0"/>
      <dgm:spPr/>
    </dgm:pt>
    <dgm:pt modelId="{9B40A2E5-E2FA-481B-AEC7-F09F6C6D975C}" type="pres">
      <dgm:prSet presAssocID="{22722A2B-2817-4B52-9552-34A075EBD2B7}" presName="compositeNode" presStyleCnt="0">
        <dgm:presLayoutVars>
          <dgm:bulletEnabled val="1"/>
        </dgm:presLayoutVars>
      </dgm:prSet>
      <dgm:spPr/>
    </dgm:pt>
    <dgm:pt modelId="{742987CA-ED1B-46B7-A5CE-46BF64DFAD6F}" type="pres">
      <dgm:prSet presAssocID="{22722A2B-2817-4B52-9552-34A075EBD2B7}" presName="bgRect" presStyleLbl="node1" presStyleIdx="2" presStyleCnt="3"/>
      <dgm:spPr/>
      <dgm:t>
        <a:bodyPr/>
        <a:lstStyle/>
        <a:p>
          <a:endParaRPr lang="de-DE"/>
        </a:p>
      </dgm:t>
    </dgm:pt>
    <dgm:pt modelId="{B7D1B13D-BB34-49B1-8E9A-BD9455AE386C}" type="pres">
      <dgm:prSet presAssocID="{22722A2B-2817-4B52-9552-34A075EBD2B7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4E231E-AD26-4AD3-9146-8ADD3D3AC8B9}" type="pres">
      <dgm:prSet presAssocID="{22722A2B-2817-4B52-9552-34A075EBD2B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8FAF470-5EDC-4D2B-AE99-9F3BBAF4E781}" type="presOf" srcId="{1F3D1FEB-09F9-48EC-945F-CC7A831B20D1}" destId="{E0DF30BA-E614-4C65-B05A-4B30D36682A6}" srcOrd="0" destOrd="0" presId="urn:microsoft.com/office/officeart/2005/8/layout/hProcess7"/>
    <dgm:cxn modelId="{7DA9390F-E120-486D-9A12-068D6DFE20F9}" type="presOf" srcId="{02A0A41B-9412-491A-82D7-9661A02BCAA3}" destId="{24B28A25-FB8B-4A6B-8802-5606E426B3FE}" srcOrd="0" destOrd="0" presId="urn:microsoft.com/office/officeart/2005/8/layout/hProcess7"/>
    <dgm:cxn modelId="{43F6C3D2-1DF9-431D-8BF9-3CAD55C9A6CC}" type="presOf" srcId="{1F3D1FEB-09F9-48EC-945F-CC7A831B20D1}" destId="{0610CEA4-B7DE-4CF0-BC94-27CD02613563}" srcOrd="1" destOrd="0" presId="urn:microsoft.com/office/officeart/2005/8/layout/hProcess7"/>
    <dgm:cxn modelId="{1D2C5ACD-4516-4254-81E7-4CED59E3A7F4}" srcId="{A49E4325-05A8-42A1-9CEA-39F2B2676E8F}" destId="{1BF6B83D-0578-4482-85AA-93C096896389}" srcOrd="0" destOrd="0" parTransId="{6A273B67-1267-4B99-A6CC-9A80D29F0F8F}" sibTransId="{54015B63-6AE9-479F-A350-D108CD4AFB5E}"/>
    <dgm:cxn modelId="{6CDB6F88-4A92-416A-A663-8C0D6D213A00}" srcId="{404A87C8-80AD-4AC8-BC48-B5F0A03FCAFA}" destId="{1F3D1FEB-09F9-48EC-945F-CC7A831B20D1}" srcOrd="1" destOrd="0" parTransId="{78A3118B-070D-45EE-9A86-BB794F9CB305}" sibTransId="{FD4CA1A9-D019-47F0-843E-6417CE4A80C4}"/>
    <dgm:cxn modelId="{916221F6-24A1-4C79-9789-80FE1B36995E}" srcId="{404A87C8-80AD-4AC8-BC48-B5F0A03FCAFA}" destId="{A49E4325-05A8-42A1-9CEA-39F2B2676E8F}" srcOrd="0" destOrd="0" parTransId="{0DC10C72-3DDF-46BE-A329-E2A39EB4C037}" sibTransId="{3E24DFF8-8BC4-4A91-B08B-347D032546FB}"/>
    <dgm:cxn modelId="{D54B55A9-70B8-450D-B6E0-BE93811B4158}" srcId="{404A87C8-80AD-4AC8-BC48-B5F0A03FCAFA}" destId="{22722A2B-2817-4B52-9552-34A075EBD2B7}" srcOrd="2" destOrd="0" parTransId="{40F2D8D3-D76E-40F0-A65F-0C6B0AB30FD0}" sibTransId="{6741018A-67FE-4B72-9F9A-97149FCB36DF}"/>
    <dgm:cxn modelId="{4427502F-AFFD-4303-99D5-5DEE0E68CABC}" type="presOf" srcId="{22722A2B-2817-4B52-9552-34A075EBD2B7}" destId="{B7D1B13D-BB34-49B1-8E9A-BD9455AE386C}" srcOrd="1" destOrd="0" presId="urn:microsoft.com/office/officeart/2005/8/layout/hProcess7"/>
    <dgm:cxn modelId="{BCB558C9-70EF-4FB3-AA74-65C8CB1F1342}" type="presOf" srcId="{A49E4325-05A8-42A1-9CEA-39F2B2676E8F}" destId="{A0FBD18E-FAE5-4F53-9BE7-098EADC1FBC3}" srcOrd="1" destOrd="0" presId="urn:microsoft.com/office/officeart/2005/8/layout/hProcess7"/>
    <dgm:cxn modelId="{419FE6EB-74D0-4E47-A463-C85671D7C5E4}" type="presOf" srcId="{1BF6B83D-0578-4482-85AA-93C096896389}" destId="{4DB36F6E-29CE-4650-A3B3-CADB92995881}" srcOrd="0" destOrd="0" presId="urn:microsoft.com/office/officeart/2005/8/layout/hProcess7"/>
    <dgm:cxn modelId="{17A96726-43F9-4094-8DEA-BDEA42868B64}" srcId="{22722A2B-2817-4B52-9552-34A075EBD2B7}" destId="{E76BE191-B4D7-4ABE-981B-279E6AAEB539}" srcOrd="0" destOrd="0" parTransId="{BCA4268C-683D-42E9-AFFA-AD28BD26576D}" sibTransId="{C82DB586-1457-42FC-B177-11FEA2E6C126}"/>
    <dgm:cxn modelId="{74800B4C-EFC0-4A07-B984-762F439CE647}" type="presOf" srcId="{E76BE191-B4D7-4ABE-981B-279E6AAEB539}" destId="{F04E231E-AD26-4AD3-9146-8ADD3D3AC8B9}" srcOrd="0" destOrd="0" presId="urn:microsoft.com/office/officeart/2005/8/layout/hProcess7"/>
    <dgm:cxn modelId="{F25FF508-B5BF-4EC5-A549-9205CCAB6958}" type="presOf" srcId="{404A87C8-80AD-4AC8-BC48-B5F0A03FCAFA}" destId="{E0BF305D-C02C-4950-BFE0-4795EA3A8051}" srcOrd="0" destOrd="0" presId="urn:microsoft.com/office/officeart/2005/8/layout/hProcess7"/>
    <dgm:cxn modelId="{E4691FAB-3553-447E-8AF9-3D7398A4FE09}" srcId="{1F3D1FEB-09F9-48EC-945F-CC7A831B20D1}" destId="{02A0A41B-9412-491A-82D7-9661A02BCAA3}" srcOrd="0" destOrd="0" parTransId="{CCA22D77-FB37-4C64-84FC-735211B86AF0}" sibTransId="{045C745A-E1AD-4F02-95F9-2F51E4C57180}"/>
    <dgm:cxn modelId="{52A1D07B-BF75-489D-8944-CE37924B9777}" type="presOf" srcId="{22722A2B-2817-4B52-9552-34A075EBD2B7}" destId="{742987CA-ED1B-46B7-A5CE-46BF64DFAD6F}" srcOrd="0" destOrd="0" presId="urn:microsoft.com/office/officeart/2005/8/layout/hProcess7"/>
    <dgm:cxn modelId="{86E19F65-A850-4922-A386-EC5968744214}" type="presOf" srcId="{A49E4325-05A8-42A1-9CEA-39F2B2676E8F}" destId="{5C2E6A57-A789-497F-8BE0-821B75693ABA}" srcOrd="0" destOrd="0" presId="urn:microsoft.com/office/officeart/2005/8/layout/hProcess7"/>
    <dgm:cxn modelId="{ACABD153-86D7-4EA5-A0EB-CF0C62587204}" type="presParOf" srcId="{E0BF305D-C02C-4950-BFE0-4795EA3A8051}" destId="{544914C8-69A5-4C5E-8341-EF139FB05970}" srcOrd="0" destOrd="0" presId="urn:microsoft.com/office/officeart/2005/8/layout/hProcess7"/>
    <dgm:cxn modelId="{E5BC2B2A-47B1-409D-B508-6545ADC1639C}" type="presParOf" srcId="{544914C8-69A5-4C5E-8341-EF139FB05970}" destId="{5C2E6A57-A789-497F-8BE0-821B75693ABA}" srcOrd="0" destOrd="0" presId="urn:microsoft.com/office/officeart/2005/8/layout/hProcess7"/>
    <dgm:cxn modelId="{40E5C35D-1592-4979-9328-24CC2CD4ED67}" type="presParOf" srcId="{544914C8-69A5-4C5E-8341-EF139FB05970}" destId="{A0FBD18E-FAE5-4F53-9BE7-098EADC1FBC3}" srcOrd="1" destOrd="0" presId="urn:microsoft.com/office/officeart/2005/8/layout/hProcess7"/>
    <dgm:cxn modelId="{3BDA326F-6B1B-4671-BD08-905F9D7DE509}" type="presParOf" srcId="{544914C8-69A5-4C5E-8341-EF139FB05970}" destId="{4DB36F6E-29CE-4650-A3B3-CADB92995881}" srcOrd="2" destOrd="0" presId="urn:microsoft.com/office/officeart/2005/8/layout/hProcess7"/>
    <dgm:cxn modelId="{DEAB5A1C-299A-4D26-9745-710E23C92177}" type="presParOf" srcId="{E0BF305D-C02C-4950-BFE0-4795EA3A8051}" destId="{10BDE218-C4A8-419F-8C7E-012339809CF3}" srcOrd="1" destOrd="0" presId="urn:microsoft.com/office/officeart/2005/8/layout/hProcess7"/>
    <dgm:cxn modelId="{031C7A93-8C00-48DE-BC26-16567FD92F37}" type="presParOf" srcId="{E0BF305D-C02C-4950-BFE0-4795EA3A8051}" destId="{0DBABC16-811B-474B-8FDA-93F967138775}" srcOrd="2" destOrd="0" presId="urn:microsoft.com/office/officeart/2005/8/layout/hProcess7"/>
    <dgm:cxn modelId="{C6165A1B-16EA-457A-88B0-A64D34A2E5B3}" type="presParOf" srcId="{0DBABC16-811B-474B-8FDA-93F967138775}" destId="{999ED8E4-419B-4310-821C-D4C453D50176}" srcOrd="0" destOrd="0" presId="urn:microsoft.com/office/officeart/2005/8/layout/hProcess7"/>
    <dgm:cxn modelId="{068E3DA6-50B7-4F84-AF11-2C22B591287E}" type="presParOf" srcId="{0DBABC16-811B-474B-8FDA-93F967138775}" destId="{1BEC21B0-A10D-4F57-97E2-C149EBFFCE94}" srcOrd="1" destOrd="0" presId="urn:microsoft.com/office/officeart/2005/8/layout/hProcess7"/>
    <dgm:cxn modelId="{C9E1F8C1-0E62-4144-874E-72A79A49247B}" type="presParOf" srcId="{0DBABC16-811B-474B-8FDA-93F967138775}" destId="{13C5C028-7113-4D53-9FD7-F9D69713B49B}" srcOrd="2" destOrd="0" presId="urn:microsoft.com/office/officeart/2005/8/layout/hProcess7"/>
    <dgm:cxn modelId="{BF6DB04C-74AC-4007-90AA-7D3956949209}" type="presParOf" srcId="{E0BF305D-C02C-4950-BFE0-4795EA3A8051}" destId="{3CEAA43B-30FF-4953-B504-1C1152810F54}" srcOrd="3" destOrd="0" presId="urn:microsoft.com/office/officeart/2005/8/layout/hProcess7"/>
    <dgm:cxn modelId="{6EB510D5-D745-4B90-B818-D7B6CECBE38E}" type="presParOf" srcId="{E0BF305D-C02C-4950-BFE0-4795EA3A8051}" destId="{3E56624D-8E5E-49CD-81BD-3633A4739F4A}" srcOrd="4" destOrd="0" presId="urn:microsoft.com/office/officeart/2005/8/layout/hProcess7"/>
    <dgm:cxn modelId="{75FB63EB-B666-4BB1-B2FD-1FCEA9A3C4AA}" type="presParOf" srcId="{3E56624D-8E5E-49CD-81BD-3633A4739F4A}" destId="{E0DF30BA-E614-4C65-B05A-4B30D36682A6}" srcOrd="0" destOrd="0" presId="urn:microsoft.com/office/officeart/2005/8/layout/hProcess7"/>
    <dgm:cxn modelId="{BC2B2DA1-1E21-41EE-A7AA-DD12C4405993}" type="presParOf" srcId="{3E56624D-8E5E-49CD-81BD-3633A4739F4A}" destId="{0610CEA4-B7DE-4CF0-BC94-27CD02613563}" srcOrd="1" destOrd="0" presId="urn:microsoft.com/office/officeart/2005/8/layout/hProcess7"/>
    <dgm:cxn modelId="{4A0BD01A-D5DD-409A-B606-C32BAA9EEB70}" type="presParOf" srcId="{3E56624D-8E5E-49CD-81BD-3633A4739F4A}" destId="{24B28A25-FB8B-4A6B-8802-5606E426B3FE}" srcOrd="2" destOrd="0" presId="urn:microsoft.com/office/officeart/2005/8/layout/hProcess7"/>
    <dgm:cxn modelId="{65327B45-FCE9-425D-B9C2-B1474686AAA3}" type="presParOf" srcId="{E0BF305D-C02C-4950-BFE0-4795EA3A8051}" destId="{7F5F89AE-95AC-4AE3-A453-D5FCE891794E}" srcOrd="5" destOrd="0" presId="urn:microsoft.com/office/officeart/2005/8/layout/hProcess7"/>
    <dgm:cxn modelId="{7A6D4CE1-70C8-4A58-9637-2DF8406AFA2B}" type="presParOf" srcId="{E0BF305D-C02C-4950-BFE0-4795EA3A8051}" destId="{4668F3F7-0067-493C-960F-13CB9C9599F8}" srcOrd="6" destOrd="0" presId="urn:microsoft.com/office/officeart/2005/8/layout/hProcess7"/>
    <dgm:cxn modelId="{8F5D96B8-8E35-4AEB-94CB-DD914FA43DF2}" type="presParOf" srcId="{4668F3F7-0067-493C-960F-13CB9C9599F8}" destId="{F81026B8-854F-4873-83B3-D11CF0D6567E}" srcOrd="0" destOrd="0" presId="urn:microsoft.com/office/officeart/2005/8/layout/hProcess7"/>
    <dgm:cxn modelId="{3B215DE3-C5F0-44B4-8183-55BE8637E0F9}" type="presParOf" srcId="{4668F3F7-0067-493C-960F-13CB9C9599F8}" destId="{79FACA91-C2EC-44C0-BDCA-810A05480F77}" srcOrd="1" destOrd="0" presId="urn:microsoft.com/office/officeart/2005/8/layout/hProcess7"/>
    <dgm:cxn modelId="{2580279C-91A1-490B-B73C-E54C6E00299F}" type="presParOf" srcId="{4668F3F7-0067-493C-960F-13CB9C9599F8}" destId="{887B5D21-6D09-4CC7-973E-6F4E39528816}" srcOrd="2" destOrd="0" presId="urn:microsoft.com/office/officeart/2005/8/layout/hProcess7"/>
    <dgm:cxn modelId="{36409AA0-35D7-425C-A57A-5D6EAF82D84F}" type="presParOf" srcId="{E0BF305D-C02C-4950-BFE0-4795EA3A8051}" destId="{A17EC696-1C7E-4FE3-886D-9DB600811DE8}" srcOrd="7" destOrd="0" presId="urn:microsoft.com/office/officeart/2005/8/layout/hProcess7"/>
    <dgm:cxn modelId="{42964093-D056-4174-8115-CA1965BA86D0}" type="presParOf" srcId="{E0BF305D-C02C-4950-BFE0-4795EA3A8051}" destId="{9B40A2E5-E2FA-481B-AEC7-F09F6C6D975C}" srcOrd="8" destOrd="0" presId="urn:microsoft.com/office/officeart/2005/8/layout/hProcess7"/>
    <dgm:cxn modelId="{15096C53-2D60-40FE-9C6E-AA29E866D046}" type="presParOf" srcId="{9B40A2E5-E2FA-481B-AEC7-F09F6C6D975C}" destId="{742987CA-ED1B-46B7-A5CE-46BF64DFAD6F}" srcOrd="0" destOrd="0" presId="urn:microsoft.com/office/officeart/2005/8/layout/hProcess7"/>
    <dgm:cxn modelId="{E226E263-BD92-42F1-AABF-6D46185D5D81}" type="presParOf" srcId="{9B40A2E5-E2FA-481B-AEC7-F09F6C6D975C}" destId="{B7D1B13D-BB34-49B1-8E9A-BD9455AE386C}" srcOrd="1" destOrd="0" presId="urn:microsoft.com/office/officeart/2005/8/layout/hProcess7"/>
    <dgm:cxn modelId="{1CDE4B5C-846D-43F1-A445-04790DA3A78E}" type="presParOf" srcId="{9B40A2E5-E2FA-481B-AEC7-F09F6C6D975C}" destId="{F04E231E-AD26-4AD3-9146-8ADD3D3AC8B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E6A57-A789-497F-8BE0-821B75693ABA}">
      <dsp:nvSpPr>
        <dsp:cNvPr id="0" name=""/>
        <dsp:cNvSpPr/>
      </dsp:nvSpPr>
      <dsp:spPr>
        <a:xfrm>
          <a:off x="645" y="140454"/>
          <a:ext cx="2779514" cy="33354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1" u="sng" kern="1200" dirty="0" smtClean="0"/>
            <a:t>Perspektive</a:t>
          </a:r>
          <a:endParaRPr lang="de-DE" sz="2800" b="1" u="sng" kern="1200" dirty="0"/>
        </a:p>
      </dsp:txBody>
      <dsp:txXfrm rot="16200000">
        <a:off x="-1088923" y="1230023"/>
        <a:ext cx="2735041" cy="555902"/>
      </dsp:txXfrm>
    </dsp:sp>
    <dsp:sp modelId="{4DB36F6E-29CE-4650-A3B3-CADB92995881}">
      <dsp:nvSpPr>
        <dsp:cNvPr id="0" name=""/>
        <dsp:cNvSpPr/>
      </dsp:nvSpPr>
      <dsp:spPr>
        <a:xfrm>
          <a:off x="556548" y="140454"/>
          <a:ext cx="2070737" cy="333541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Fachschaft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Als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Studierenden-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vertretung</a:t>
          </a:r>
          <a:endParaRPr lang="de-DE" sz="2300" kern="1200" dirty="0"/>
        </a:p>
      </dsp:txBody>
      <dsp:txXfrm>
        <a:off x="556548" y="140454"/>
        <a:ext cx="2070737" cy="3335416"/>
      </dsp:txXfrm>
    </dsp:sp>
    <dsp:sp modelId="{E0DF30BA-E614-4C65-B05A-4B30D36682A6}">
      <dsp:nvSpPr>
        <dsp:cNvPr id="0" name=""/>
        <dsp:cNvSpPr/>
      </dsp:nvSpPr>
      <dsp:spPr>
        <a:xfrm>
          <a:off x="2877442" y="140454"/>
          <a:ext cx="2779514" cy="33354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1" u="sng" kern="1200" dirty="0" smtClean="0"/>
            <a:t>Fokus</a:t>
          </a:r>
          <a:endParaRPr lang="de-DE" sz="2800" b="1" u="sng" kern="1200" dirty="0"/>
        </a:p>
      </dsp:txBody>
      <dsp:txXfrm rot="16200000">
        <a:off x="1787873" y="1230023"/>
        <a:ext cx="2735041" cy="555902"/>
      </dsp:txXfrm>
    </dsp:sp>
    <dsp:sp modelId="{1BEC21B0-A10D-4F57-97E2-C149EBFFCE94}">
      <dsp:nvSpPr>
        <dsp:cNvPr id="0" name=""/>
        <dsp:cNvSpPr/>
      </dsp:nvSpPr>
      <dsp:spPr>
        <a:xfrm rot="5400000">
          <a:off x="2646177" y="2792226"/>
          <a:ext cx="490326" cy="4169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28A25-FB8B-4A6B-8802-5606E426B3FE}">
      <dsp:nvSpPr>
        <dsp:cNvPr id="0" name=""/>
        <dsp:cNvSpPr/>
      </dsp:nvSpPr>
      <dsp:spPr>
        <a:xfrm>
          <a:off x="3433345" y="140454"/>
          <a:ext cx="2070737" cy="333541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Eine Fakultät</a:t>
          </a:r>
          <a:endParaRPr lang="de-DE" sz="2300" kern="1200" dirty="0"/>
        </a:p>
      </dsp:txBody>
      <dsp:txXfrm>
        <a:off x="3433345" y="140454"/>
        <a:ext cx="2070737" cy="3335416"/>
      </dsp:txXfrm>
    </dsp:sp>
    <dsp:sp modelId="{742987CA-ED1B-46B7-A5CE-46BF64DFAD6F}">
      <dsp:nvSpPr>
        <dsp:cNvPr id="0" name=""/>
        <dsp:cNvSpPr/>
      </dsp:nvSpPr>
      <dsp:spPr>
        <a:xfrm>
          <a:off x="5754240" y="140454"/>
          <a:ext cx="2779514" cy="33354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1" u="sng" kern="1200" dirty="0" smtClean="0"/>
            <a:t>Nutzergruppen</a:t>
          </a:r>
          <a:endParaRPr lang="de-DE" sz="2800" b="1" u="sng" kern="1200" dirty="0"/>
        </a:p>
      </dsp:txBody>
      <dsp:txXfrm rot="16200000">
        <a:off x="4664670" y="1230023"/>
        <a:ext cx="2735041" cy="555902"/>
      </dsp:txXfrm>
    </dsp:sp>
    <dsp:sp modelId="{79FACA91-C2EC-44C0-BDCA-810A05480F77}">
      <dsp:nvSpPr>
        <dsp:cNvPr id="0" name=""/>
        <dsp:cNvSpPr/>
      </dsp:nvSpPr>
      <dsp:spPr>
        <a:xfrm rot="5400000">
          <a:off x="5522974" y="2792226"/>
          <a:ext cx="490326" cy="4169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E231E-AD26-4AD3-9146-8ADD3D3AC8B9}">
      <dsp:nvSpPr>
        <dsp:cNvPr id="0" name=""/>
        <dsp:cNvSpPr/>
      </dsp:nvSpPr>
      <dsp:spPr>
        <a:xfrm>
          <a:off x="6310142" y="140454"/>
          <a:ext cx="2070737" cy="333541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Studierende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Fachschaften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 dirty="0"/>
        </a:p>
      </dsp:txBody>
      <dsp:txXfrm>
        <a:off x="6310142" y="140454"/>
        <a:ext cx="2070737" cy="333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17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85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1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36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92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663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71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6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0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69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30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C01F56-B168-4B1A-BFFF-81AD8094D846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6D07D8-0C21-47A6-A756-CE83C38A2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055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16506" y="2213810"/>
            <a:ext cx="9144000" cy="2387600"/>
          </a:xfrm>
        </p:spPr>
        <p:txBody>
          <a:bodyPr/>
          <a:lstStyle/>
          <a:p>
            <a:r>
              <a:rPr lang="de-DE" dirty="0" smtClean="0"/>
              <a:t>Wissensmanagement Aufgabe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94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284464" y="649224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6132576" y="5044440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>
            <a:off x="10113264" y="4535424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5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3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47187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862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5" name="Gerade Verbindung mit Pfeil 4"/>
          <p:cNvCxnSpPr/>
          <p:nvPr/>
        </p:nvCxnSpPr>
        <p:spPr>
          <a:xfrm flipH="1">
            <a:off x="6629400" y="1600200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79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5" name="Gerade Verbindung mit Pfeil 4"/>
          <p:cNvCxnSpPr/>
          <p:nvPr/>
        </p:nvCxnSpPr>
        <p:spPr>
          <a:xfrm flipH="1">
            <a:off x="6583680" y="5994399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6516624" y="4376928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574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5" name="Gerade Verbindung mit Pfeil 4"/>
          <p:cNvCxnSpPr/>
          <p:nvPr/>
        </p:nvCxnSpPr>
        <p:spPr>
          <a:xfrm flipH="1">
            <a:off x="6455664" y="6272784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2781" y="4198575"/>
            <a:ext cx="8534400" cy="1507067"/>
          </a:xfrm>
        </p:spPr>
        <p:txBody>
          <a:bodyPr/>
          <a:lstStyle/>
          <a:p>
            <a:pPr algn="ctr"/>
            <a:r>
              <a:rPr lang="de-DE" dirty="0" err="1" smtClean="0"/>
              <a:t>Studyguide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31" y="1341075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38717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915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440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5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5496" y="0"/>
            <a:ext cx="8534400" cy="1507067"/>
          </a:xfrm>
        </p:spPr>
        <p:txBody>
          <a:bodyPr/>
          <a:lstStyle/>
          <a:p>
            <a:r>
              <a:rPr lang="de-DE" dirty="0" err="1" smtClean="0"/>
              <a:t>Studyguide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763186"/>
              </p:ext>
            </p:extLst>
          </p:nvPr>
        </p:nvGraphicFramePr>
        <p:xfrm>
          <a:off x="1790700" y="1936750"/>
          <a:ext cx="8534400" cy="361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68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19455" y="0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Teilaufgabe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422358" y="1314562"/>
            <a:ext cx="6833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Wissen wird für Studierende der FIM bereitgestellt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Wissensweitergabe an zukünftige Studenten 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Kollaboration (gemeinsame Inhalte)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Kollektion von Wissen</a:t>
            </a:r>
          </a:p>
          <a:p>
            <a:pPr marL="285750" indent="-285750">
              <a:buFontTx/>
              <a:buChar char="-"/>
            </a:pPr>
            <a:r>
              <a:rPr lang="de-DE" u="sng" dirty="0" smtClean="0"/>
              <a:t>Nutzung:</a:t>
            </a:r>
            <a:r>
              <a:rPr lang="de-DE" dirty="0" smtClean="0"/>
              <a:t> Studenten, Fachschaft</a:t>
            </a:r>
          </a:p>
          <a:p>
            <a:pPr marL="285750" indent="-285750">
              <a:buFontTx/>
              <a:buChar char="-"/>
            </a:pPr>
            <a:r>
              <a:rPr lang="de-DE" u="sng" dirty="0" smtClean="0"/>
              <a:t>Wichtigkeit:</a:t>
            </a:r>
            <a:r>
              <a:rPr lang="de-DE" dirty="0" smtClean="0"/>
              <a:t> relevante Informationen für Studierende der                      	           FIM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22358" y="4016078"/>
            <a:ext cx="6739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u="sng" dirty="0" smtClean="0"/>
              <a:t>Funktionen</a:t>
            </a:r>
            <a:r>
              <a:rPr lang="de-DE" dirty="0" smtClean="0"/>
              <a:t>: Stundenplanhilfe, Studientools, aktuelle 		           Informationen,  wichtige Kontakte, 	  </a:t>
            </a:r>
            <a:r>
              <a:rPr lang="de-DE" dirty="0"/>
              <a:t> </a:t>
            </a:r>
            <a:r>
              <a:rPr lang="de-DE" dirty="0" smtClean="0"/>
              <a:t>           	           allgemeine Informationen über das Studium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83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1180" y="0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TEILAUFGABE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463040" y="1947672"/>
            <a:ext cx="838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smtClean="0"/>
              <a:t>Plug-Ins: </a:t>
            </a:r>
            <a:r>
              <a:rPr lang="de-DE" sz="2000" dirty="0" smtClean="0"/>
              <a:t>- </a:t>
            </a:r>
            <a:r>
              <a:rPr lang="de-DE" sz="2000" dirty="0" err="1" smtClean="0"/>
              <a:t>Authpdo</a:t>
            </a:r>
            <a:r>
              <a:rPr lang="de-DE" sz="2000" dirty="0" smtClean="0"/>
              <a:t> (Standardmäßig; für Registrierung und 	 	    </a:t>
            </a:r>
            <a:r>
              <a:rPr lang="de-DE" sz="2000" dirty="0" smtClean="0"/>
              <a:t>Authentifizierung)</a:t>
            </a:r>
            <a:endParaRPr lang="de-DE" sz="2000" dirty="0" smtClean="0"/>
          </a:p>
          <a:p>
            <a:r>
              <a:rPr lang="de-DE" sz="2000" dirty="0"/>
              <a:t>	</a:t>
            </a:r>
            <a:r>
              <a:rPr lang="de-DE" sz="2000" dirty="0" smtClean="0"/>
              <a:t>  - ACL List ( Zugangsverwaltung für die Nutzergruppen)</a:t>
            </a:r>
          </a:p>
          <a:p>
            <a:r>
              <a:rPr lang="de-DE" sz="2000" dirty="0" smtClean="0"/>
              <a:t> 	  - </a:t>
            </a:r>
            <a:r>
              <a:rPr lang="de-DE" sz="2000" dirty="0" err="1" smtClean="0"/>
              <a:t>Discussion</a:t>
            </a:r>
            <a:r>
              <a:rPr lang="de-DE" sz="2000" dirty="0" smtClean="0"/>
              <a:t> (Diskussionsfeld unter jeder Seite)</a:t>
            </a:r>
          </a:p>
          <a:p>
            <a:r>
              <a:rPr lang="de-DE" sz="2000" dirty="0"/>
              <a:t>	 </a:t>
            </a:r>
            <a:r>
              <a:rPr lang="de-DE" sz="2000" dirty="0" smtClean="0"/>
              <a:t> - </a:t>
            </a:r>
            <a:r>
              <a:rPr lang="de-DE" sz="2000" dirty="0" err="1" smtClean="0"/>
              <a:t>Sidebarng</a:t>
            </a:r>
            <a:r>
              <a:rPr lang="de-DE" sz="2000" dirty="0" smtClean="0"/>
              <a:t> (Erzeugt eine Sidebar zur Navigation)</a:t>
            </a:r>
          </a:p>
          <a:p>
            <a:r>
              <a:rPr lang="de-DE" sz="2000" dirty="0"/>
              <a:t>	</a:t>
            </a:r>
            <a:r>
              <a:rPr lang="de-DE" sz="2000" dirty="0" smtClean="0"/>
              <a:t>  - </a:t>
            </a:r>
            <a:r>
              <a:rPr lang="de-DE" sz="2000" dirty="0" err="1" smtClean="0"/>
              <a:t>VShare</a:t>
            </a:r>
            <a:r>
              <a:rPr lang="de-DE" sz="2000" dirty="0" smtClean="0"/>
              <a:t> (Zum aufrufen von Videos)</a:t>
            </a:r>
          </a:p>
          <a:p>
            <a:r>
              <a:rPr lang="de-DE" sz="2000" dirty="0"/>
              <a:t>	</a:t>
            </a:r>
            <a:r>
              <a:rPr lang="de-DE" sz="2000" dirty="0" smtClean="0"/>
              <a:t>  - RSS ( zum einbinden von RSS </a:t>
            </a:r>
            <a:r>
              <a:rPr lang="de-DE" sz="2000" dirty="0" err="1" smtClean="0"/>
              <a:t>feeds</a:t>
            </a:r>
            <a:r>
              <a:rPr lang="de-DE" sz="2000" dirty="0" smtClean="0"/>
              <a:t>)</a:t>
            </a:r>
          </a:p>
          <a:p>
            <a:r>
              <a:rPr lang="de-DE" sz="2000" dirty="0"/>
              <a:t>	</a:t>
            </a:r>
            <a:r>
              <a:rPr lang="de-DE" sz="2000" dirty="0" smtClean="0"/>
              <a:t>  - Bootstrap Template (Design)</a:t>
            </a:r>
          </a:p>
          <a:p>
            <a:endParaRPr lang="de-DE" sz="20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2053" y="0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Teilaufgabe 3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22965"/>
              </p:ext>
            </p:extLst>
          </p:nvPr>
        </p:nvGraphicFramePr>
        <p:xfrm>
          <a:off x="2604452" y="1507067"/>
          <a:ext cx="71120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/>
                <a:gridCol w="2370667"/>
                <a:gridCol w="237066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Nutzergruppe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Rechte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Zuständigkeiten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Gast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Diskussionsbeiträge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FSInfo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R,</a:t>
                      </a:r>
                      <a:r>
                        <a:rPr lang="de-DE" baseline="0" dirty="0" smtClean="0"/>
                        <a:t> D, 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Verwaltung,</a:t>
                      </a:r>
                      <a:r>
                        <a:rPr lang="de-DE" baseline="0" dirty="0" smtClean="0"/>
                        <a:t> Pflege</a:t>
                      </a:r>
                      <a:endParaRPr lang="de-DE" dirty="0"/>
                    </a:p>
                  </a:txBody>
                  <a:tcPr/>
                </a:tc>
              </a:tr>
              <a:tr h="635677">
                <a:tc>
                  <a:txBody>
                    <a:bodyPr/>
                    <a:lstStyle/>
                    <a:p>
                      <a:r>
                        <a:rPr lang="de-DE" dirty="0" smtClean="0"/>
                        <a:t>Admin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R, D,</a:t>
                      </a:r>
                      <a:r>
                        <a:rPr lang="de-DE" baseline="0" dirty="0" smtClean="0"/>
                        <a:t> 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Wartung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R,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Diskussionsbeiträge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98864" y="3931920"/>
            <a:ext cx="4636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Inhalte / Repräsentation von Wissen: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Textuell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Visuell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Audiovisuell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467594" y="3799501"/>
            <a:ext cx="33201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 smtClean="0"/>
              <a:t>Begleitende Maßnahmen: 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Systembetreuer einstellen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Host finden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Kontakt mit Lehrstühlen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98864" y="5409248"/>
            <a:ext cx="42114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 smtClean="0"/>
              <a:t>Nutzung und Erfolg: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Erhöhte Teilnahme an Events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Entlastung der </a:t>
            </a:r>
            <a:r>
              <a:rPr lang="de-DE" dirty="0" err="1" smtClean="0"/>
              <a:t>FSInfo</a:t>
            </a:r>
            <a:r>
              <a:rPr lang="de-DE" dirty="0" smtClean="0"/>
              <a:t> bzgl. Fragen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67594" y="5409248"/>
            <a:ext cx="47227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 smtClean="0"/>
              <a:t>Aufwands-und Kostenabschätzung: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Wenig Aufwand (regelmäßige Pflege)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Ressourcenkosten (Speicher etc.)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Kaum finanzielle Kosten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08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0908" y="0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TEILAUFGABE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01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0052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148</Words>
  <Application>Microsoft Office PowerPoint</Application>
  <PresentationFormat>Breitbild</PresentationFormat>
  <Paragraphs>61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Segment</vt:lpstr>
      <vt:lpstr>Wissensmanagement Aufgabe 2</vt:lpstr>
      <vt:lpstr>Studyguide</vt:lpstr>
      <vt:lpstr>Studyguide</vt:lpstr>
      <vt:lpstr>Teilaufgabe 1</vt:lpstr>
      <vt:lpstr>TEILAUFGABE 2</vt:lpstr>
      <vt:lpstr>Teilaufgabe 3</vt:lpstr>
      <vt:lpstr>TEILAUFGABE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Wissensmanagement Aufgabe 2</dc:title>
  <dc:creator>Dome2k14 K8bal</dc:creator>
  <cp:lastModifiedBy>Dome2k14 K8bal</cp:lastModifiedBy>
  <cp:revision>10</cp:revision>
  <dcterms:created xsi:type="dcterms:W3CDTF">2017-07-19T13:47:27Z</dcterms:created>
  <dcterms:modified xsi:type="dcterms:W3CDTF">2017-07-20T10:37:48Z</dcterms:modified>
</cp:coreProperties>
</file>