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010"/>
    <p:restoredTop sz="94660"/>
  </p:normalViewPr>
  <p:slideViewPr>
    <p:cSldViewPr snapToGrid="0">
      <p:cViewPr varScale="1">
        <p:scale>
          <a:sx d="100" n="121"/>
          <a:sy d="100" n="121"/>
        </p:scale>
        <p:origin x="523" y="91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3"/>
          <a:sy d="100" n="83"/>
        </p:scale>
        <p:origin x="3852" y="96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CAF7-69CB-4F51-AB56-AB3F23CD5F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71385"/>
            <a:ext cx="9144000" cy="3096947"/>
          </a:xfrm>
        </p:spPr>
        <p:txBody>
          <a:bodyPr anchor="ctr">
            <a:normAutofit/>
          </a:bodyPr>
          <a:lstStyle>
            <a:lvl1pPr algn="ctr">
              <a:defRPr sz="4800" b="1" cap="sm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&lt;Presentation Title&gt;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661A0-CEBE-4492-A7BB-2A539EFB9F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946384"/>
            <a:ext cx="9144000" cy="795867"/>
          </a:xfrm>
        </p:spPr>
        <p:txBody>
          <a:bodyPr/>
          <a:lstStyle>
            <a:lvl1pPr marL="0" indent="0" algn="ctr">
              <a:buNone/>
              <a:defRPr sz="2400" b="0" i="1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&lt;Presentation Subtitle&gt;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F00BA-5814-4ECD-B6C8-C5F1815AA4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956336"/>
            <a:ext cx="9143999" cy="413411"/>
          </a:xfrm>
        </p:spPr>
        <p:txBody>
          <a:bodyPr anchor="ctr">
            <a:noAutofit/>
          </a:bodyPr>
          <a:lstStyle>
            <a:lvl1pPr algn="ctr">
              <a:buNone/>
              <a:defRPr sz="2400" b="0" cap="small" baseline="0"/>
            </a:lvl1pPr>
          </a:lstStyle>
          <a:p>
            <a:pPr lvl="0"/>
            <a:r>
              <a:rPr lang="en-GB" dirty="0"/>
              <a:t>&lt;Meeting name&gt;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22A4BF9-CAAC-43BB-91E8-527D836CF8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1447800"/>
            <a:ext cx="9144000" cy="245533"/>
          </a:xfrm>
        </p:spPr>
        <p:txBody>
          <a:bodyPr anchor="ctr">
            <a:normAutofit/>
          </a:bodyPr>
          <a:lstStyle>
            <a:lvl1pPr algn="ctr">
              <a:buNone/>
              <a:defRPr sz="1600" cap="small" baseline="0"/>
            </a:lvl1pPr>
          </a:lstStyle>
          <a:p>
            <a:pPr lvl="0"/>
            <a:r>
              <a:rPr lang="en-GB" dirty="0"/>
              <a:t>&lt;Location&gt; &lt;Date start&gt; - &lt;Date end&gt;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6C614-29F9-4B2A-8177-409CA2C73B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5825066"/>
            <a:ext cx="9144000" cy="465667"/>
          </a:xfrm>
        </p:spPr>
        <p:txBody>
          <a:bodyPr anchor="ctr">
            <a:noAutofit/>
          </a:bodyPr>
          <a:lstStyle>
            <a:lvl1pPr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&lt;Author Name&gt; &lt;author@ema.il&gt;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49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C32D-9E90-4F58-AFC3-7C068B8D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F9293-F414-4315-A359-0147963B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7CD9B-1936-4DE0-87A4-8FBB26B0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76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6ABB1-4126-4355-98C9-4044F1F3C1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5663" y="947738"/>
            <a:ext cx="10490200" cy="5453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9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1396-D9C7-43E4-B873-1A76861A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4690-296D-4072-BFC0-ACAD2B7C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9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1CB0-1715-4D03-9ED0-61C885D2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F539B-16A6-4AF9-9CD9-94840E70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8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A4AE-FF04-4FDD-95D5-4376B4E2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8D52-EBD5-42F0-A652-469C0B9A7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3DCFC-1D99-47A4-8315-06D07849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0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090-05F2-4B35-A8CA-155F8679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4BF0-0169-4417-96F1-50BD3598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0DBD4-3981-46E9-A23A-CE23F68DA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32BAF-C248-4CDE-91CA-8544F14F8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02A4B-70C4-483F-AFBF-8D975CD0F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B2CA-B643-42C9-BF0F-C7EC62F8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18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1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12AF-4BED-490F-846F-5F4E2F86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B976-9CC7-4C83-B672-9CB0BC85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60738-AB0C-4025-B40D-996BBF03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3565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jp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E1369-6387-4F86-9602-5750181A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9394"/>
            <a:ext cx="10515600" cy="82129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FD75-AE48-40D5-85D7-06775E733A8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14DF33-BC48-4211-8F30-BE337177ACF5}"/>
              </a:ext>
            </a:extLst>
          </p:cNvPr>
          <p:cNvCxnSpPr/>
          <p:nvPr userDrawn="1"/>
        </p:nvCxnSpPr>
        <p:spPr>
          <a:xfrm>
            <a:off x="838200" y="70655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A68E50-FA90-4496-B85D-1A90491C1865}"/>
              </a:ext>
            </a:extLst>
          </p:cNvPr>
          <p:cNvCxnSpPr/>
          <p:nvPr userDrawn="1"/>
        </p:nvCxnSpPr>
        <p:spPr>
          <a:xfrm>
            <a:off x="838200" y="6483350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descr="A map of the world with fish and clouds  Description automatically generated" id="5" name="Picture 4">
            <a:extLst>
              <a:ext uri="{FF2B5EF4-FFF2-40B4-BE49-F238E27FC236}">
                <a16:creationId xmlns:a16="http://schemas.microsoft.com/office/drawing/2014/main" id="{A400CA67-2358-8185-8D9C-219AF8046C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713"/>
            <a:ext cx="627345" cy="516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A746D-CB87-5E6B-4788-86F2DB776EC4}"/>
              </a:ext>
            </a:extLst>
          </p:cNvPr>
          <p:cNvSpPr txBox="1"/>
          <p:nvPr userDrawn="1"/>
        </p:nvSpPr>
        <p:spPr>
          <a:xfrm>
            <a:off x="6557375" y="189983"/>
            <a:ext cx="4796425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GB">
                <a:solidFill>
                  <a:schemeClr val="tx2">
                    <a:lumMod val="75000"/>
                  </a:schemeClr>
                </a:solidFill>
              </a:rPr>
              <a:t>SCRS/XY/XYZ</a:t>
            </a:r>
            <a:endParaRPr dirty="0"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E63B8-1F71-B50C-1790-8F2A23728BD9}"/>
              </a:ext>
            </a:extLst>
          </p:cNvPr>
          <p:cNvSpPr txBox="1"/>
          <p:nvPr userDrawn="1"/>
        </p:nvSpPr>
        <p:spPr>
          <a:xfrm>
            <a:off x="786008" y="6474510"/>
            <a:ext cx="4796425" cy="30777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l"/>
            <a:r>
              <a:rPr dirty="0" lang="en-GB" sz="1400">
                <a:solidFill>
                  <a:schemeClr val="tx2">
                    <a:lumMod val="75000"/>
                  </a:schemeClr>
                </a:solidFill>
              </a:rPr>
              <a:t>ICCAT Secretariat, Corazón de Maria, 8 – 28002 Madrid, Spain</a:t>
            </a:r>
            <a:endParaRPr dirty="0" lang="en-US" sz="14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020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CAF7-69CB-4F51-AB56-AB3F23CD5F37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1524000" y="1771385"/>
            <a:ext cx="9144000" cy="309694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661A0-CEBE-4492-A7BB-2A539EFB9F52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1524000" y="4946384"/>
            <a:ext cx="9144000" cy="795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subtitle</a:t>
            </a:r>
            <a:br/>
            <a:br/>
            <a:r>
              <a:rPr/>
              <a:t>Test author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1396-D9C7-43E4-B873-1A76861A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4690-296D-4072-BFC0-ACAD2B7C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provide participants at the </a:t>
            </a:r>
            <a:r>
              <a:rPr b="1"/>
              <a:t>Mediterranean Albacore Data Preparatory and Assessment Meeting</a:t>
            </a:r>
            <a:r>
              <a:rPr/>
              <a:t> with a review of the status of the information on albacore tuna (</a:t>
            </a:r>
            <a:r>
              <a:rPr i="1"/>
              <a:t>Thunnus alalunga</a:t>
            </a:r>
            <a:r>
              <a:rPr/>
              <a:t>) for the years 1950-2022 available to the ICCAT Secretariat as of May 2024.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1396-D9C7-43E4-B873-1A76861A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fleet (1993-2007)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41091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08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4311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Flag name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1994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1995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1996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1997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1998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1999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2000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2002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2003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2004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2005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2006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Egypt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EU-Croatia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EU-Cyprus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EU-España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EU-France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EU-Greece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1,152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2,005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1,786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1,840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1,352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EU-Italy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1,107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1,109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1,769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2,561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3,630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2,826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4,032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6,914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3,671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2,248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4,584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3,970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2,103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EU-Malta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EU-Portugal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Japan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Korea Rep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Libya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Maroc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NEI (MED)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Syria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Türkiye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Yugoslavia Fed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1396-D9C7-43E4-B873-1A76861A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fleet (2008-2022)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0653371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08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34311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Flag name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2010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2011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2012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2013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2014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2015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2016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2017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2018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7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2023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EBEBE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Egypt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EU-Croatia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EU-Cyprus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EU-España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EU-France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EU-Greece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1,332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EU-Italy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2,727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1,109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2,500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1,117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1,353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1,602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1,491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1,348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1,044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1,287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1,423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1,193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1,154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EU-Malta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EU-Portugal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Japan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Korea Rep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Libya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Maroc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FFFF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NEI (MED)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Syria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Türkiye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1,396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A500">
                        <a:alpha val="100000"/>
                      </a:srgb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Yugoslavia Fed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7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3D3D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IOTC">
      <a:dk1>
        <a:srgbClr val="233F70"/>
      </a:dk1>
      <a:lt1>
        <a:sysClr val="window" lastClr="FFFFFF"/>
      </a:lt1>
      <a:dk2>
        <a:srgbClr val="7093D2"/>
      </a:dk2>
      <a:lt2>
        <a:srgbClr val="D9E2F3"/>
      </a:lt2>
      <a:accent1>
        <a:srgbClr val="9FB7E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231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E3D452FA-D95A-4A54-B7EE-0EDE74E5412F}" vid="{B51DBF2D-77B6-4BBF-AA5F-FC11C67FD4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Overview of Albacore statistical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creator>Test author</dc:creator>
  <cp:keywords/>
  <dcterms:created xsi:type="dcterms:W3CDTF">2024-05-08T07:26:46Z</dcterms:created>
  <dcterms:modified xsi:type="dcterms:W3CDTF">2024-05-08T07:26:46Z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Test subtitle</vt:lpwstr>
  </property>
</Properties>
</file>