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00"/>
    <a:srgbClr val="E7ABBE"/>
    <a:srgbClr val="FAF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662DC31-80E5-415B-BF04-1BB78922E9DB}"/>
              </a:ext>
            </a:extLst>
          </p:cNvPr>
          <p:cNvCxnSpPr>
            <a:stCxn id="51" idx="6"/>
          </p:cNvCxnSpPr>
          <p:nvPr/>
        </p:nvCxnSpPr>
        <p:spPr>
          <a:xfrm>
            <a:off x="10332937" y="6164147"/>
            <a:ext cx="6838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ttore curvo 268">
            <a:extLst>
              <a:ext uri="{FF2B5EF4-FFF2-40B4-BE49-F238E27FC236}">
                <a16:creationId xmlns:a16="http://schemas.microsoft.com/office/drawing/2014/main" id="{85582E4C-E53D-4ADA-B756-9549336E6C71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0800000">
            <a:off x="946443" y="815773"/>
            <a:ext cx="271862" cy="3452622"/>
          </a:xfrm>
          <a:prstGeom prst="curvedConnector3">
            <a:avLst>
              <a:gd name="adj1" fmla="val 3373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DDFBCC0E-35B7-4FFE-945D-58C0899BAD8B}"/>
              </a:ext>
            </a:extLst>
          </p:cNvPr>
          <p:cNvSpPr txBox="1"/>
          <p:nvPr/>
        </p:nvSpPr>
        <p:spPr>
          <a:xfrm>
            <a:off x="0" y="3244572"/>
            <a:ext cx="139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E96A151-F283-4FB4-AE47-639F064F1DE4}"/>
              </a:ext>
            </a:extLst>
          </p:cNvPr>
          <p:cNvCxnSpPr>
            <a:endCxn id="5" idx="1"/>
          </p:cNvCxnSpPr>
          <p:nvPr/>
        </p:nvCxnSpPr>
        <p:spPr>
          <a:xfrm>
            <a:off x="633046" y="316523"/>
            <a:ext cx="619799" cy="2466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46446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429762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5996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288522" y="2220240"/>
            <a:ext cx="0" cy="2434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645891" y="1905898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564599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333</Words>
  <Application>Microsoft Office PowerPoint</Application>
  <PresentationFormat>Widescreen</PresentationFormat>
  <Paragraphs>188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70</cp:revision>
  <dcterms:created xsi:type="dcterms:W3CDTF">2018-06-19T10:20:58Z</dcterms:created>
  <dcterms:modified xsi:type="dcterms:W3CDTF">2018-07-15T12:57:40Z</dcterms:modified>
</cp:coreProperties>
</file>