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8CD4"/>
    <a:srgbClr val="FFFFFF"/>
    <a:srgbClr val="FF6600"/>
    <a:srgbClr val="E7ABBE"/>
    <a:srgbClr val="FAF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07/09/2018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FE59E3F-5B8B-45F6-8859-C58A2BE28078}"/>
              </a:ext>
            </a:extLst>
          </p:cNvPr>
          <p:cNvGrpSpPr/>
          <p:nvPr/>
        </p:nvGrpSpPr>
        <p:grpSpPr>
          <a:xfrm>
            <a:off x="6449428" y="414884"/>
            <a:ext cx="5319476" cy="3630398"/>
            <a:chOff x="342899" y="581114"/>
            <a:chExt cx="5319476" cy="363039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34C7F31-449B-4FD6-B15B-EE202ADE85BD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0BF11AD-1032-4233-A0D3-13198953A1E6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71B12B-61DE-45BC-B77D-27551695A202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EF2BDD-2B9D-4EB3-9A3C-6EDFAFB4C178}"/>
              </a:ext>
            </a:extLst>
          </p:cNvPr>
          <p:cNvGrpSpPr/>
          <p:nvPr/>
        </p:nvGrpSpPr>
        <p:grpSpPr>
          <a:xfrm>
            <a:off x="6739575" y="1161406"/>
            <a:ext cx="4310424" cy="2593731"/>
            <a:chOff x="633046" y="1327636"/>
            <a:chExt cx="4310424" cy="2593731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D25D421-7B80-4ACE-BE21-234F3896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6" y="1327636"/>
              <a:ext cx="0" cy="25937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C00058D-B413-4410-BC38-180B80E0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6" y="392136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4887BC-F75B-48B6-BE5B-45C9D7E14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91" y="1327638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B45B400-1E37-452D-B681-BF8AD60E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791" y="1327638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E263BC2-E48F-40C6-AAD4-A1544305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855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13A6E7B-8FD8-4EE8-9EE5-03F4A8AF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949" y="392136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63D41F2-AB0B-47C7-930F-B7B5FE08F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99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9ED2849-3A30-4FA6-AE4F-66EDF0D6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694" y="132763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1E3C8A7-62AD-4110-AC71-E59F628D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53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4254451-C7B4-4DC8-86BE-3DED18423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851" y="3921365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12D95A3-749B-4D16-9181-72199D49F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06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74AB76D-F643-4BAD-BF60-41F9814ED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501" y="132763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B59715BA-EBCB-42B6-AD6A-7655B1F4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395" y="1327636"/>
              <a:ext cx="1" cy="2593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0C54B3A3-51E5-488D-B4AC-F2AEFC2A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3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A8B3ED9-5C86-41C2-B444-03E63AB4F745}"/>
              </a:ext>
            </a:extLst>
          </p:cNvPr>
          <p:cNvGrpSpPr/>
          <p:nvPr/>
        </p:nvGrpSpPr>
        <p:grpSpPr>
          <a:xfrm>
            <a:off x="760478" y="414884"/>
            <a:ext cx="5319476" cy="3630398"/>
            <a:chOff x="342899" y="581114"/>
            <a:chExt cx="5319476" cy="3630398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9F250F-0611-44A1-AA9C-205F11585F42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153BC3D-2855-45A6-B8A5-6B242E6D2272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3B81550-A2F9-4E0F-AD60-FF875AC1CBD3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B946A73-F652-4745-AD4C-2CC41B214F37}"/>
              </a:ext>
            </a:extLst>
          </p:cNvPr>
          <p:cNvGrpSpPr/>
          <p:nvPr/>
        </p:nvGrpSpPr>
        <p:grpSpPr>
          <a:xfrm>
            <a:off x="1065279" y="1120026"/>
            <a:ext cx="4282440" cy="2714244"/>
            <a:chOff x="647700" y="1286256"/>
            <a:chExt cx="4282440" cy="2714244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2255AB7-2F2E-4554-8B35-6153C4A2378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1286256"/>
              <a:ext cx="0" cy="2714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6A9EC2F-0E2A-404D-BCB5-6E645D34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4000500"/>
              <a:ext cx="42824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34A25A-8002-4843-913A-E50D7E9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40" y="1293876"/>
              <a:ext cx="0" cy="2706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EDA0B719-57B0-4B43-8D2B-699FD68C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1293876"/>
              <a:ext cx="3924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EDD0D10-9DA1-4C0F-8E53-DB7DA12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1293876"/>
              <a:ext cx="0" cy="2378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45A2AC9A-7E83-4D35-8EC9-1A9B6994D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3672840"/>
              <a:ext cx="3550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F0D7D36D-0C6E-49FA-AAA0-171206F1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607820"/>
              <a:ext cx="0" cy="2072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99D9430D-AE34-430B-A15B-11C513B6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1607820"/>
              <a:ext cx="3131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62570EA7-D05E-43B6-9701-798F19833C96}"/>
                </a:ext>
              </a:extLst>
            </p:cNvPr>
            <p:cNvCxnSpPr>
              <a:cxnSpLocks/>
            </p:cNvCxnSpPr>
            <p:nvPr/>
          </p:nvCxnSpPr>
          <p:spPr>
            <a:xfrm>
              <a:off x="1424940" y="1607820"/>
              <a:ext cx="0" cy="1691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EA5575-65D8-4BFE-AA20-A8E6122E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3299460"/>
              <a:ext cx="27203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A25C458-9C21-40F8-B527-11A8A8AD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0" y="1927860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5C5471A-649B-4A7F-A161-794ED06A0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927860"/>
              <a:ext cx="2316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12B200B-4E31-4EAD-BE98-922836812B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927860"/>
              <a:ext cx="0" cy="1038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44A1493-69BE-4C82-9C24-12BCF7A03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2966720"/>
              <a:ext cx="18897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4C4BBB53-B925-4733-AB17-B7CE955F0D2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60" y="2240280"/>
              <a:ext cx="0" cy="726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6C2C87B1-5A56-4AD3-9CC5-E368ECF8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340" y="2240280"/>
              <a:ext cx="1506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390C18B-847E-4167-873C-292E8DF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2340" y="2240280"/>
              <a:ext cx="0" cy="360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133B7023-A783-4FAC-B5BA-DF830D5D57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3888" y="2600960"/>
              <a:ext cx="2001012" cy="137160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2B45655-1693-4D8F-8E5D-BB25115B39E8}"/>
              </a:ext>
            </a:extLst>
          </p:cNvPr>
          <p:cNvCxnSpPr/>
          <p:nvPr/>
        </p:nvCxnSpPr>
        <p:spPr>
          <a:xfrm>
            <a:off x="2629919" y="2434730"/>
            <a:ext cx="701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99174EC3-A0F9-4EAB-A25C-2BF789C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27239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4C854916-93C4-4282-B2EA-204F127CBDE7}"/>
              </a:ext>
            </a:extLst>
          </p:cNvPr>
          <p:cNvSpPr/>
          <p:nvPr/>
        </p:nvSpPr>
        <p:spPr>
          <a:xfrm>
            <a:off x="4328327" y="2804977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Robot Server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6B4BD08-84E6-452C-8D5D-EA963A78CFB8}"/>
              </a:ext>
            </a:extLst>
          </p:cNvPr>
          <p:cNvSpPr/>
          <p:nvPr/>
        </p:nvSpPr>
        <p:spPr>
          <a:xfrm>
            <a:off x="4875241" y="718266"/>
            <a:ext cx="1934307" cy="18727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9EE08C5-4BD5-44B6-9804-E78F3DA0C5AF}"/>
              </a:ext>
            </a:extLst>
          </p:cNvPr>
          <p:cNvSpPr/>
          <p:nvPr/>
        </p:nvSpPr>
        <p:spPr>
          <a:xfrm>
            <a:off x="4719875" y="4618879"/>
            <a:ext cx="2382281" cy="21452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8B51CB-CAB6-4AF7-8BF2-A616931D5C2F}"/>
              </a:ext>
            </a:extLst>
          </p:cNvPr>
          <p:cNvSpPr/>
          <p:nvPr/>
        </p:nvSpPr>
        <p:spPr>
          <a:xfrm>
            <a:off x="8535106" y="1019908"/>
            <a:ext cx="3015761" cy="256735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A91651E-205A-4BA5-8F34-38B60CAB5881}"/>
              </a:ext>
            </a:extLst>
          </p:cNvPr>
          <p:cNvSpPr/>
          <p:nvPr/>
        </p:nvSpPr>
        <p:spPr>
          <a:xfrm>
            <a:off x="9508000" y="4755132"/>
            <a:ext cx="1934307" cy="1872762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111D5A5-A05C-403E-AD0E-A944044A356C}"/>
              </a:ext>
            </a:extLst>
          </p:cNvPr>
          <p:cNvGrpSpPr/>
          <p:nvPr/>
        </p:nvGrpSpPr>
        <p:grpSpPr>
          <a:xfrm>
            <a:off x="386862" y="501106"/>
            <a:ext cx="1934307" cy="2242094"/>
            <a:chOff x="386862" y="501106"/>
            <a:chExt cx="1934307" cy="2242094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0734CFFE-F4C2-47A6-A647-279CEB81032E}"/>
                </a:ext>
              </a:extLst>
            </p:cNvPr>
            <p:cNvSpPr/>
            <p:nvPr/>
          </p:nvSpPr>
          <p:spPr>
            <a:xfrm>
              <a:off x="386862" y="870438"/>
              <a:ext cx="1934307" cy="18727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7348D4-865A-4F4E-B919-1EFB34876576}"/>
                </a:ext>
              </a:extLst>
            </p:cNvPr>
            <p:cNvSpPr txBox="1"/>
            <p:nvPr/>
          </p:nvSpPr>
          <p:spPr>
            <a:xfrm>
              <a:off x="1000857" y="501106"/>
              <a:ext cx="93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Loop()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7F0F17B-1066-4C43-9F3D-88235F5C381B}"/>
              </a:ext>
            </a:extLst>
          </p:cNvPr>
          <p:cNvGrpSpPr/>
          <p:nvPr/>
        </p:nvGrpSpPr>
        <p:grpSpPr>
          <a:xfrm>
            <a:off x="1935772" y="1547136"/>
            <a:ext cx="1013370" cy="519364"/>
            <a:chOff x="1935772" y="1547136"/>
            <a:chExt cx="1013370" cy="5193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9869157"/>
                    </p:ext>
                  </p:extLst>
                </p:nvPr>
              </p:nvGraphicFramePr>
              <p:xfrm rot="16200000">
                <a:off x="2316463" y="1433821"/>
                <a:ext cx="519364" cy="745994"/>
              </p:xfrm>
              <a:graphic>
                <a:graphicData uri="http://schemas.microsoft.com/office/drawing/2017/model3d">
                  <am3d:model3d r:embed="rId2">
                    <am3d:spPr>
                      <a:xfrm rot="16200000">
                        <a:off x="0" y="0"/>
                        <a:ext cx="519364" cy="745994"/>
                      </a:xfrm>
                      <a:prstGeom prst="rect">
                        <a:avLst/>
                      </a:prstGeom>
                    </am3d:spPr>
                    <am3d:camera>
                      <am3d:pos x="0" y="0" z="6278280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59681" d="1000000"/>
                      <am3d:preTrans dx="22" dy="-18000000" dz="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046875" ay="-2659582" az="-865329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82153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316463" y="1433821"/>
                  <a:ext cx="519364" cy="74599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4A2E8E49-4C9A-4D13-AD3D-28CD1D4FAF5B}"/>
                </a:ext>
              </a:extLst>
            </p:cNvPr>
            <p:cNvCxnSpPr/>
            <p:nvPr/>
          </p:nvCxnSpPr>
          <p:spPr>
            <a:xfrm flipH="1">
              <a:off x="1935772" y="1723292"/>
              <a:ext cx="3853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989F55E-86F3-499D-A7A2-761D309F12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103" y="1875692"/>
              <a:ext cx="3751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983EBC-8DDB-450C-9C1B-9777EB95E42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90132" y="1654647"/>
            <a:ext cx="1985109" cy="4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973C99-1EFF-4417-8E07-FC9167036F17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4947418" y="2316768"/>
            <a:ext cx="211096" cy="48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49B280E-BF25-48DB-9D16-09C5EAC7C91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526275" y="2316768"/>
            <a:ext cx="265730" cy="48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C3DCE06-23D9-4412-BA8A-55AE4BA192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70522" y="1898248"/>
            <a:ext cx="1639133" cy="1072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B5E8C45-E0AC-4089-AC18-41314ABB06E4}"/>
              </a:ext>
            </a:extLst>
          </p:cNvPr>
          <p:cNvSpPr txBox="1"/>
          <p:nvPr/>
        </p:nvSpPr>
        <p:spPr>
          <a:xfrm>
            <a:off x="4595980" y="3910008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6666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4DBB102-450D-4FD3-9E8E-3332C4B75ADA}"/>
              </a:ext>
            </a:extLst>
          </p:cNvPr>
          <p:cNvSpPr txBox="1"/>
          <p:nvPr/>
        </p:nvSpPr>
        <p:spPr>
          <a:xfrm>
            <a:off x="6399280" y="389511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A0B42E6-1472-4DC3-B5AD-C290D1A87760}"/>
              </a:ext>
            </a:extLst>
          </p:cNvPr>
          <p:cNvSpPr/>
          <p:nvPr/>
        </p:nvSpPr>
        <p:spPr>
          <a:xfrm>
            <a:off x="517662" y="22100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Arduino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51998CE-95EF-4A75-8FFA-9FA352A292D5}"/>
              </a:ext>
            </a:extLst>
          </p:cNvPr>
          <p:cNvSpPr/>
          <p:nvPr/>
        </p:nvSpPr>
        <p:spPr>
          <a:xfrm>
            <a:off x="5002162" y="226241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Raspberry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1136CC1-A572-4AD7-8C65-83F79AB1C696}"/>
              </a:ext>
            </a:extLst>
          </p:cNvPr>
          <p:cNvSpPr/>
          <p:nvPr/>
        </p:nvSpPr>
        <p:spPr>
          <a:xfrm>
            <a:off x="9114398" y="234668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43B0FCB-15B0-484B-B982-33571446B29B}"/>
              </a:ext>
            </a:extLst>
          </p:cNvPr>
          <p:cNvSpPr/>
          <p:nvPr/>
        </p:nvSpPr>
        <p:spPr>
          <a:xfrm>
            <a:off x="6131627" y="2801149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Temp Server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22F6FB0-CBF9-4BB8-8BF9-9C987C391E4D}"/>
              </a:ext>
            </a:extLst>
          </p:cNvPr>
          <p:cNvSpPr txBox="1"/>
          <p:nvPr/>
        </p:nvSpPr>
        <p:spPr>
          <a:xfrm>
            <a:off x="5158514" y="5888594"/>
            <a:ext cx="160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QA real robot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0B2565D-7691-4544-A5D7-A2252DA9BC18}"/>
              </a:ext>
            </a:extLst>
          </p:cNvPr>
          <p:cNvSpPr/>
          <p:nvPr/>
        </p:nvSpPr>
        <p:spPr>
          <a:xfrm>
            <a:off x="4926917" y="5139105"/>
            <a:ext cx="1150413" cy="61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Java TCP Client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2A03330-2EBC-4A3E-A423-0ED9EFD85A57}"/>
              </a:ext>
            </a:extLst>
          </p:cNvPr>
          <p:cNvSpPr txBox="1"/>
          <p:nvPr/>
        </p:nvSpPr>
        <p:spPr>
          <a:xfrm>
            <a:off x="10350094" y="4298817"/>
            <a:ext cx="9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request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F919154-6FD2-4C19-8BE6-F78B6F25FE97}"/>
              </a:ext>
            </a:extLst>
          </p:cNvPr>
          <p:cNvGrpSpPr/>
          <p:nvPr/>
        </p:nvGrpSpPr>
        <p:grpSpPr>
          <a:xfrm>
            <a:off x="4653095" y="4202724"/>
            <a:ext cx="588645" cy="228600"/>
            <a:chOff x="9938385" y="6250305"/>
            <a:chExt cx="588645" cy="228600"/>
          </a:xfrm>
        </p:grpSpPr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25CE7B6B-FEF8-4CD9-AB17-C72DD7E13455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B6A5421E-442C-482B-82B3-6788256AC349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3D90B21-19B6-4A99-8039-935F10EF4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E30A304C-75F6-40D3-8DE1-A5D494ED88BF}"/>
              </a:ext>
            </a:extLst>
          </p:cNvPr>
          <p:cNvCxnSpPr>
            <a:cxnSpLocks/>
          </p:cNvCxnSpPr>
          <p:nvPr/>
        </p:nvCxnSpPr>
        <p:spPr>
          <a:xfrm flipH="1" flipV="1">
            <a:off x="4808162" y="4317024"/>
            <a:ext cx="312113" cy="822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4ED90EF-C34A-4A6A-B2CB-C44B1ABCC69C}"/>
              </a:ext>
            </a:extLst>
          </p:cNvPr>
          <p:cNvCxnSpPr>
            <a:cxnSpLocks/>
          </p:cNvCxnSpPr>
          <p:nvPr/>
        </p:nvCxnSpPr>
        <p:spPr>
          <a:xfrm>
            <a:off x="5052506" y="4344615"/>
            <a:ext cx="246350" cy="777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1B8300BD-A7A6-48EF-A65A-5BE02545C857}"/>
              </a:ext>
            </a:extLst>
          </p:cNvPr>
          <p:cNvGrpSpPr/>
          <p:nvPr/>
        </p:nvGrpSpPr>
        <p:grpSpPr>
          <a:xfrm>
            <a:off x="9681135" y="3314700"/>
            <a:ext cx="869528" cy="228600"/>
            <a:chOff x="9938385" y="6250305"/>
            <a:chExt cx="869528" cy="228600"/>
          </a:xfrm>
        </p:grpSpPr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507C3EF4-E6D3-4C6D-8640-35C66E688EF7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60740E67-A408-4ED1-AC70-11E00AC76A90}"/>
                </a:ext>
              </a:extLst>
            </p:cNvPr>
            <p:cNvCxnSpPr>
              <a:cxnSpLocks/>
            </p:cNvCxnSpPr>
            <p:nvPr/>
          </p:nvCxnSpPr>
          <p:spPr>
            <a:xfrm>
              <a:off x="9938385" y="6250305"/>
              <a:ext cx="8695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BAB470B7-A78D-46E0-868E-39D1B328D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134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8E01F6B4-EC6B-4CF5-86F6-3C5F023765A0}"/>
              </a:ext>
            </a:extLst>
          </p:cNvPr>
          <p:cNvSpPr/>
          <p:nvPr/>
        </p:nvSpPr>
        <p:spPr>
          <a:xfrm>
            <a:off x="2576868" y="5102826"/>
            <a:ext cx="1026190" cy="1297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.pl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2C25DE5-AD15-4564-850D-127FDB071BF2}"/>
              </a:ext>
            </a:extLst>
          </p:cNvPr>
          <p:cNvCxnSpPr>
            <a:cxnSpLocks/>
          </p:cNvCxnSpPr>
          <p:nvPr/>
        </p:nvCxnSpPr>
        <p:spPr>
          <a:xfrm flipH="1">
            <a:off x="3603062" y="5445404"/>
            <a:ext cx="1116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5555AEA-D0C2-4F41-A4A4-830068DFD0A5}"/>
              </a:ext>
            </a:extLst>
          </p:cNvPr>
          <p:cNvCxnSpPr>
            <a:cxnSpLocks/>
          </p:cNvCxnSpPr>
          <p:nvPr/>
        </p:nvCxnSpPr>
        <p:spPr>
          <a:xfrm>
            <a:off x="3603058" y="5888594"/>
            <a:ext cx="1116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E837CF6-8CF7-4115-8643-E11F7A00991E}"/>
              </a:ext>
            </a:extLst>
          </p:cNvPr>
          <p:cNvSpPr txBox="1"/>
          <p:nvPr/>
        </p:nvSpPr>
        <p:spPr>
          <a:xfrm>
            <a:off x="9508000" y="677063"/>
            <a:ext cx="9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System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5883BA4-FE8F-4E15-93F5-A675E5AB5BE4}"/>
              </a:ext>
            </a:extLst>
          </p:cNvPr>
          <p:cNvGrpSpPr/>
          <p:nvPr/>
        </p:nvGrpSpPr>
        <p:grpSpPr>
          <a:xfrm>
            <a:off x="6453151" y="4184517"/>
            <a:ext cx="588645" cy="228600"/>
            <a:chOff x="9938385" y="6250305"/>
            <a:chExt cx="588645" cy="228600"/>
          </a:xfrm>
        </p:grpSpPr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85D416A6-F8C6-4EB5-A152-E06355503667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4589EBCE-6C75-4C09-BE6D-BD0F1A918042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ttore diritto 85">
              <a:extLst>
                <a:ext uri="{FF2B5EF4-FFF2-40B4-BE49-F238E27FC236}">
                  <a16:creationId xmlns:a16="http://schemas.microsoft.com/office/drawing/2014/main" id="{FB90749D-9EBA-4A76-AC61-0809EA24A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1D0A43EA-B772-4FA7-8DA8-85F9BAD5C4ED}"/>
              </a:ext>
            </a:extLst>
          </p:cNvPr>
          <p:cNvSpPr/>
          <p:nvPr/>
        </p:nvSpPr>
        <p:spPr>
          <a:xfrm>
            <a:off x="9522170" y="2601791"/>
            <a:ext cx="1150413" cy="612599"/>
          </a:xfrm>
          <a:prstGeom prst="roundRect">
            <a:avLst/>
          </a:prstGeom>
          <a:solidFill>
            <a:srgbClr val="A78CD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Temp Client</a:t>
            </a:r>
          </a:p>
        </p:txBody>
      </p:sp>
      <p:cxnSp>
        <p:nvCxnSpPr>
          <p:cNvPr id="98" name="Connettore curvo 97">
            <a:extLst>
              <a:ext uri="{FF2B5EF4-FFF2-40B4-BE49-F238E27FC236}">
                <a16:creationId xmlns:a16="http://schemas.microsoft.com/office/drawing/2014/main" id="{4727C5C1-E536-419E-B740-910E183214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5205" y="2300829"/>
            <a:ext cx="882855" cy="3018318"/>
          </a:xfrm>
          <a:prstGeom prst="curvedConnector4">
            <a:avLst>
              <a:gd name="adj1" fmla="val -41626"/>
              <a:gd name="adj2" fmla="val 1018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curvo 117">
            <a:extLst>
              <a:ext uri="{FF2B5EF4-FFF2-40B4-BE49-F238E27FC236}">
                <a16:creationId xmlns:a16="http://schemas.microsoft.com/office/drawing/2014/main" id="{54606C8A-774E-43A6-819D-541E6269AA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3129" y="2073663"/>
            <a:ext cx="862499" cy="3519063"/>
          </a:xfrm>
          <a:prstGeom prst="curvedConnector4">
            <a:avLst>
              <a:gd name="adj1" fmla="val -77157"/>
              <a:gd name="adj2" fmla="val 100898"/>
            </a:avLst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97C6215-CBA1-4582-AE22-4ADD34F7A403}"/>
              </a:ext>
            </a:extLst>
          </p:cNvPr>
          <p:cNvSpPr txBox="1"/>
          <p:nvPr/>
        </p:nvSpPr>
        <p:spPr>
          <a:xfrm rot="10800000" flipV="1">
            <a:off x="8044680" y="4954438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accept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C179683A-C3D7-4A91-9F79-FC7B701A3C1F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10097376" y="2051101"/>
            <a:ext cx="1" cy="550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17A3AEB3-F010-4058-A587-9DCECFE3217A}"/>
              </a:ext>
            </a:extLst>
          </p:cNvPr>
          <p:cNvSpPr txBox="1"/>
          <p:nvPr/>
        </p:nvSpPr>
        <p:spPr>
          <a:xfrm rot="10800000" flipV="1">
            <a:off x="10071760" y="2145854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44" name="Rettangolo con angoli arrotondati 143">
            <a:extLst>
              <a:ext uri="{FF2B5EF4-FFF2-40B4-BE49-F238E27FC236}">
                <a16:creationId xmlns:a16="http://schemas.microsoft.com/office/drawing/2014/main" id="{7D05A840-0532-46CF-A7A4-C38041268B5C}"/>
              </a:ext>
            </a:extLst>
          </p:cNvPr>
          <p:cNvSpPr/>
          <p:nvPr/>
        </p:nvSpPr>
        <p:spPr>
          <a:xfrm>
            <a:off x="9899946" y="5696733"/>
            <a:ext cx="1150413" cy="6125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Mock TempGUI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82D2D75D-EC84-4EDD-8AC7-8182E9083453}"/>
              </a:ext>
            </a:extLst>
          </p:cNvPr>
          <p:cNvSpPr txBox="1"/>
          <p:nvPr/>
        </p:nvSpPr>
        <p:spPr>
          <a:xfrm>
            <a:off x="8876965" y="5519262"/>
            <a:ext cx="57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QA</a:t>
            </a:r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1F622665-4D97-40AF-9301-6D729D219F70}"/>
              </a:ext>
            </a:extLst>
          </p:cNvPr>
          <p:cNvCxnSpPr>
            <a:cxnSpLocks/>
          </p:cNvCxnSpPr>
          <p:nvPr/>
        </p:nvCxnSpPr>
        <p:spPr>
          <a:xfrm flipH="1" flipV="1">
            <a:off x="102050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7C4064DC-E372-45CF-B944-3D92542800FB}"/>
              </a:ext>
            </a:extLst>
          </p:cNvPr>
          <p:cNvCxnSpPr>
            <a:cxnSpLocks/>
          </p:cNvCxnSpPr>
          <p:nvPr/>
        </p:nvCxnSpPr>
        <p:spPr>
          <a:xfrm flipH="1" flipV="1">
            <a:off x="103574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FF173D22-204E-456A-8039-54F0F721E717}"/>
              </a:ext>
            </a:extLst>
          </p:cNvPr>
          <p:cNvSpPr txBox="1"/>
          <p:nvPr/>
        </p:nvSpPr>
        <p:spPr>
          <a:xfrm>
            <a:off x="2222849" y="1294425"/>
            <a:ext cx="7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7BF53715-2B52-49BA-88F8-F4D437C3763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102156" y="3535334"/>
            <a:ext cx="1601740" cy="21561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3D61A8A-A97A-480F-B899-7AE9973C6BA9}"/>
              </a:ext>
            </a:extLst>
          </p:cNvPr>
          <p:cNvSpPr txBox="1"/>
          <p:nvPr/>
        </p:nvSpPr>
        <p:spPr>
          <a:xfrm rot="7632256" flipV="1">
            <a:off x="8054739" y="3895112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C5013DFB-02A2-4E60-9333-42F662FC17D9}"/>
              </a:ext>
            </a:extLst>
          </p:cNvPr>
          <p:cNvSpPr txBox="1"/>
          <p:nvPr/>
        </p:nvSpPr>
        <p:spPr>
          <a:xfrm>
            <a:off x="10894403" y="3535334"/>
            <a:ext cx="125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Java TCP Client</a:t>
            </a:r>
          </a:p>
        </p:txBody>
      </p:sp>
      <p:pic>
        <p:nvPicPr>
          <p:cNvPr id="1026" name="Picture 2" descr="Risultati immagini per arduino logo png">
            <a:extLst>
              <a:ext uri="{FF2B5EF4-FFF2-40B4-BE49-F238E27FC236}">
                <a16:creationId xmlns:a16="http://schemas.microsoft.com/office/drawing/2014/main" id="{F659B367-838D-44D5-A887-A5CD3A5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50" y="74137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ython logo png">
            <a:extLst>
              <a:ext uri="{FF2B5EF4-FFF2-40B4-BE49-F238E27FC236}">
                <a16:creationId xmlns:a16="http://schemas.microsoft.com/office/drawing/2014/main" id="{844D704D-9767-4665-813D-33E92232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77" y="741484"/>
            <a:ext cx="680540" cy="6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aspberry logo png">
            <a:extLst>
              <a:ext uri="{FF2B5EF4-FFF2-40B4-BE49-F238E27FC236}">
                <a16:creationId xmlns:a16="http://schemas.microsoft.com/office/drawing/2014/main" id="{01DFA183-0ADF-4BC4-8E67-03468C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26" y="80417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Risultati immagini per prolog swi logo">
            <a:extLst>
              <a:ext uri="{FF2B5EF4-FFF2-40B4-BE49-F238E27FC236}">
                <a16:creationId xmlns:a16="http://schemas.microsoft.com/office/drawing/2014/main" id="{1490C810-6293-4049-9E2D-78CA56EA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31" y="5056630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3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662DC31-80E5-415B-BF04-1BB78922E9DB}"/>
              </a:ext>
            </a:extLst>
          </p:cNvPr>
          <p:cNvCxnSpPr>
            <a:stCxn id="51" idx="6"/>
          </p:cNvCxnSpPr>
          <p:nvPr/>
        </p:nvCxnSpPr>
        <p:spPr>
          <a:xfrm>
            <a:off x="10332937" y="6164147"/>
            <a:ext cx="6838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570014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ttore curvo 268">
            <a:extLst>
              <a:ext uri="{FF2B5EF4-FFF2-40B4-BE49-F238E27FC236}">
                <a16:creationId xmlns:a16="http://schemas.microsoft.com/office/drawing/2014/main" id="{85582E4C-E53D-4ADA-B756-9549336E6C71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0800000">
            <a:off x="946443" y="815773"/>
            <a:ext cx="271862" cy="3452622"/>
          </a:xfrm>
          <a:prstGeom prst="curvedConnector3">
            <a:avLst>
              <a:gd name="adj1" fmla="val 3373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DDFBCC0E-35B7-4FFE-945D-58C0899BAD8B}"/>
              </a:ext>
            </a:extLst>
          </p:cNvPr>
          <p:cNvSpPr txBox="1"/>
          <p:nvPr/>
        </p:nvSpPr>
        <p:spPr>
          <a:xfrm>
            <a:off x="0" y="3244572"/>
            <a:ext cx="139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8E96A151-F283-4FB4-AE47-639F064F1DE4}"/>
              </a:ext>
            </a:extLst>
          </p:cNvPr>
          <p:cNvCxnSpPr>
            <a:endCxn id="5" idx="1"/>
          </p:cNvCxnSpPr>
          <p:nvPr/>
        </p:nvCxnSpPr>
        <p:spPr>
          <a:xfrm>
            <a:off x="633046" y="316523"/>
            <a:ext cx="619799" cy="2466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46446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429762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59965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288522" y="2220240"/>
            <a:ext cx="0" cy="2434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645891" y="1905898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564599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367</Words>
  <Application>Microsoft Office PowerPoint</Application>
  <PresentationFormat>Widescreen</PresentationFormat>
  <Paragraphs>210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86</cp:revision>
  <dcterms:created xsi:type="dcterms:W3CDTF">2018-06-19T10:20:58Z</dcterms:created>
  <dcterms:modified xsi:type="dcterms:W3CDTF">2018-09-07T07:18:43Z</dcterms:modified>
</cp:coreProperties>
</file>