
<file path=[Content_Types].xml><?xml version="1.0" encoding="utf-8"?>
<Types xmlns="http://schemas.openxmlformats.org/package/2006/content-types">
  <Default Extension="png" ContentType="image/png"/>
  <Default Extension="glb" ContentType="model/gltf.binary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5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472"/>
    <a:srgbClr val="F39B0D"/>
    <a:srgbClr val="F96E3D"/>
    <a:srgbClr val="F6B140"/>
    <a:srgbClr val="A78CD4"/>
    <a:srgbClr val="FFFFFF"/>
    <a:srgbClr val="FF6600"/>
    <a:srgbClr val="E7AB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6C1AD3-0288-46A2-912C-A0B3A0B96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B9AEE40-E693-4CDF-86E5-9DDA41517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813702-2C92-48D8-95CD-5C208BD92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15/09/2018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F5F0B7-9D62-4301-ACB6-5475CB872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5F4CD57-EB4C-4A35-A3D8-F862D738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682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576609-BB4E-4F25-BF72-C314A777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37F3425-1956-4C98-87C4-DC44198DC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1FB7E1-B6A6-46C1-96A3-1F0CD6D1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15/09/2018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647225-B01E-45C5-B928-004F6454F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9D26EA-B9AD-4FB9-A9AF-71961F4C4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67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540790D-7436-4A53-987A-FDBFD6B45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F6C6806-1306-44AF-A46A-195558C9E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7F74BF-87DB-46F3-9FA9-37C26F8CB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15/09/2018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9F0581-E6B3-407B-BB90-43AF50CA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301B41-DD24-4E60-BADE-33293443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752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3E855B-5724-4AC5-B025-19BC815CD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BF91BA-1D7D-421D-B852-2912D3916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C3033E-82D4-42BE-95A0-C0F2FD03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15/09/2018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152B77-A7C5-4234-920A-4A2D1AC1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8AF5E6-E955-4A43-B3E9-7A49B4962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570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E0582D-3839-4A9C-9297-D47D83B04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720219E-118D-4CC0-9657-44F5228EB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CCB522-14CD-4742-AF6A-AACCACD17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15/09/2018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25EA14-A81D-456B-95F8-F1DC3F17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C6E96F-D277-40F3-BE13-78644BBE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554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F21832-78BD-455F-AFA8-80FD64FA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E23F5C-7CD0-4358-B624-B48A78022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27F990F-BE1E-485C-AE67-2125FA6BC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F57A65C-9616-46E5-811C-110FDCC0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15/09/2018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A565384-F513-4ED3-BEE4-BB338D3D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D72EE40-AB0E-4DFA-BF53-26D638E2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0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8565E4-9B56-4DC2-A37F-9113AF7C6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805AC8-80EF-41D5-85B2-3B8F22721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53B0407-0D9A-462C-92E9-E8119DD64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8AA0FB8-7BB5-4602-9317-1C8578CE0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748F0A4-4944-4A56-A55F-FC074F3FB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F21FD6E-66A4-4950-BB47-EAA32B3D1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15/09/2018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7ACA27F-4339-496C-A065-905FF820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F03B28F-DD27-4CBF-B545-5315AE42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50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B58B08-C045-4723-BC0C-E8D4F112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738AB7-5B47-4CD7-BF9D-085279B8C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15/09/2018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9D48CAF-4097-4FF5-8576-092A9AA9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D7171C9-FD71-4FCD-8809-37C6EBE8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699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3C44B38-8291-455C-88CF-B72F6A1E4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15/09/2018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9FD7C9C-6EF1-4A3A-93CC-6B04F43E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289932-F788-4A4B-AEEB-74987DD5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698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515545-7BAE-4698-B989-7A512E46A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6E5643-84F0-4866-BDE8-43C42AE93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8DD0559-091B-4CE4-88F6-1162ECBBF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DCFC923-B775-4DFD-8B81-831253A1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15/09/2018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01700E-1146-482F-B40B-CFE54FD1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2BA4CC8-F645-4A25-B8B0-51AB1ADB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876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911CE-7374-47D3-8B71-E7DAFE19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C4C154A-7CB9-4241-BD18-448AE7E91E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9884744-FD37-496C-AF85-109907338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8F66CD9-DEDE-4A2C-BC4E-7B9461E4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15/09/2018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7F96362-4432-4F02-8A96-9635DBB8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DE92A7F-970E-4275-922D-50E04C3C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6007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17DC8EC-44A5-4ECD-AFE4-F10043016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8B8E8F3-4837-4F3C-97F7-1B78F255D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E1C089-6B00-4E9B-9553-4DA171354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13443-42B5-4B96-B751-851C9FA71E6D}" type="datetimeFigureOut">
              <a:rPr lang="it-IT" smtClean="0"/>
              <a:t>15/09/2018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A9EF40-3D4C-46CE-8AD3-8C315732A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A3D426-0362-40EC-AB22-8DFF869FD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708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gif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BB20437-3AC1-44B5-B954-21B58851699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966091" y="1754603"/>
            <a:ext cx="824818" cy="2254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0BAA4E86-D573-41AF-B70A-12396089B6AF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flipH="1" flipV="1">
            <a:off x="6966091" y="2484212"/>
            <a:ext cx="1987793" cy="3463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C5FDA16-8E28-41BA-802C-38BD4DA0D60C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4664081" y="3375557"/>
            <a:ext cx="1044132" cy="18072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623629FD-10F5-4066-99E4-F14089AA7241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5708213" y="3375557"/>
            <a:ext cx="1150325" cy="18072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2FEC051D-2701-4AE7-8846-C5FFB1ABF0C3}"/>
              </a:ext>
            </a:extLst>
          </p:cNvPr>
          <p:cNvGrpSpPr/>
          <p:nvPr/>
        </p:nvGrpSpPr>
        <p:grpSpPr>
          <a:xfrm>
            <a:off x="3762869" y="5182803"/>
            <a:ext cx="4205351" cy="1334666"/>
            <a:chOff x="3841997" y="5182803"/>
            <a:chExt cx="4205351" cy="1334666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1FAD3D4E-492A-4A31-9448-F56929A25C1A}"/>
                </a:ext>
              </a:extLst>
            </p:cNvPr>
            <p:cNvSpPr/>
            <p:nvPr/>
          </p:nvSpPr>
          <p:spPr>
            <a:xfrm>
              <a:off x="5827984" y="5182803"/>
              <a:ext cx="2219364" cy="873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Hue Lamp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48C9B335-7EF0-430A-9AA5-849E3007D76D}"/>
                </a:ext>
              </a:extLst>
            </p:cNvPr>
            <p:cNvSpPr/>
            <p:nvPr/>
          </p:nvSpPr>
          <p:spPr>
            <a:xfrm>
              <a:off x="3841997" y="5182803"/>
              <a:ext cx="1802423" cy="873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Led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E9ED5817-3314-49AA-9008-03DDF4AF73E2}"/>
                </a:ext>
              </a:extLst>
            </p:cNvPr>
            <p:cNvSpPr txBox="1"/>
            <p:nvPr/>
          </p:nvSpPr>
          <p:spPr>
            <a:xfrm>
              <a:off x="5023413" y="6055804"/>
              <a:ext cx="1375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Actuators</a:t>
              </a:r>
            </a:p>
          </p:txBody>
        </p: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21107431-8F14-492F-99B8-6307E456C8EA}"/>
              </a:ext>
            </a:extLst>
          </p:cNvPr>
          <p:cNvGrpSpPr/>
          <p:nvPr/>
        </p:nvGrpSpPr>
        <p:grpSpPr>
          <a:xfrm>
            <a:off x="7790909" y="847461"/>
            <a:ext cx="4128374" cy="2428536"/>
            <a:chOff x="7790909" y="847461"/>
            <a:chExt cx="4128374" cy="2428536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13BCDBBE-4D54-4894-B61E-F2149B5F0261}"/>
                </a:ext>
              </a:extLst>
            </p:cNvPr>
            <p:cNvSpPr/>
            <p:nvPr/>
          </p:nvSpPr>
          <p:spPr>
            <a:xfrm>
              <a:off x="7790909" y="1309126"/>
              <a:ext cx="4128374" cy="890954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TemperatureSensor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177E1171-25F7-4839-82BA-8ABB3EF42792}"/>
                </a:ext>
              </a:extLst>
            </p:cNvPr>
            <p:cNvSpPr/>
            <p:nvPr/>
          </p:nvSpPr>
          <p:spPr>
            <a:xfrm>
              <a:off x="8953884" y="2385043"/>
              <a:ext cx="1802423" cy="890954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Clock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87D39980-3372-4419-B4DE-79C34D38D2A8}"/>
                </a:ext>
              </a:extLst>
            </p:cNvPr>
            <p:cNvSpPr txBox="1"/>
            <p:nvPr/>
          </p:nvSpPr>
          <p:spPr>
            <a:xfrm>
              <a:off x="9306263" y="847461"/>
              <a:ext cx="1138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Sensors</a:t>
              </a:r>
            </a:p>
          </p:txBody>
        </p:sp>
      </p:grp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6BCC3666-A15D-4CC1-AF4D-3F7EFC6AB730}"/>
              </a:ext>
            </a:extLst>
          </p:cNvPr>
          <p:cNvSpPr/>
          <p:nvPr/>
        </p:nvSpPr>
        <p:spPr>
          <a:xfrm>
            <a:off x="8401822" y="5182803"/>
            <a:ext cx="3479980" cy="82773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002060"/>
                </a:solidFill>
              </a:rPr>
              <a:t>HumanOperator</a:t>
            </a:r>
            <a:endParaRPr lang="it-IT" dirty="0">
              <a:solidFill>
                <a:srgbClr val="002060"/>
              </a:solidFill>
            </a:endParaRPr>
          </a:p>
        </p:txBody>
      </p: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8D6CC730-3DC3-4BB3-94D1-BE7031249D5C}"/>
              </a:ext>
            </a:extLst>
          </p:cNvPr>
          <p:cNvGrpSpPr/>
          <p:nvPr/>
        </p:nvGrpSpPr>
        <p:grpSpPr>
          <a:xfrm>
            <a:off x="4450334" y="1083442"/>
            <a:ext cx="2562029" cy="2292115"/>
            <a:chOff x="4450334" y="1083442"/>
            <a:chExt cx="2562029" cy="2292115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D5C207C0-447E-4437-A317-C63CB2AB433E}"/>
                </a:ext>
              </a:extLst>
            </p:cNvPr>
            <p:cNvSpPr/>
            <p:nvPr/>
          </p:nvSpPr>
          <p:spPr>
            <a:xfrm>
              <a:off x="4450334" y="1592867"/>
              <a:ext cx="2515757" cy="1782690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03D85403-C12D-4B23-A1BE-102B0D3B3C5A}"/>
                </a:ext>
              </a:extLst>
            </p:cNvPr>
            <p:cNvSpPr txBox="1"/>
            <p:nvPr/>
          </p:nvSpPr>
          <p:spPr>
            <a:xfrm>
              <a:off x="4560730" y="1083442"/>
              <a:ext cx="24516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Application </a:t>
              </a:r>
              <a:r>
                <a:rPr lang="it-IT" sz="2400" dirty="0" err="1"/>
                <a:t>logic</a:t>
              </a:r>
              <a:endParaRPr lang="it-IT" sz="2400" dirty="0"/>
            </a:p>
          </p:txBody>
        </p:sp>
      </p:grp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B3C6239A-0FE9-47B6-A8CA-750A5B297418}"/>
              </a:ext>
            </a:extLst>
          </p:cNvPr>
          <p:cNvSpPr/>
          <p:nvPr/>
        </p:nvSpPr>
        <p:spPr>
          <a:xfrm>
            <a:off x="1239970" y="5182804"/>
            <a:ext cx="2022232" cy="87300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002060"/>
                </a:solidFill>
              </a:rPr>
              <a:t>RealDDR</a:t>
            </a:r>
            <a:endParaRPr lang="it-IT" dirty="0">
              <a:solidFill>
                <a:srgbClr val="002060"/>
              </a:solidFill>
            </a:endParaRPr>
          </a:p>
        </p:txBody>
      </p: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D822F501-2EA7-4887-869E-091918BF7EC5}"/>
              </a:ext>
            </a:extLst>
          </p:cNvPr>
          <p:cNvGrpSpPr/>
          <p:nvPr/>
        </p:nvGrpSpPr>
        <p:grpSpPr>
          <a:xfrm>
            <a:off x="721895" y="715354"/>
            <a:ext cx="2903621" cy="3865434"/>
            <a:chOff x="721895" y="715354"/>
            <a:chExt cx="2903621" cy="3865434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64B01A06-FF99-4592-A7E5-DBAB918FA97E}"/>
                </a:ext>
              </a:extLst>
            </p:cNvPr>
            <p:cNvSpPr/>
            <p:nvPr/>
          </p:nvSpPr>
          <p:spPr>
            <a:xfrm>
              <a:off x="721895" y="1162569"/>
              <a:ext cx="2903621" cy="3418219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D96D2BDC-45FC-40BD-AE57-CC349D0B43B8}"/>
                </a:ext>
              </a:extLst>
            </p:cNvPr>
            <p:cNvSpPr/>
            <p:nvPr/>
          </p:nvSpPr>
          <p:spPr>
            <a:xfrm>
              <a:off x="1240021" y="2554055"/>
              <a:ext cx="1802423" cy="8749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Sonar2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B3C5C6A1-CEAC-4683-B604-BEB8B4D8CDBE}"/>
                </a:ext>
              </a:extLst>
            </p:cNvPr>
            <p:cNvSpPr/>
            <p:nvPr/>
          </p:nvSpPr>
          <p:spPr>
            <a:xfrm>
              <a:off x="1240022" y="1440272"/>
              <a:ext cx="1802423" cy="8749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Sonar1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3B92BE88-87CD-4EE4-9740-B21292516C57}"/>
                </a:ext>
              </a:extLst>
            </p:cNvPr>
            <p:cNvSpPr txBox="1"/>
            <p:nvPr/>
          </p:nvSpPr>
          <p:spPr>
            <a:xfrm>
              <a:off x="1345483" y="715354"/>
              <a:ext cx="1802423" cy="5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Environment</a:t>
              </a:r>
              <a:endParaRPr lang="it-IT" dirty="0"/>
            </a:p>
          </p:txBody>
        </p:sp>
        <p:sp>
          <p:nvSpPr>
            <p:cNvPr id="28" name="Rettangolo con angoli arrotondati 27">
              <a:extLst>
                <a:ext uri="{FF2B5EF4-FFF2-40B4-BE49-F238E27FC236}">
                  <a16:creationId xmlns:a16="http://schemas.microsoft.com/office/drawing/2014/main" id="{CAC763BF-E475-48FD-87C8-722926AF476C}"/>
                </a:ext>
              </a:extLst>
            </p:cNvPr>
            <p:cNvSpPr/>
            <p:nvPr/>
          </p:nvSpPr>
          <p:spPr>
            <a:xfrm>
              <a:off x="960623" y="3668971"/>
              <a:ext cx="2467709" cy="69201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VirtualDDR</a:t>
              </a:r>
              <a:endParaRPr lang="it-IT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704BC7E9-A24A-4FDB-B914-78856CC13123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6937666" y="3114652"/>
            <a:ext cx="3204146" cy="20681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B61E01DB-65B6-42CC-BFA8-AF48358E11AF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flipH="1">
            <a:off x="3625516" y="2484212"/>
            <a:ext cx="824818" cy="38746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690D5452-B84B-4A96-A4B7-06DA236EA886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3262202" y="3352353"/>
            <a:ext cx="1336329" cy="226695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566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o 36">
            <a:extLst>
              <a:ext uri="{FF2B5EF4-FFF2-40B4-BE49-F238E27FC236}">
                <a16:creationId xmlns:a16="http://schemas.microsoft.com/office/drawing/2014/main" id="{5FE59E3F-5B8B-45F6-8859-C58A2BE28078}"/>
              </a:ext>
            </a:extLst>
          </p:cNvPr>
          <p:cNvGrpSpPr/>
          <p:nvPr/>
        </p:nvGrpSpPr>
        <p:grpSpPr>
          <a:xfrm>
            <a:off x="6449428" y="414884"/>
            <a:ext cx="5319476" cy="3630398"/>
            <a:chOff x="342899" y="581114"/>
            <a:chExt cx="5319476" cy="3630398"/>
          </a:xfrm>
        </p:grpSpPr>
        <p:sp>
          <p:nvSpPr>
            <p:cNvPr id="2" name="Rettangolo 1">
              <a:extLst>
                <a:ext uri="{FF2B5EF4-FFF2-40B4-BE49-F238E27FC236}">
                  <a16:creationId xmlns:a16="http://schemas.microsoft.com/office/drawing/2014/main" id="{234C7F31-449B-4FD6-B15B-EE202ADE85BD}"/>
                </a:ext>
              </a:extLst>
            </p:cNvPr>
            <p:cNvSpPr/>
            <p:nvPr/>
          </p:nvSpPr>
          <p:spPr>
            <a:xfrm>
              <a:off x="342899" y="1037491"/>
              <a:ext cx="4888227" cy="317402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40BF11AD-1032-4233-A0D3-13198953A1E6}"/>
                </a:ext>
              </a:extLst>
            </p:cNvPr>
            <p:cNvSpPr/>
            <p:nvPr/>
          </p:nvSpPr>
          <p:spPr>
            <a:xfrm>
              <a:off x="5229810" y="3755136"/>
              <a:ext cx="432565" cy="45637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8071B12B-61DE-45BC-B77D-27551695A202}"/>
                </a:ext>
              </a:extLst>
            </p:cNvPr>
            <p:cNvSpPr/>
            <p:nvPr/>
          </p:nvSpPr>
          <p:spPr>
            <a:xfrm>
              <a:off x="342899" y="581114"/>
              <a:ext cx="432565" cy="45637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70EF2BDD-2B9D-4EB3-9A3C-6EDFAFB4C178}"/>
              </a:ext>
            </a:extLst>
          </p:cNvPr>
          <p:cNvGrpSpPr/>
          <p:nvPr/>
        </p:nvGrpSpPr>
        <p:grpSpPr>
          <a:xfrm>
            <a:off x="6739575" y="1161406"/>
            <a:ext cx="4310424" cy="2593731"/>
            <a:chOff x="633046" y="1327636"/>
            <a:chExt cx="4310424" cy="2593731"/>
          </a:xfrm>
        </p:grpSpPr>
        <p:cxnSp>
          <p:nvCxnSpPr>
            <p:cNvPr id="6" name="Connettore diritto 5">
              <a:extLst>
                <a:ext uri="{FF2B5EF4-FFF2-40B4-BE49-F238E27FC236}">
                  <a16:creationId xmlns:a16="http://schemas.microsoft.com/office/drawing/2014/main" id="{7D25D421-7B80-4ACE-BE21-234F38968233}"/>
                </a:ext>
              </a:extLst>
            </p:cNvPr>
            <p:cNvCxnSpPr>
              <a:cxnSpLocks/>
            </p:cNvCxnSpPr>
            <p:nvPr/>
          </p:nvCxnSpPr>
          <p:spPr>
            <a:xfrm>
              <a:off x="633046" y="1327636"/>
              <a:ext cx="0" cy="25937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0C00058D-B413-4410-BC38-180B80E00A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3046" y="3921367"/>
              <a:ext cx="7209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144887BC-F75B-48B6-BE5B-45C9D7E144AE}"/>
                </a:ext>
              </a:extLst>
            </p:cNvPr>
            <p:cNvCxnSpPr>
              <a:cxnSpLocks/>
            </p:cNvCxnSpPr>
            <p:nvPr/>
          </p:nvCxnSpPr>
          <p:spPr>
            <a:xfrm>
              <a:off x="1350791" y="1327638"/>
              <a:ext cx="0" cy="25937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5B45B400-1E37-452D-B681-BF8AD60EEF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0791" y="1327638"/>
              <a:ext cx="7209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FE263BC2-E48F-40C6-AAD4-A1544305C5A5}"/>
                </a:ext>
              </a:extLst>
            </p:cNvPr>
            <p:cNvCxnSpPr>
              <a:cxnSpLocks/>
            </p:cNvCxnSpPr>
            <p:nvPr/>
          </p:nvCxnSpPr>
          <p:spPr>
            <a:xfrm>
              <a:off x="2069855" y="1327637"/>
              <a:ext cx="0" cy="25937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613A6E7B-8FD8-4EE8-9EE5-03F4A8AFF2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7949" y="3921366"/>
              <a:ext cx="7209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F63D41F2-AB0B-47C7-930F-B7B5FE08F215}"/>
                </a:ext>
              </a:extLst>
            </p:cNvPr>
            <p:cNvCxnSpPr>
              <a:cxnSpLocks/>
            </p:cNvCxnSpPr>
            <p:nvPr/>
          </p:nvCxnSpPr>
          <p:spPr>
            <a:xfrm>
              <a:off x="2787599" y="1327637"/>
              <a:ext cx="0" cy="25937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79ED2849-3A30-4FA6-AE4F-66EDF0D67A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5694" y="1327637"/>
              <a:ext cx="7209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61E3C8A7-62AD-4110-AC71-E59F628D54B5}"/>
                </a:ext>
              </a:extLst>
            </p:cNvPr>
            <p:cNvCxnSpPr>
              <a:cxnSpLocks/>
            </p:cNvCxnSpPr>
            <p:nvPr/>
          </p:nvCxnSpPr>
          <p:spPr>
            <a:xfrm>
              <a:off x="3502853" y="1327636"/>
              <a:ext cx="0" cy="25937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04254451-C7B4-4DC8-86BE-3DED184234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2851" y="3921365"/>
              <a:ext cx="7209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diritto 24">
              <a:extLst>
                <a:ext uri="{FF2B5EF4-FFF2-40B4-BE49-F238E27FC236}">
                  <a16:creationId xmlns:a16="http://schemas.microsoft.com/office/drawing/2014/main" id="{612D95A3-749B-4D16-9181-72199D49F801}"/>
                </a:ext>
              </a:extLst>
            </p:cNvPr>
            <p:cNvCxnSpPr>
              <a:cxnSpLocks/>
            </p:cNvCxnSpPr>
            <p:nvPr/>
          </p:nvCxnSpPr>
          <p:spPr>
            <a:xfrm>
              <a:off x="4224406" y="1327636"/>
              <a:ext cx="0" cy="25937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874AB76D-F643-4BAD-BF60-41F9814ED3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2501" y="1327636"/>
              <a:ext cx="7209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2 29">
              <a:extLst>
                <a:ext uri="{FF2B5EF4-FFF2-40B4-BE49-F238E27FC236}">
                  <a16:creationId xmlns:a16="http://schemas.microsoft.com/office/drawing/2014/main" id="{B59715BA-EBCB-42B6-AD6A-7655B1F4EA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3395" y="1327636"/>
              <a:ext cx="1" cy="259372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Immagine 34">
            <a:extLst>
              <a:ext uri="{FF2B5EF4-FFF2-40B4-BE49-F238E27FC236}">
                <a16:creationId xmlns:a16="http://schemas.microsoft.com/office/drawing/2014/main" id="{0C54B3A3-51E5-488D-B4AC-F2AEFC2A9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231" y="871260"/>
            <a:ext cx="861319" cy="740347"/>
          </a:xfrm>
          <a:prstGeom prst="rect">
            <a:avLst/>
          </a:prstGeom>
          <a:effectLst>
            <a:softEdge rad="177800"/>
          </a:effectLst>
        </p:spPr>
      </p:pic>
      <p:grpSp>
        <p:nvGrpSpPr>
          <p:cNvPr id="38" name="Gruppo 37">
            <a:extLst>
              <a:ext uri="{FF2B5EF4-FFF2-40B4-BE49-F238E27FC236}">
                <a16:creationId xmlns:a16="http://schemas.microsoft.com/office/drawing/2014/main" id="{3A8B3ED9-5C86-41C2-B444-03E63AB4F745}"/>
              </a:ext>
            </a:extLst>
          </p:cNvPr>
          <p:cNvGrpSpPr/>
          <p:nvPr/>
        </p:nvGrpSpPr>
        <p:grpSpPr>
          <a:xfrm>
            <a:off x="760478" y="414884"/>
            <a:ext cx="5319476" cy="3630398"/>
            <a:chOff x="342899" y="581114"/>
            <a:chExt cx="5319476" cy="3630398"/>
          </a:xfrm>
        </p:grpSpPr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9D9F250F-0611-44A1-AA9C-205F11585F42}"/>
                </a:ext>
              </a:extLst>
            </p:cNvPr>
            <p:cNvSpPr/>
            <p:nvPr/>
          </p:nvSpPr>
          <p:spPr>
            <a:xfrm>
              <a:off x="342899" y="1037491"/>
              <a:ext cx="4888227" cy="317402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C153BC3D-2855-45A6-B8A5-6B242E6D2272}"/>
                </a:ext>
              </a:extLst>
            </p:cNvPr>
            <p:cNvSpPr/>
            <p:nvPr/>
          </p:nvSpPr>
          <p:spPr>
            <a:xfrm>
              <a:off x="5229810" y="3755136"/>
              <a:ext cx="432565" cy="45637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F3B81550-A2F9-4E0F-AD60-FF875AC1CBD3}"/>
                </a:ext>
              </a:extLst>
            </p:cNvPr>
            <p:cNvSpPr/>
            <p:nvPr/>
          </p:nvSpPr>
          <p:spPr>
            <a:xfrm>
              <a:off x="342899" y="581114"/>
              <a:ext cx="432565" cy="45637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1B946A73-F652-4745-AD4C-2CC41B214F37}"/>
              </a:ext>
            </a:extLst>
          </p:cNvPr>
          <p:cNvGrpSpPr/>
          <p:nvPr/>
        </p:nvGrpSpPr>
        <p:grpSpPr>
          <a:xfrm>
            <a:off x="1065279" y="1120026"/>
            <a:ext cx="4282440" cy="2714244"/>
            <a:chOff x="647700" y="1286256"/>
            <a:chExt cx="4282440" cy="2714244"/>
          </a:xfrm>
        </p:grpSpPr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E2255AB7-2F2E-4554-8B35-6153C4A23788}"/>
                </a:ext>
              </a:extLst>
            </p:cNvPr>
            <p:cNvCxnSpPr>
              <a:cxnSpLocks/>
            </p:cNvCxnSpPr>
            <p:nvPr/>
          </p:nvCxnSpPr>
          <p:spPr>
            <a:xfrm>
              <a:off x="647700" y="1286256"/>
              <a:ext cx="0" cy="271424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diritto 43">
              <a:extLst>
                <a:ext uri="{FF2B5EF4-FFF2-40B4-BE49-F238E27FC236}">
                  <a16:creationId xmlns:a16="http://schemas.microsoft.com/office/drawing/2014/main" id="{46A9EC2F-0E2A-404D-BCB5-6E645D34B6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700" y="4000500"/>
              <a:ext cx="42824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diritto 44">
              <a:extLst>
                <a:ext uri="{FF2B5EF4-FFF2-40B4-BE49-F238E27FC236}">
                  <a16:creationId xmlns:a16="http://schemas.microsoft.com/office/drawing/2014/main" id="{6D34A25A-8002-4843-913A-E50D7E9FBE46}"/>
                </a:ext>
              </a:extLst>
            </p:cNvPr>
            <p:cNvCxnSpPr>
              <a:cxnSpLocks/>
            </p:cNvCxnSpPr>
            <p:nvPr/>
          </p:nvCxnSpPr>
          <p:spPr>
            <a:xfrm>
              <a:off x="4930140" y="1293876"/>
              <a:ext cx="0" cy="270662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EDA0B719-57B0-4B43-8D2B-699FD68CB3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5840" y="1293876"/>
              <a:ext cx="39243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diritto 46">
              <a:extLst>
                <a:ext uri="{FF2B5EF4-FFF2-40B4-BE49-F238E27FC236}">
                  <a16:creationId xmlns:a16="http://schemas.microsoft.com/office/drawing/2014/main" id="{0EDD0D10-9DA1-4C0F-8E53-DB7DA1269929}"/>
                </a:ext>
              </a:extLst>
            </p:cNvPr>
            <p:cNvCxnSpPr>
              <a:cxnSpLocks/>
            </p:cNvCxnSpPr>
            <p:nvPr/>
          </p:nvCxnSpPr>
          <p:spPr>
            <a:xfrm>
              <a:off x="1005840" y="1293876"/>
              <a:ext cx="0" cy="23789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diritto 47">
              <a:extLst>
                <a:ext uri="{FF2B5EF4-FFF2-40B4-BE49-F238E27FC236}">
                  <a16:creationId xmlns:a16="http://schemas.microsoft.com/office/drawing/2014/main" id="{45A2AC9A-7E83-4D35-8EC9-1A9B6994DC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5840" y="3672840"/>
              <a:ext cx="35509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F0D7D36D-0C6E-49FA-AAA0-171206F1A536}"/>
                </a:ext>
              </a:extLst>
            </p:cNvPr>
            <p:cNvCxnSpPr>
              <a:cxnSpLocks/>
            </p:cNvCxnSpPr>
            <p:nvPr/>
          </p:nvCxnSpPr>
          <p:spPr>
            <a:xfrm>
              <a:off x="4556760" y="1607820"/>
              <a:ext cx="0" cy="20726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diritto 49">
              <a:extLst>
                <a:ext uri="{FF2B5EF4-FFF2-40B4-BE49-F238E27FC236}">
                  <a16:creationId xmlns:a16="http://schemas.microsoft.com/office/drawing/2014/main" id="{99D9430D-AE34-430B-A15B-11C513B6FC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4940" y="1607820"/>
              <a:ext cx="31318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62570EA7-D05E-43B6-9701-798F19833C96}"/>
                </a:ext>
              </a:extLst>
            </p:cNvPr>
            <p:cNvCxnSpPr>
              <a:cxnSpLocks/>
            </p:cNvCxnSpPr>
            <p:nvPr/>
          </p:nvCxnSpPr>
          <p:spPr>
            <a:xfrm>
              <a:off x="1424940" y="1607820"/>
              <a:ext cx="0" cy="16916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diritto 51">
              <a:extLst>
                <a:ext uri="{FF2B5EF4-FFF2-40B4-BE49-F238E27FC236}">
                  <a16:creationId xmlns:a16="http://schemas.microsoft.com/office/drawing/2014/main" id="{B4EA5575-65D8-4BFE-AA20-A8E6122E17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4940" y="3299460"/>
              <a:ext cx="27203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CA25C458-9C21-40F8-B527-11A8A8AD74B0}"/>
                </a:ext>
              </a:extLst>
            </p:cNvPr>
            <p:cNvCxnSpPr>
              <a:cxnSpLocks/>
            </p:cNvCxnSpPr>
            <p:nvPr/>
          </p:nvCxnSpPr>
          <p:spPr>
            <a:xfrm>
              <a:off x="4145280" y="1927860"/>
              <a:ext cx="0" cy="13716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75C5471A-649B-4A7F-A161-794ED06A00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8800" y="1927860"/>
              <a:ext cx="231648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312B200B-4E31-4EAD-BE98-922836812BFE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927860"/>
              <a:ext cx="0" cy="10388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844A1493-69BE-4C82-9C24-12BCF7A03B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8800" y="2966720"/>
              <a:ext cx="188976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4C4BBB53-B925-4733-AB17-B7CE955F0D2B}"/>
                </a:ext>
              </a:extLst>
            </p:cNvPr>
            <p:cNvCxnSpPr>
              <a:cxnSpLocks/>
            </p:cNvCxnSpPr>
            <p:nvPr/>
          </p:nvCxnSpPr>
          <p:spPr>
            <a:xfrm>
              <a:off x="3718560" y="2240280"/>
              <a:ext cx="0" cy="7264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diritto 57">
              <a:extLst>
                <a:ext uri="{FF2B5EF4-FFF2-40B4-BE49-F238E27FC236}">
                  <a16:creationId xmlns:a16="http://schemas.microsoft.com/office/drawing/2014/main" id="{6C2C87B1-5A56-4AD3-9CC5-E368ECF81F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2340" y="2240280"/>
              <a:ext cx="15062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diritto 58">
              <a:extLst>
                <a:ext uri="{FF2B5EF4-FFF2-40B4-BE49-F238E27FC236}">
                  <a16:creationId xmlns:a16="http://schemas.microsoft.com/office/drawing/2014/main" id="{A390C18B-847E-4167-873C-292E8DF86524}"/>
                </a:ext>
              </a:extLst>
            </p:cNvPr>
            <p:cNvCxnSpPr>
              <a:cxnSpLocks/>
            </p:cNvCxnSpPr>
            <p:nvPr/>
          </p:nvCxnSpPr>
          <p:spPr>
            <a:xfrm>
              <a:off x="2212340" y="2240280"/>
              <a:ext cx="0" cy="36068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2 59">
              <a:extLst>
                <a:ext uri="{FF2B5EF4-FFF2-40B4-BE49-F238E27FC236}">
                  <a16:creationId xmlns:a16="http://schemas.microsoft.com/office/drawing/2014/main" id="{133B7023-A783-4FAC-B5BA-DF830D5D5754}"/>
                </a:ext>
              </a:extLst>
            </p:cNvPr>
            <p:cNvCxnSpPr>
              <a:cxnSpLocks/>
            </p:cNvCxnSpPr>
            <p:nvPr/>
          </p:nvCxnSpPr>
          <p:spPr>
            <a:xfrm>
              <a:off x="2913888" y="2600960"/>
              <a:ext cx="2001012" cy="1371600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32B45655-1693-4D8F-8E5D-BB25115B39E8}"/>
              </a:ext>
            </a:extLst>
          </p:cNvPr>
          <p:cNvCxnSpPr/>
          <p:nvPr/>
        </p:nvCxnSpPr>
        <p:spPr>
          <a:xfrm>
            <a:off x="2629919" y="2434730"/>
            <a:ext cx="7015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Immagine 61">
            <a:extLst>
              <a:ext uri="{FF2B5EF4-FFF2-40B4-BE49-F238E27FC236}">
                <a16:creationId xmlns:a16="http://schemas.microsoft.com/office/drawing/2014/main" id="{99174EC3-A0F9-4EAB-A25C-2BF789CA5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81" y="871260"/>
            <a:ext cx="861319" cy="740347"/>
          </a:xfrm>
          <a:prstGeom prst="rect">
            <a:avLst/>
          </a:prstGeom>
          <a:effectLst>
            <a:softEdge rad="177800"/>
          </a:effectLst>
        </p:spPr>
      </p:pic>
    </p:spTree>
    <p:extLst>
      <p:ext uri="{BB962C8B-B14F-4D97-AF65-F5344CB8AC3E}">
        <p14:creationId xmlns:p14="http://schemas.microsoft.com/office/powerpoint/2010/main" val="3272397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>
            <a:extLst>
              <a:ext uri="{FF2B5EF4-FFF2-40B4-BE49-F238E27FC236}">
                <a16:creationId xmlns:a16="http://schemas.microsoft.com/office/drawing/2014/main" id="{4C854916-93C4-4282-B2EA-204F127CBDE7}"/>
              </a:ext>
            </a:extLst>
          </p:cNvPr>
          <p:cNvSpPr/>
          <p:nvPr/>
        </p:nvSpPr>
        <p:spPr>
          <a:xfrm>
            <a:off x="4328327" y="2804977"/>
            <a:ext cx="1238182" cy="113482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2"/>
                </a:solidFill>
              </a:rPr>
              <a:t>Robot Server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86B4BD08-84E6-452C-8D5D-EA963A78CFB8}"/>
              </a:ext>
            </a:extLst>
          </p:cNvPr>
          <p:cNvSpPr/>
          <p:nvPr/>
        </p:nvSpPr>
        <p:spPr>
          <a:xfrm>
            <a:off x="4875241" y="718266"/>
            <a:ext cx="1934307" cy="187276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2"/>
                </a:solidFill>
              </a:rPr>
              <a:t>Python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D9EE08C5-4BD5-44B6-9804-E78F3DA0C5AF}"/>
              </a:ext>
            </a:extLst>
          </p:cNvPr>
          <p:cNvSpPr/>
          <p:nvPr/>
        </p:nvSpPr>
        <p:spPr>
          <a:xfrm>
            <a:off x="4719875" y="4618879"/>
            <a:ext cx="2382281" cy="214526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4E8B51CB-CAB6-4AF7-8BF2-A616931D5C2F}"/>
              </a:ext>
            </a:extLst>
          </p:cNvPr>
          <p:cNvSpPr/>
          <p:nvPr/>
        </p:nvSpPr>
        <p:spPr>
          <a:xfrm>
            <a:off x="8535106" y="1019907"/>
            <a:ext cx="3015761" cy="2673505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A91651E-205A-4BA5-8F34-38B60CAB5881}"/>
              </a:ext>
            </a:extLst>
          </p:cNvPr>
          <p:cNvSpPr/>
          <p:nvPr/>
        </p:nvSpPr>
        <p:spPr>
          <a:xfrm>
            <a:off x="9508000" y="4755132"/>
            <a:ext cx="1934307" cy="1872762"/>
          </a:xfrm>
          <a:prstGeom prst="ellipse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7111D5A5-A05C-403E-AD0E-A944044A356C}"/>
              </a:ext>
            </a:extLst>
          </p:cNvPr>
          <p:cNvGrpSpPr/>
          <p:nvPr/>
        </p:nvGrpSpPr>
        <p:grpSpPr>
          <a:xfrm>
            <a:off x="386862" y="501106"/>
            <a:ext cx="1934307" cy="2242094"/>
            <a:chOff x="386862" y="501106"/>
            <a:chExt cx="1934307" cy="2242094"/>
          </a:xfrm>
        </p:grpSpPr>
        <p:sp>
          <p:nvSpPr>
            <p:cNvPr id="3" name="Ovale 2">
              <a:extLst>
                <a:ext uri="{FF2B5EF4-FFF2-40B4-BE49-F238E27FC236}">
                  <a16:creationId xmlns:a16="http://schemas.microsoft.com/office/drawing/2014/main" id="{0734CFFE-F4C2-47A6-A647-279CEB81032E}"/>
                </a:ext>
              </a:extLst>
            </p:cNvPr>
            <p:cNvSpPr/>
            <p:nvPr/>
          </p:nvSpPr>
          <p:spPr>
            <a:xfrm>
              <a:off x="386862" y="870438"/>
              <a:ext cx="1934307" cy="187276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0D7348D4-865A-4F4E-B919-1EFB34876576}"/>
                </a:ext>
              </a:extLst>
            </p:cNvPr>
            <p:cNvSpPr txBox="1"/>
            <p:nvPr/>
          </p:nvSpPr>
          <p:spPr>
            <a:xfrm>
              <a:off x="1000857" y="501106"/>
              <a:ext cx="934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Loop()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E7F0F17B-1066-4C43-9F3D-88235F5C381B}"/>
              </a:ext>
            </a:extLst>
          </p:cNvPr>
          <p:cNvGrpSpPr/>
          <p:nvPr/>
        </p:nvGrpSpPr>
        <p:grpSpPr>
          <a:xfrm>
            <a:off x="1935772" y="1547136"/>
            <a:ext cx="1013370" cy="519364"/>
            <a:chOff x="1935772" y="1547136"/>
            <a:chExt cx="1013370" cy="519364"/>
          </a:xfrm>
        </p:grpSpPr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10" name="Modello 3D 9" descr="Tubo">
                  <a:extLst>
                    <a:ext uri="{FF2B5EF4-FFF2-40B4-BE49-F238E27FC236}">
                      <a16:creationId xmlns:a16="http://schemas.microsoft.com/office/drawing/2014/main" id="{24AAB460-838C-475B-8ADD-9040F0C9079D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59869157"/>
                    </p:ext>
                  </p:extLst>
                </p:nvPr>
              </p:nvGraphicFramePr>
              <p:xfrm rot="16200000">
                <a:off x="2316463" y="1433821"/>
                <a:ext cx="519364" cy="745994"/>
              </p:xfrm>
              <a:graphic>
                <a:graphicData uri="http://schemas.microsoft.com/office/drawing/2017/model3d">
                  <am3d:model3d r:embed="rId2">
                    <am3d:spPr>
                      <a:xfrm rot="16200000">
                        <a:off x="0" y="0"/>
                        <a:ext cx="519364" cy="745994"/>
                      </a:xfrm>
                      <a:prstGeom prst="rect">
                        <a:avLst/>
                      </a:prstGeom>
                    </am3d:spPr>
                    <am3d:camera>
                      <am3d:pos x="0" y="0" z="62782805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59681" d="1000000"/>
                      <am3d:preTrans dx="22" dy="-18000000" dz="6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8046875" ay="-2659582" az="-865329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821538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10" name="Modello 3D 9" descr="Tubo">
                  <a:extLst>
                    <a:ext uri="{FF2B5EF4-FFF2-40B4-BE49-F238E27FC236}">
                      <a16:creationId xmlns:a16="http://schemas.microsoft.com/office/drawing/2014/main" id="{24AAB460-838C-475B-8ADD-9040F0C9079D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6200000">
                  <a:off x="2316463" y="1433821"/>
                  <a:ext cx="519364" cy="745994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14" name="Connettore 2 13">
              <a:extLst>
                <a:ext uri="{FF2B5EF4-FFF2-40B4-BE49-F238E27FC236}">
                  <a16:creationId xmlns:a16="http://schemas.microsoft.com/office/drawing/2014/main" id="{4A2E8E49-4C9A-4D13-AD3D-28CD1D4FAF5B}"/>
                </a:ext>
              </a:extLst>
            </p:cNvPr>
            <p:cNvCxnSpPr/>
            <p:nvPr/>
          </p:nvCxnSpPr>
          <p:spPr>
            <a:xfrm flipH="1">
              <a:off x="1935772" y="1723292"/>
              <a:ext cx="3853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0989F55E-86F3-499D-A7A2-761D309F12DA}"/>
                </a:ext>
              </a:extLst>
            </p:cNvPr>
            <p:cNvCxnSpPr>
              <a:cxnSpLocks/>
            </p:cNvCxnSpPr>
            <p:nvPr/>
          </p:nvCxnSpPr>
          <p:spPr>
            <a:xfrm>
              <a:off x="1951103" y="1875692"/>
              <a:ext cx="37513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0983EBC-8DDB-450C-9C1B-9777EB95E42F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890132" y="1654647"/>
            <a:ext cx="1985109" cy="448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5B973C99-1EFF-4417-8E07-FC9167036F17}"/>
              </a:ext>
            </a:extLst>
          </p:cNvPr>
          <p:cNvCxnSpPr>
            <a:cxnSpLocks/>
            <a:stCxn id="6" idx="3"/>
            <a:endCxn id="5" idx="0"/>
          </p:cNvCxnSpPr>
          <p:nvPr/>
        </p:nvCxnSpPr>
        <p:spPr>
          <a:xfrm flipH="1">
            <a:off x="4947418" y="2316768"/>
            <a:ext cx="211096" cy="4882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C49B280E-BF25-48DB-9D16-09C5EAC7C912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6526275" y="2316768"/>
            <a:ext cx="265730" cy="4843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0C3DCE06-23D9-4412-BA8A-55AE4BA192BC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870522" y="1898248"/>
            <a:ext cx="1639133" cy="10729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DB5E8C45-E0AC-4089-AC18-41314ABB06E4}"/>
              </a:ext>
            </a:extLst>
          </p:cNvPr>
          <p:cNvSpPr txBox="1"/>
          <p:nvPr/>
        </p:nvSpPr>
        <p:spPr>
          <a:xfrm>
            <a:off x="4595980" y="3910008"/>
            <a:ext cx="70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6666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A4DBB102-450D-4FD3-9E8E-3332C4B75ADA}"/>
              </a:ext>
            </a:extLst>
          </p:cNvPr>
          <p:cNvSpPr txBox="1"/>
          <p:nvPr/>
        </p:nvSpPr>
        <p:spPr>
          <a:xfrm>
            <a:off x="6399280" y="3895112"/>
            <a:ext cx="70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6667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DA0B42E6-1472-4DC3-B5AD-C290D1A87760}"/>
              </a:ext>
            </a:extLst>
          </p:cNvPr>
          <p:cNvSpPr/>
          <p:nvPr/>
        </p:nvSpPr>
        <p:spPr>
          <a:xfrm>
            <a:off x="517662" y="221007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Arduino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B51998CE-95EF-4A75-8FFA-9FA352A292D5}"/>
              </a:ext>
            </a:extLst>
          </p:cNvPr>
          <p:cNvSpPr/>
          <p:nvPr/>
        </p:nvSpPr>
        <p:spPr>
          <a:xfrm>
            <a:off x="5002162" y="226241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Raspberry</a:t>
            </a: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71136CC1-A572-4AD7-8C65-83F79AB1C696}"/>
              </a:ext>
            </a:extLst>
          </p:cNvPr>
          <p:cNvSpPr/>
          <p:nvPr/>
        </p:nvSpPr>
        <p:spPr>
          <a:xfrm>
            <a:off x="9114398" y="234668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PC</a:t>
            </a:r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743B0FCB-15B0-484B-B982-33571446B29B}"/>
              </a:ext>
            </a:extLst>
          </p:cNvPr>
          <p:cNvSpPr/>
          <p:nvPr/>
        </p:nvSpPr>
        <p:spPr>
          <a:xfrm>
            <a:off x="6131627" y="2801149"/>
            <a:ext cx="1238182" cy="113482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2"/>
                </a:solidFill>
              </a:rPr>
              <a:t>Temp Server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122F6FB0-CBF9-4BB8-8BF9-9C987C391E4D}"/>
              </a:ext>
            </a:extLst>
          </p:cNvPr>
          <p:cNvSpPr txBox="1"/>
          <p:nvPr/>
        </p:nvSpPr>
        <p:spPr>
          <a:xfrm>
            <a:off x="5324081" y="5953551"/>
            <a:ext cx="124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Real Robot</a:t>
            </a:r>
          </a:p>
        </p:txBody>
      </p: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A0B2565D-7691-4544-A5D7-A2252DA9BC18}"/>
              </a:ext>
            </a:extLst>
          </p:cNvPr>
          <p:cNvSpPr/>
          <p:nvPr/>
        </p:nvSpPr>
        <p:spPr>
          <a:xfrm>
            <a:off x="4926917" y="5139105"/>
            <a:ext cx="1150413" cy="6125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2"/>
                </a:solidFill>
              </a:rPr>
              <a:t>Java TCP Client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02A03330-2EBC-4A3E-A423-0ED9EFD85A57}"/>
              </a:ext>
            </a:extLst>
          </p:cNvPr>
          <p:cNvSpPr txBox="1"/>
          <p:nvPr/>
        </p:nvSpPr>
        <p:spPr>
          <a:xfrm>
            <a:off x="10350094" y="4298817"/>
            <a:ext cx="91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request</a:t>
            </a:r>
          </a:p>
        </p:txBody>
      </p: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8F919154-6FD2-4C19-8BE6-F78B6F25FE97}"/>
              </a:ext>
            </a:extLst>
          </p:cNvPr>
          <p:cNvGrpSpPr/>
          <p:nvPr/>
        </p:nvGrpSpPr>
        <p:grpSpPr>
          <a:xfrm>
            <a:off x="4653095" y="4202724"/>
            <a:ext cx="588645" cy="228600"/>
            <a:chOff x="9938385" y="6250305"/>
            <a:chExt cx="588645" cy="228600"/>
          </a:xfrm>
        </p:grpSpPr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25CE7B6B-FEF8-4CD9-AB17-C72DD7E13455}"/>
                </a:ext>
              </a:extLst>
            </p:cNvPr>
            <p:cNvCxnSpPr/>
            <p:nvPr/>
          </p:nvCxnSpPr>
          <p:spPr>
            <a:xfrm flipV="1">
              <a:off x="9938385" y="6250305"/>
              <a:ext cx="0" cy="2286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B6A5421E-442C-482B-82B3-6788256AC349}"/>
                </a:ext>
              </a:extLst>
            </p:cNvPr>
            <p:cNvCxnSpPr/>
            <p:nvPr/>
          </p:nvCxnSpPr>
          <p:spPr>
            <a:xfrm>
              <a:off x="9938385" y="6250305"/>
              <a:ext cx="58864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13D90B21-19B6-4A99-8039-935F10EF4A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27029" y="6250305"/>
              <a:ext cx="1" cy="2286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E30A304C-75F6-40D3-8DE1-A5D494ED88BF}"/>
              </a:ext>
            </a:extLst>
          </p:cNvPr>
          <p:cNvCxnSpPr>
            <a:cxnSpLocks/>
          </p:cNvCxnSpPr>
          <p:nvPr/>
        </p:nvCxnSpPr>
        <p:spPr>
          <a:xfrm flipH="1" flipV="1">
            <a:off x="4808162" y="4317024"/>
            <a:ext cx="312113" cy="8220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24ED90EF-C34A-4A6A-B2CB-C44B1ABCC69C}"/>
              </a:ext>
            </a:extLst>
          </p:cNvPr>
          <p:cNvCxnSpPr>
            <a:cxnSpLocks/>
          </p:cNvCxnSpPr>
          <p:nvPr/>
        </p:nvCxnSpPr>
        <p:spPr>
          <a:xfrm>
            <a:off x="5052506" y="4344615"/>
            <a:ext cx="246350" cy="7779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Rettangolo con angoli arrotondati 69">
            <a:extLst>
              <a:ext uri="{FF2B5EF4-FFF2-40B4-BE49-F238E27FC236}">
                <a16:creationId xmlns:a16="http://schemas.microsoft.com/office/drawing/2014/main" id="{8E01F6B4-EC6B-4CF5-86F6-3C5F023765A0}"/>
              </a:ext>
            </a:extLst>
          </p:cNvPr>
          <p:cNvSpPr/>
          <p:nvPr/>
        </p:nvSpPr>
        <p:spPr>
          <a:xfrm>
            <a:off x="2576868" y="5102826"/>
            <a:ext cx="1026190" cy="129775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2"/>
                </a:solidFill>
              </a:rPr>
              <a:t>.pl</a:t>
            </a:r>
          </a:p>
        </p:txBody>
      </p: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32C25DE5-AD15-4564-850D-127FDB071BF2}"/>
              </a:ext>
            </a:extLst>
          </p:cNvPr>
          <p:cNvCxnSpPr>
            <a:cxnSpLocks/>
          </p:cNvCxnSpPr>
          <p:nvPr/>
        </p:nvCxnSpPr>
        <p:spPr>
          <a:xfrm flipH="1">
            <a:off x="3603062" y="5445404"/>
            <a:ext cx="11168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55555AEA-D0C2-4F41-A4A4-830068DFD0A5}"/>
              </a:ext>
            </a:extLst>
          </p:cNvPr>
          <p:cNvCxnSpPr>
            <a:cxnSpLocks/>
          </p:cNvCxnSpPr>
          <p:nvPr/>
        </p:nvCxnSpPr>
        <p:spPr>
          <a:xfrm>
            <a:off x="3603058" y="5888594"/>
            <a:ext cx="111681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CE837CF6-8CF7-4115-8643-E11F7A00991E}"/>
              </a:ext>
            </a:extLst>
          </p:cNvPr>
          <p:cNvSpPr txBox="1"/>
          <p:nvPr/>
        </p:nvSpPr>
        <p:spPr>
          <a:xfrm>
            <a:off x="9508000" y="677063"/>
            <a:ext cx="93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System</a:t>
            </a:r>
          </a:p>
        </p:txBody>
      </p:sp>
      <p:grpSp>
        <p:nvGrpSpPr>
          <p:cNvPr id="83" name="Gruppo 82">
            <a:extLst>
              <a:ext uri="{FF2B5EF4-FFF2-40B4-BE49-F238E27FC236}">
                <a16:creationId xmlns:a16="http://schemas.microsoft.com/office/drawing/2014/main" id="{15883BA4-FE8F-4E15-93F5-A675E5AB5BE4}"/>
              </a:ext>
            </a:extLst>
          </p:cNvPr>
          <p:cNvGrpSpPr/>
          <p:nvPr/>
        </p:nvGrpSpPr>
        <p:grpSpPr>
          <a:xfrm>
            <a:off x="6453151" y="4184517"/>
            <a:ext cx="588645" cy="228600"/>
            <a:chOff x="9938385" y="6250305"/>
            <a:chExt cx="588645" cy="228600"/>
          </a:xfrm>
        </p:grpSpPr>
        <p:cxnSp>
          <p:nvCxnSpPr>
            <p:cNvPr id="84" name="Connettore diritto 83">
              <a:extLst>
                <a:ext uri="{FF2B5EF4-FFF2-40B4-BE49-F238E27FC236}">
                  <a16:creationId xmlns:a16="http://schemas.microsoft.com/office/drawing/2014/main" id="{85D416A6-F8C6-4EB5-A152-E06355503667}"/>
                </a:ext>
              </a:extLst>
            </p:cNvPr>
            <p:cNvCxnSpPr/>
            <p:nvPr/>
          </p:nvCxnSpPr>
          <p:spPr>
            <a:xfrm flipV="1">
              <a:off x="9938385" y="6250305"/>
              <a:ext cx="0" cy="2286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nettore diritto 84">
              <a:extLst>
                <a:ext uri="{FF2B5EF4-FFF2-40B4-BE49-F238E27FC236}">
                  <a16:creationId xmlns:a16="http://schemas.microsoft.com/office/drawing/2014/main" id="{4589EBCE-6C75-4C09-BE6D-BD0F1A918042}"/>
                </a:ext>
              </a:extLst>
            </p:cNvPr>
            <p:cNvCxnSpPr/>
            <p:nvPr/>
          </p:nvCxnSpPr>
          <p:spPr>
            <a:xfrm>
              <a:off x="9938385" y="6250305"/>
              <a:ext cx="58864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nettore diritto 85">
              <a:extLst>
                <a:ext uri="{FF2B5EF4-FFF2-40B4-BE49-F238E27FC236}">
                  <a16:creationId xmlns:a16="http://schemas.microsoft.com/office/drawing/2014/main" id="{FB90749D-9EBA-4A76-AC61-0809EA24A2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27029" y="6250305"/>
              <a:ext cx="1" cy="2286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6" name="Rettangolo con angoli arrotondati 95">
            <a:extLst>
              <a:ext uri="{FF2B5EF4-FFF2-40B4-BE49-F238E27FC236}">
                <a16:creationId xmlns:a16="http://schemas.microsoft.com/office/drawing/2014/main" id="{1D0A43EA-B772-4FA7-8DA8-85F9BAD5C4ED}"/>
              </a:ext>
            </a:extLst>
          </p:cNvPr>
          <p:cNvSpPr/>
          <p:nvPr/>
        </p:nvSpPr>
        <p:spPr>
          <a:xfrm>
            <a:off x="9552477" y="2742700"/>
            <a:ext cx="1150413" cy="612599"/>
          </a:xfrm>
          <a:prstGeom prst="roundRect">
            <a:avLst/>
          </a:prstGeom>
          <a:solidFill>
            <a:srgbClr val="A78CD4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Java TCP Client</a:t>
            </a:r>
          </a:p>
        </p:txBody>
      </p:sp>
      <p:cxnSp>
        <p:nvCxnSpPr>
          <p:cNvPr id="98" name="Connettore curvo 97">
            <a:extLst>
              <a:ext uri="{FF2B5EF4-FFF2-40B4-BE49-F238E27FC236}">
                <a16:creationId xmlns:a16="http://schemas.microsoft.com/office/drawing/2014/main" id="{4727C5C1-E536-419E-B740-910E1832145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15205" y="2300829"/>
            <a:ext cx="882855" cy="3018318"/>
          </a:xfrm>
          <a:prstGeom prst="curvedConnector4">
            <a:avLst>
              <a:gd name="adj1" fmla="val -41626"/>
              <a:gd name="adj2" fmla="val 10184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curvo 117">
            <a:extLst>
              <a:ext uri="{FF2B5EF4-FFF2-40B4-BE49-F238E27FC236}">
                <a16:creationId xmlns:a16="http://schemas.microsoft.com/office/drawing/2014/main" id="{54606C8A-774E-43A6-819D-541E6269AA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93129" y="2073663"/>
            <a:ext cx="862499" cy="3519063"/>
          </a:xfrm>
          <a:prstGeom prst="curvedConnector4">
            <a:avLst>
              <a:gd name="adj1" fmla="val -77157"/>
              <a:gd name="adj2" fmla="val 100898"/>
            </a:avLst>
          </a:prstGeom>
          <a:ln w="38100">
            <a:solidFill>
              <a:srgbClr val="FF00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sellaDiTesto 135">
            <a:extLst>
              <a:ext uri="{FF2B5EF4-FFF2-40B4-BE49-F238E27FC236}">
                <a16:creationId xmlns:a16="http://schemas.microsoft.com/office/drawing/2014/main" id="{F97C6215-CBA1-4582-AE22-4ADD34F7A403}"/>
              </a:ext>
            </a:extLst>
          </p:cNvPr>
          <p:cNvSpPr txBox="1"/>
          <p:nvPr/>
        </p:nvSpPr>
        <p:spPr>
          <a:xfrm rot="10800000" flipV="1">
            <a:off x="8054739" y="4892343"/>
            <a:ext cx="87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accept</a:t>
            </a:r>
          </a:p>
        </p:txBody>
      </p:sp>
      <p:cxnSp>
        <p:nvCxnSpPr>
          <p:cNvPr id="137" name="Connettore 2 136">
            <a:extLst>
              <a:ext uri="{FF2B5EF4-FFF2-40B4-BE49-F238E27FC236}">
                <a16:creationId xmlns:a16="http://schemas.microsoft.com/office/drawing/2014/main" id="{C179683A-C3D7-4A91-9F79-FC7B701A3C1F}"/>
              </a:ext>
            </a:extLst>
          </p:cNvPr>
          <p:cNvCxnSpPr>
            <a:cxnSpLocks/>
          </p:cNvCxnSpPr>
          <p:nvPr/>
        </p:nvCxnSpPr>
        <p:spPr>
          <a:xfrm flipH="1" flipV="1">
            <a:off x="10121276" y="1418699"/>
            <a:ext cx="1" cy="5506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2" name="CasellaDiTesto 141">
            <a:extLst>
              <a:ext uri="{FF2B5EF4-FFF2-40B4-BE49-F238E27FC236}">
                <a16:creationId xmlns:a16="http://schemas.microsoft.com/office/drawing/2014/main" id="{17A3AEB3-F010-4058-A587-9DCECFE3217A}"/>
              </a:ext>
            </a:extLst>
          </p:cNvPr>
          <p:cNvSpPr txBox="1"/>
          <p:nvPr/>
        </p:nvSpPr>
        <p:spPr>
          <a:xfrm rot="10800000" flipV="1">
            <a:off x="10154672" y="1533859"/>
            <a:ext cx="87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events</a:t>
            </a:r>
          </a:p>
        </p:txBody>
      </p:sp>
      <p:sp>
        <p:nvSpPr>
          <p:cNvPr id="144" name="Rettangolo con angoli arrotondati 143">
            <a:extLst>
              <a:ext uri="{FF2B5EF4-FFF2-40B4-BE49-F238E27FC236}">
                <a16:creationId xmlns:a16="http://schemas.microsoft.com/office/drawing/2014/main" id="{7D05A840-0532-46CF-A7A4-C38041268B5C}"/>
              </a:ext>
            </a:extLst>
          </p:cNvPr>
          <p:cNvSpPr/>
          <p:nvPr/>
        </p:nvSpPr>
        <p:spPr>
          <a:xfrm>
            <a:off x="9899946" y="5696733"/>
            <a:ext cx="1150413" cy="612599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Mock TempGUI</a:t>
            </a:r>
          </a:p>
        </p:txBody>
      </p:sp>
      <p:cxnSp>
        <p:nvCxnSpPr>
          <p:cNvPr id="146" name="Connettore 2 145">
            <a:extLst>
              <a:ext uri="{FF2B5EF4-FFF2-40B4-BE49-F238E27FC236}">
                <a16:creationId xmlns:a16="http://schemas.microsoft.com/office/drawing/2014/main" id="{1F622665-4D97-40AF-9301-6D729D219F70}"/>
              </a:ext>
            </a:extLst>
          </p:cNvPr>
          <p:cNvCxnSpPr>
            <a:cxnSpLocks/>
          </p:cNvCxnSpPr>
          <p:nvPr/>
        </p:nvCxnSpPr>
        <p:spPr>
          <a:xfrm flipH="1" flipV="1">
            <a:off x="10205018" y="3401946"/>
            <a:ext cx="16332" cy="23019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Connettore 2 149">
            <a:extLst>
              <a:ext uri="{FF2B5EF4-FFF2-40B4-BE49-F238E27FC236}">
                <a16:creationId xmlns:a16="http://schemas.microsoft.com/office/drawing/2014/main" id="{7C4064DC-E372-45CF-B944-3D92542800FB}"/>
              </a:ext>
            </a:extLst>
          </p:cNvPr>
          <p:cNvCxnSpPr>
            <a:cxnSpLocks/>
          </p:cNvCxnSpPr>
          <p:nvPr/>
        </p:nvCxnSpPr>
        <p:spPr>
          <a:xfrm flipH="1" flipV="1">
            <a:off x="10357418" y="3401946"/>
            <a:ext cx="16332" cy="230198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FF173D22-204E-456A-8039-54F0F721E717}"/>
              </a:ext>
            </a:extLst>
          </p:cNvPr>
          <p:cNvSpPr txBox="1"/>
          <p:nvPr/>
        </p:nvSpPr>
        <p:spPr>
          <a:xfrm>
            <a:off x="2222849" y="1294425"/>
            <a:ext cx="74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Serial</a:t>
            </a:r>
          </a:p>
        </p:txBody>
      </p:sp>
      <p:cxnSp>
        <p:nvCxnSpPr>
          <p:cNvPr id="152" name="Connettore 2 151">
            <a:extLst>
              <a:ext uri="{FF2B5EF4-FFF2-40B4-BE49-F238E27FC236}">
                <a16:creationId xmlns:a16="http://schemas.microsoft.com/office/drawing/2014/main" id="{7BF53715-2B52-49BA-88F8-F4D437C37632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7102156" y="3587262"/>
            <a:ext cx="1585408" cy="2104252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8" name="CasellaDiTesto 157">
            <a:extLst>
              <a:ext uri="{FF2B5EF4-FFF2-40B4-BE49-F238E27FC236}">
                <a16:creationId xmlns:a16="http://schemas.microsoft.com/office/drawing/2014/main" id="{53D61A8A-A97A-480F-B899-7AE9973C6BA9}"/>
              </a:ext>
            </a:extLst>
          </p:cNvPr>
          <p:cNvSpPr txBox="1"/>
          <p:nvPr/>
        </p:nvSpPr>
        <p:spPr>
          <a:xfrm rot="7632256" flipV="1">
            <a:off x="8054739" y="3895112"/>
            <a:ext cx="87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events</a:t>
            </a:r>
          </a:p>
        </p:txBody>
      </p:sp>
      <p:pic>
        <p:nvPicPr>
          <p:cNvPr id="1026" name="Picture 2" descr="Risultati immagini per arduino logo png">
            <a:extLst>
              <a:ext uri="{FF2B5EF4-FFF2-40B4-BE49-F238E27FC236}">
                <a16:creationId xmlns:a16="http://schemas.microsoft.com/office/drawing/2014/main" id="{F659B367-838D-44D5-A887-A5CD3A540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550" y="74137"/>
            <a:ext cx="904305" cy="69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i immagini per python logo png">
            <a:extLst>
              <a:ext uri="{FF2B5EF4-FFF2-40B4-BE49-F238E27FC236}">
                <a16:creationId xmlns:a16="http://schemas.microsoft.com/office/drawing/2014/main" id="{844D704D-9767-4665-813D-33E92232B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577" y="741484"/>
            <a:ext cx="680540" cy="68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isultati immagini per raspberry logo png">
            <a:extLst>
              <a:ext uri="{FF2B5EF4-FFF2-40B4-BE49-F238E27FC236}">
                <a16:creationId xmlns:a16="http://schemas.microsoft.com/office/drawing/2014/main" id="{01DFA183-0ADF-4BC4-8E67-03468C42B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126" y="80417"/>
            <a:ext cx="562071" cy="71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2" descr="Risultati immagini per prolog swi logo">
            <a:extLst>
              <a:ext uri="{FF2B5EF4-FFF2-40B4-BE49-F238E27FC236}">
                <a16:creationId xmlns:a16="http://schemas.microsoft.com/office/drawing/2014/main" id="{1490C810-6293-4049-9E2D-78CA56EAE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731" y="5056630"/>
            <a:ext cx="777547" cy="77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Ovale 62">
            <a:extLst>
              <a:ext uri="{FF2B5EF4-FFF2-40B4-BE49-F238E27FC236}">
                <a16:creationId xmlns:a16="http://schemas.microsoft.com/office/drawing/2014/main" id="{45F6205E-4B1B-4B2E-B32A-35BCBEDB56B4}"/>
              </a:ext>
            </a:extLst>
          </p:cNvPr>
          <p:cNvSpPr/>
          <p:nvPr/>
        </p:nvSpPr>
        <p:spPr>
          <a:xfrm>
            <a:off x="9240311" y="1960597"/>
            <a:ext cx="1774747" cy="162666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396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B80AA083-EE88-41EC-96BA-9019F59DD0D5}"/>
              </a:ext>
            </a:extLst>
          </p:cNvPr>
          <p:cNvSpPr/>
          <p:nvPr/>
        </p:nvSpPr>
        <p:spPr>
          <a:xfrm>
            <a:off x="2927838" y="1828800"/>
            <a:ext cx="3420208" cy="330590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B4F3E563-B08B-4D8A-AF95-EF27AD184AC3}"/>
              </a:ext>
            </a:extLst>
          </p:cNvPr>
          <p:cNvSpPr/>
          <p:nvPr/>
        </p:nvSpPr>
        <p:spPr>
          <a:xfrm>
            <a:off x="8474905" y="2130118"/>
            <a:ext cx="2234126" cy="222445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CA09E77-DBFC-4101-802F-EEB84E5CEE96}"/>
              </a:ext>
            </a:extLst>
          </p:cNvPr>
          <p:cNvSpPr/>
          <p:nvPr/>
        </p:nvSpPr>
        <p:spPr>
          <a:xfrm>
            <a:off x="3780034" y="695164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Real Robot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D65227B-5B1C-45A4-A088-D21A5E581C2D}"/>
              </a:ext>
            </a:extLst>
          </p:cNvPr>
          <p:cNvSpPr/>
          <p:nvPr/>
        </p:nvSpPr>
        <p:spPr>
          <a:xfrm>
            <a:off x="8730908" y="695164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System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15950A0B-E6D8-494E-B84A-31FF67A63A85}"/>
              </a:ext>
            </a:extLst>
          </p:cNvPr>
          <p:cNvSpPr/>
          <p:nvPr/>
        </p:nvSpPr>
        <p:spPr>
          <a:xfrm>
            <a:off x="3182817" y="2721272"/>
            <a:ext cx="1153255" cy="111662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849D68C-F64D-4792-8165-C458BF49CD29}"/>
              </a:ext>
            </a:extLst>
          </p:cNvPr>
          <p:cNvSpPr/>
          <p:nvPr/>
        </p:nvSpPr>
        <p:spPr>
          <a:xfrm>
            <a:off x="4828445" y="2721272"/>
            <a:ext cx="1153255" cy="111662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7" name="Modello 3D 16" descr="Tubo">
                <a:extLst>
                  <a:ext uri="{FF2B5EF4-FFF2-40B4-BE49-F238E27FC236}">
                    <a16:creationId xmlns:a16="http://schemas.microsoft.com/office/drawing/2014/main" id="{28A366A5-1F0F-45B8-AA67-C61E3B5414A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22938054"/>
                  </p:ext>
                </p:extLst>
              </p:nvPr>
            </p:nvGraphicFramePr>
            <p:xfrm rot="16200000">
              <a:off x="4317504" y="2906586"/>
              <a:ext cx="519364" cy="745994"/>
            </p:xfrm>
            <a:graphic>
              <a:graphicData uri="http://schemas.microsoft.com/office/drawing/2017/model3d">
                <am3d:model3d r:embed="rId2">
                  <am3d:spPr>
                    <a:xfrm rot="16200000">
                      <a:off x="0" y="0"/>
                      <a:ext cx="519364" cy="745994"/>
                    </a:xfrm>
                    <a:prstGeom prst="rect">
                      <a:avLst/>
                    </a:prstGeom>
                  </am3d:spPr>
                  <am3d:camera>
                    <am3d:pos x="0" y="0" z="6278280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59681" d="1000000"/>
                    <am3d:preTrans dx="22" dy="-18000000" dz="6"/>
                    <am3d:scale>
                      <am3d:sx n="1000000" d="1000000"/>
                      <am3d:sy n="1000000" d="1000000"/>
                      <am3d:sz n="1000000" d="1000000"/>
                    </am3d:scale>
                    <am3d:rot ax="8046875" ay="-2659582" az="-8653294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82153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7" name="Modello 3D 16" descr="Tubo">
                <a:extLst>
                  <a:ext uri="{FF2B5EF4-FFF2-40B4-BE49-F238E27FC236}">
                    <a16:creationId xmlns:a16="http://schemas.microsoft.com/office/drawing/2014/main" id="{28A366A5-1F0F-45B8-AA67-C61E3B5414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6200000">
                <a:off x="4317504" y="2906586"/>
                <a:ext cx="519364" cy="745994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E16E299-6658-4CC6-99EF-B8075E5E224C}"/>
              </a:ext>
            </a:extLst>
          </p:cNvPr>
          <p:cNvSpPr txBox="1"/>
          <p:nvPr/>
        </p:nvSpPr>
        <p:spPr>
          <a:xfrm>
            <a:off x="4239586" y="3439046"/>
            <a:ext cx="93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Serial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EA3FCD20-E55B-403E-A357-65D6A6991A36}"/>
              </a:ext>
            </a:extLst>
          </p:cNvPr>
          <p:cNvCxnSpPr>
            <a:cxnSpLocks/>
          </p:cNvCxnSpPr>
          <p:nvPr/>
        </p:nvCxnSpPr>
        <p:spPr>
          <a:xfrm>
            <a:off x="6348046" y="2683347"/>
            <a:ext cx="2126859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25AEA73-D9CA-4DA8-A712-2CE54675D5FF}"/>
              </a:ext>
            </a:extLst>
          </p:cNvPr>
          <p:cNvSpPr txBox="1"/>
          <p:nvPr/>
        </p:nvSpPr>
        <p:spPr>
          <a:xfrm>
            <a:off x="6708531" y="2057344"/>
            <a:ext cx="1301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movement commands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0AF20DE2-6DD8-4096-B53A-06465683324D}"/>
              </a:ext>
            </a:extLst>
          </p:cNvPr>
          <p:cNvCxnSpPr>
            <a:cxnSpLocks/>
          </p:cNvCxnSpPr>
          <p:nvPr/>
        </p:nvCxnSpPr>
        <p:spPr>
          <a:xfrm>
            <a:off x="6348046" y="3767732"/>
            <a:ext cx="2126859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62A265D-E927-4548-A41E-D126DD3786F3}"/>
              </a:ext>
            </a:extLst>
          </p:cNvPr>
          <p:cNvSpPr txBox="1"/>
          <p:nvPr/>
        </p:nvSpPr>
        <p:spPr>
          <a:xfrm>
            <a:off x="6760845" y="2711203"/>
            <a:ext cx="1301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blink led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910A3736-8CB8-4F73-BD27-1A53734CABFE}"/>
              </a:ext>
            </a:extLst>
          </p:cNvPr>
          <p:cNvSpPr txBox="1"/>
          <p:nvPr/>
        </p:nvSpPr>
        <p:spPr>
          <a:xfrm>
            <a:off x="6620020" y="3382831"/>
            <a:ext cx="138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temperature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67EF222F-D778-4568-B19C-5B0B94E3A858}"/>
              </a:ext>
            </a:extLst>
          </p:cNvPr>
          <p:cNvSpPr txBox="1"/>
          <p:nvPr/>
        </p:nvSpPr>
        <p:spPr>
          <a:xfrm>
            <a:off x="6620020" y="3752163"/>
            <a:ext cx="138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front sonar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51F42550-AE0C-4761-98C5-D59E2E384D88}"/>
              </a:ext>
            </a:extLst>
          </p:cNvPr>
          <p:cNvSpPr/>
          <p:nvPr/>
        </p:nvSpPr>
        <p:spPr>
          <a:xfrm>
            <a:off x="802739" y="2308034"/>
            <a:ext cx="1632726" cy="826476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</a:rPr>
              <a:t>Sensors</a:t>
            </a:r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A7414880-17FA-43BC-BD28-CCDF2CC5E6C5}"/>
              </a:ext>
            </a:extLst>
          </p:cNvPr>
          <p:cNvSpPr/>
          <p:nvPr/>
        </p:nvSpPr>
        <p:spPr>
          <a:xfrm>
            <a:off x="646382" y="3706011"/>
            <a:ext cx="1945439" cy="82647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</a:rPr>
              <a:t>Actuators</a:t>
            </a:r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33" name="Freccia a destra 32">
            <a:extLst>
              <a:ext uri="{FF2B5EF4-FFF2-40B4-BE49-F238E27FC236}">
                <a16:creationId xmlns:a16="http://schemas.microsoft.com/office/drawing/2014/main" id="{95EED6ED-87B7-4EFB-94C4-1B87D23E68AC}"/>
              </a:ext>
            </a:extLst>
          </p:cNvPr>
          <p:cNvSpPr/>
          <p:nvPr/>
        </p:nvSpPr>
        <p:spPr>
          <a:xfrm rot="1604241">
            <a:off x="2442796" y="2567477"/>
            <a:ext cx="747352" cy="82647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Freccia a destra 33">
            <a:extLst>
              <a:ext uri="{FF2B5EF4-FFF2-40B4-BE49-F238E27FC236}">
                <a16:creationId xmlns:a16="http://schemas.microsoft.com/office/drawing/2014/main" id="{5A0D3553-7659-4B17-A737-6DCE4AE9ED98}"/>
              </a:ext>
            </a:extLst>
          </p:cNvPr>
          <p:cNvSpPr/>
          <p:nvPr/>
        </p:nvSpPr>
        <p:spPr>
          <a:xfrm rot="8706235">
            <a:off x="2559115" y="3415371"/>
            <a:ext cx="747352" cy="82647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E5E520B9-81FC-4F1D-A97F-6A939C9C5C44}"/>
              </a:ext>
            </a:extLst>
          </p:cNvPr>
          <p:cNvSpPr txBox="1"/>
          <p:nvPr/>
        </p:nvSpPr>
        <p:spPr>
          <a:xfrm>
            <a:off x="752284" y="1646774"/>
            <a:ext cx="186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sonar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8EBE1F3-D5AB-43B8-A341-8FBBA951A985}"/>
              </a:ext>
            </a:extLst>
          </p:cNvPr>
          <p:cNvSpPr txBox="1"/>
          <p:nvPr/>
        </p:nvSpPr>
        <p:spPr>
          <a:xfrm>
            <a:off x="707302" y="4522708"/>
            <a:ext cx="186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motors</a:t>
            </a:r>
          </a:p>
        </p:txBody>
      </p:sp>
      <p:pic>
        <p:nvPicPr>
          <p:cNvPr id="38" name="Picture 4" descr="Risultati immagini per termometro">
            <a:extLst>
              <a:ext uri="{FF2B5EF4-FFF2-40B4-BE49-F238E27FC236}">
                <a16:creationId xmlns:a16="http://schemas.microsoft.com/office/drawing/2014/main" id="{6C6947BC-0CAC-4DD0-97D1-E6E672134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149" y="2130118"/>
            <a:ext cx="617068" cy="61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Verde, Ha Portato, Lampade A Led, Luce">
            <a:extLst>
              <a:ext uri="{FF2B5EF4-FFF2-40B4-BE49-F238E27FC236}">
                <a16:creationId xmlns:a16="http://schemas.microsoft.com/office/drawing/2014/main" id="{6CAE9A5C-B8BF-43B8-9DD3-D3AE414A6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036" y="3438485"/>
            <a:ext cx="367640" cy="47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Risultati immagini per raspberry logo png">
            <a:extLst>
              <a:ext uri="{FF2B5EF4-FFF2-40B4-BE49-F238E27FC236}">
                <a16:creationId xmlns:a16="http://schemas.microsoft.com/office/drawing/2014/main" id="{0FD90BA0-8B61-4696-A7FE-2FBF45AF5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036" y="1969939"/>
            <a:ext cx="562071" cy="71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Risultati immagini per arduino logo png">
            <a:extLst>
              <a:ext uri="{FF2B5EF4-FFF2-40B4-BE49-F238E27FC236}">
                <a16:creationId xmlns:a16="http://schemas.microsoft.com/office/drawing/2014/main" id="{939499DE-B5D3-4F9F-BF96-12A4F73F4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291" y="1989768"/>
            <a:ext cx="904305" cy="69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005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4CA35170-E1F1-43D1-B661-3E9255B7B3EF}"/>
              </a:ext>
            </a:extLst>
          </p:cNvPr>
          <p:cNvSpPr/>
          <p:nvPr/>
        </p:nvSpPr>
        <p:spPr>
          <a:xfrm>
            <a:off x="3522417" y="1042621"/>
            <a:ext cx="2573583" cy="238637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tx2"/>
                </a:solidFill>
              </a:rPr>
              <a:t>Frontend Server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43521005-01A3-4664-A9BB-7A58190AEE8E}"/>
              </a:ext>
            </a:extLst>
          </p:cNvPr>
          <p:cNvGrpSpPr/>
          <p:nvPr/>
        </p:nvGrpSpPr>
        <p:grpSpPr>
          <a:xfrm>
            <a:off x="585234" y="776470"/>
            <a:ext cx="1777147" cy="2360185"/>
            <a:chOff x="585234" y="925939"/>
            <a:chExt cx="1777147" cy="2360185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0CF4BB3B-F5A1-4E52-972B-75F5F6A2A65E}"/>
                </a:ext>
              </a:extLst>
            </p:cNvPr>
            <p:cNvSpPr/>
            <p:nvPr/>
          </p:nvSpPr>
          <p:spPr>
            <a:xfrm>
              <a:off x="585234" y="1485899"/>
              <a:ext cx="1777147" cy="180022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800" dirty="0">
                  <a:solidFill>
                    <a:schemeClr val="tx2"/>
                  </a:solidFill>
                </a:rPr>
                <a:t>Robot model</a:t>
              </a:r>
            </a:p>
          </p:txBody>
        </p:sp>
        <p:pic>
          <p:nvPicPr>
            <p:cNvPr id="2052" name="Picture 4" descr="Risultati immagini per json logo">
              <a:extLst>
                <a:ext uri="{FF2B5EF4-FFF2-40B4-BE49-F238E27FC236}">
                  <a16:creationId xmlns:a16="http://schemas.microsoft.com/office/drawing/2014/main" id="{9687118F-5E0B-4955-8C0E-6520E97B23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994" y="925939"/>
              <a:ext cx="1571625" cy="7858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uppo 4">
            <a:extLst>
              <a:ext uri="{FF2B5EF4-FFF2-40B4-BE49-F238E27FC236}">
                <a16:creationId xmlns:a16="http://schemas.microsoft.com/office/drawing/2014/main" id="{3FF0CE6F-1AB4-4E9C-8865-D3940AE9E079}"/>
              </a:ext>
            </a:extLst>
          </p:cNvPr>
          <p:cNvGrpSpPr/>
          <p:nvPr/>
        </p:nvGrpSpPr>
        <p:grpSpPr>
          <a:xfrm>
            <a:off x="3844253" y="4124798"/>
            <a:ext cx="2257244" cy="2319427"/>
            <a:chOff x="3888213" y="4186342"/>
            <a:chExt cx="2257244" cy="2319427"/>
          </a:xfrm>
        </p:grpSpPr>
        <p:pic>
          <p:nvPicPr>
            <p:cNvPr id="2050" name="Picture 2" descr="Risultati immagini per database">
              <a:extLst>
                <a:ext uri="{FF2B5EF4-FFF2-40B4-BE49-F238E27FC236}">
                  <a16:creationId xmlns:a16="http://schemas.microsoft.com/office/drawing/2014/main" id="{767A0126-2ED3-43ED-A0CA-56F90166EC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213" y="4362988"/>
              <a:ext cx="1940903" cy="2142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Risultati immagini per mongodb png">
              <a:extLst>
                <a:ext uri="{FF2B5EF4-FFF2-40B4-BE49-F238E27FC236}">
                  <a16:creationId xmlns:a16="http://schemas.microsoft.com/office/drawing/2014/main" id="{1586B79B-AEA8-41CC-B99E-E1891BA864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6782" y="4186342"/>
              <a:ext cx="828675" cy="885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ED1BD23-9C07-4A47-A0DD-7FDDC00D41AB}"/>
              </a:ext>
            </a:extLst>
          </p:cNvPr>
          <p:cNvSpPr txBox="1"/>
          <p:nvPr/>
        </p:nvSpPr>
        <p:spPr>
          <a:xfrm>
            <a:off x="4369044" y="6303757"/>
            <a:ext cx="121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MongoDB 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E949EEA1-FC18-48E5-8807-5482CCBE6121}"/>
              </a:ext>
            </a:extLst>
          </p:cNvPr>
          <p:cNvSpPr/>
          <p:nvPr/>
        </p:nvSpPr>
        <p:spPr>
          <a:xfrm>
            <a:off x="8607303" y="1042621"/>
            <a:ext cx="2573583" cy="23863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tx2"/>
                </a:solidFill>
              </a:rPr>
              <a:t>System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97E7060-8D14-4361-A310-6A2E40867CEA}"/>
              </a:ext>
            </a:extLst>
          </p:cNvPr>
          <p:cNvCxnSpPr>
            <a:stCxn id="4" idx="3"/>
            <a:endCxn id="2" idx="1"/>
          </p:cNvCxnSpPr>
          <p:nvPr/>
        </p:nvCxnSpPr>
        <p:spPr>
          <a:xfrm flipV="1">
            <a:off x="2362381" y="2235811"/>
            <a:ext cx="1160036" cy="73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647C59B2-1F5D-4C86-BECC-9005526ADC75}"/>
              </a:ext>
            </a:extLst>
          </p:cNvPr>
          <p:cNvCxnSpPr>
            <a:cxnSpLocks/>
            <a:stCxn id="2050" idx="0"/>
            <a:endCxn id="2" idx="2"/>
          </p:cNvCxnSpPr>
          <p:nvPr/>
        </p:nvCxnSpPr>
        <p:spPr>
          <a:xfrm flipH="1" flipV="1">
            <a:off x="4809209" y="3429000"/>
            <a:ext cx="5496" cy="87244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068B498-3A4D-4320-8309-E78305FD60B7}"/>
              </a:ext>
            </a:extLst>
          </p:cNvPr>
          <p:cNvSpPr txBox="1"/>
          <p:nvPr/>
        </p:nvSpPr>
        <p:spPr>
          <a:xfrm>
            <a:off x="2362381" y="1866478"/>
            <a:ext cx="129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robot state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2A87A62-B019-49FF-8628-0A78EF7037CC}"/>
              </a:ext>
            </a:extLst>
          </p:cNvPr>
          <p:cNvSpPr txBox="1"/>
          <p:nvPr/>
        </p:nvSpPr>
        <p:spPr>
          <a:xfrm>
            <a:off x="3522417" y="3745523"/>
            <a:ext cx="82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users</a:t>
            </a:r>
          </a:p>
        </p:txBody>
      </p:sp>
      <p:pic>
        <p:nvPicPr>
          <p:cNvPr id="2058" name="Picture 10" descr="Risultati immagini per utente">
            <a:extLst>
              <a:ext uri="{FF2B5EF4-FFF2-40B4-BE49-F238E27FC236}">
                <a16:creationId xmlns:a16="http://schemas.microsoft.com/office/drawing/2014/main" id="{4520DDAC-A384-4FD2-8241-DC17AF042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108" y="3581572"/>
            <a:ext cx="719872" cy="71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A956FD39-0764-4B94-B1DD-BDECB593C7EE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>
            <a:off x="6096000" y="2235811"/>
            <a:ext cx="2511303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2652FB-B83C-403A-B126-576A4BBB72DA}"/>
              </a:ext>
            </a:extLst>
          </p:cNvPr>
          <p:cNvSpPr txBox="1"/>
          <p:nvPr/>
        </p:nvSpPr>
        <p:spPr>
          <a:xfrm rot="2171467">
            <a:off x="6372296" y="3177543"/>
            <a:ext cx="2286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alarm | usercmd : usercmd(CMD)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CF053B30-A2B1-4912-804D-5346F770B255}"/>
              </a:ext>
            </a:extLst>
          </p:cNvPr>
          <p:cNvSpPr/>
          <p:nvPr/>
        </p:nvSpPr>
        <p:spPr>
          <a:xfrm>
            <a:off x="8002282" y="4401552"/>
            <a:ext cx="2189284" cy="1942563"/>
          </a:xfrm>
          <a:prstGeom prst="roundRect">
            <a:avLst/>
          </a:prstGeom>
          <a:solidFill>
            <a:srgbClr val="FAF472"/>
          </a:solidFill>
          <a:ln w="38100">
            <a:solidFill>
              <a:srgbClr val="F39B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tx2"/>
                </a:solidFill>
              </a:rPr>
              <a:t>MQTT</a:t>
            </a:r>
            <a:endParaRPr lang="it-IT" dirty="0">
              <a:solidFill>
                <a:schemeClr val="tx2"/>
              </a:solidFill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BC9CD8FD-69C0-414F-8D96-25DA21472B3D}"/>
              </a:ext>
            </a:extLst>
          </p:cNvPr>
          <p:cNvCxnSpPr>
            <a:cxnSpLocks/>
          </p:cNvCxnSpPr>
          <p:nvPr/>
        </p:nvCxnSpPr>
        <p:spPr>
          <a:xfrm>
            <a:off x="6122724" y="2866070"/>
            <a:ext cx="2106876" cy="153548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6F72EC06-8107-4E98-84F9-922FE942B007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9096924" y="3429000"/>
            <a:ext cx="389976" cy="972552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D7C24F6-03D8-4A23-9333-00E5D292722D}"/>
              </a:ext>
            </a:extLst>
          </p:cNvPr>
          <p:cNvSpPr txBox="1"/>
          <p:nvPr/>
        </p:nvSpPr>
        <p:spPr>
          <a:xfrm>
            <a:off x="6509516" y="1607545"/>
            <a:ext cx="2286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alarm | usercmd : usercmd(CMD)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EA4CDF94-C3FF-4AF5-9827-D827D0B13EF1}"/>
              </a:ext>
            </a:extLst>
          </p:cNvPr>
          <p:cNvCxnSpPr>
            <a:cxnSpLocks/>
          </p:cNvCxnSpPr>
          <p:nvPr/>
        </p:nvCxnSpPr>
        <p:spPr>
          <a:xfrm>
            <a:off x="5983505" y="3289525"/>
            <a:ext cx="2029392" cy="147608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isultati immagini per mqtt logo png">
            <a:extLst>
              <a:ext uri="{FF2B5EF4-FFF2-40B4-BE49-F238E27FC236}">
                <a16:creationId xmlns:a16="http://schemas.microsoft.com/office/drawing/2014/main" id="{DF3D5CAC-ECC6-4ADB-9577-35A95BC4C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900" y="5701502"/>
            <a:ext cx="986383" cy="97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C2FB992-193E-4898-9A77-3859D396020F}"/>
              </a:ext>
            </a:extLst>
          </p:cNvPr>
          <p:cNvSpPr txBox="1"/>
          <p:nvPr/>
        </p:nvSpPr>
        <p:spPr>
          <a:xfrm>
            <a:off x="6977978" y="1042621"/>
            <a:ext cx="7473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FF0000"/>
                </a:solidFill>
              </a:rPr>
              <a:t>a)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B8EDAE9C-C508-438D-8E34-2615048BB58E}"/>
              </a:ext>
            </a:extLst>
          </p:cNvPr>
          <p:cNvSpPr txBox="1"/>
          <p:nvPr/>
        </p:nvSpPr>
        <p:spPr>
          <a:xfrm>
            <a:off x="6465267" y="3849186"/>
            <a:ext cx="7473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FF0000"/>
                </a:solidFill>
              </a:rPr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107640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BB20437-3AC1-44B5-B954-21B58851699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7272528" y="1948039"/>
            <a:ext cx="51838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0BAA4E86-D573-41AF-B70A-12396089B6AF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flipH="1" flipV="1">
            <a:off x="7272528" y="3016491"/>
            <a:ext cx="1681356" cy="74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C5FDA16-8E28-41BA-802C-38BD4DA0D60C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4664081" y="4440115"/>
            <a:ext cx="1123260" cy="7426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623629FD-10F5-4066-99E4-F14089AA7241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5787341" y="4440115"/>
            <a:ext cx="1071197" cy="7426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2FEC051D-2701-4AE7-8846-C5FFB1ABF0C3}"/>
              </a:ext>
            </a:extLst>
          </p:cNvPr>
          <p:cNvGrpSpPr/>
          <p:nvPr/>
        </p:nvGrpSpPr>
        <p:grpSpPr>
          <a:xfrm>
            <a:off x="3762869" y="5182803"/>
            <a:ext cx="4205351" cy="1334666"/>
            <a:chOff x="3841997" y="5182803"/>
            <a:chExt cx="4205351" cy="1334666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1FAD3D4E-492A-4A31-9448-F56929A25C1A}"/>
                </a:ext>
              </a:extLst>
            </p:cNvPr>
            <p:cNvSpPr/>
            <p:nvPr/>
          </p:nvSpPr>
          <p:spPr>
            <a:xfrm>
              <a:off x="5827984" y="5182803"/>
              <a:ext cx="2219364" cy="873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Hue Lamp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48C9B335-7EF0-430A-9AA5-849E3007D76D}"/>
                </a:ext>
              </a:extLst>
            </p:cNvPr>
            <p:cNvSpPr/>
            <p:nvPr/>
          </p:nvSpPr>
          <p:spPr>
            <a:xfrm>
              <a:off x="3841997" y="5182803"/>
              <a:ext cx="1802423" cy="873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Led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E9ED5817-3314-49AA-9008-03DDF4AF73E2}"/>
                </a:ext>
              </a:extLst>
            </p:cNvPr>
            <p:cNvSpPr txBox="1"/>
            <p:nvPr/>
          </p:nvSpPr>
          <p:spPr>
            <a:xfrm>
              <a:off x="5023413" y="6055804"/>
              <a:ext cx="1375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Actuators</a:t>
              </a:r>
            </a:p>
          </p:txBody>
        </p: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21107431-8F14-492F-99B8-6307E456C8EA}"/>
              </a:ext>
            </a:extLst>
          </p:cNvPr>
          <p:cNvGrpSpPr/>
          <p:nvPr/>
        </p:nvGrpSpPr>
        <p:grpSpPr>
          <a:xfrm>
            <a:off x="7790909" y="1040897"/>
            <a:ext cx="4128374" cy="2428536"/>
            <a:chOff x="7790909" y="847461"/>
            <a:chExt cx="4128374" cy="2428536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13BCDBBE-4D54-4894-B61E-F2149B5F0261}"/>
                </a:ext>
              </a:extLst>
            </p:cNvPr>
            <p:cNvSpPr/>
            <p:nvPr/>
          </p:nvSpPr>
          <p:spPr>
            <a:xfrm>
              <a:off x="7790909" y="1309126"/>
              <a:ext cx="4128374" cy="890954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TemperatureSensor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177E1171-25F7-4839-82BA-8ABB3EF42792}"/>
                </a:ext>
              </a:extLst>
            </p:cNvPr>
            <p:cNvSpPr/>
            <p:nvPr/>
          </p:nvSpPr>
          <p:spPr>
            <a:xfrm>
              <a:off x="8953884" y="2385043"/>
              <a:ext cx="1802423" cy="890954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Clock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87D39980-3372-4419-B4DE-79C34D38D2A8}"/>
                </a:ext>
              </a:extLst>
            </p:cNvPr>
            <p:cNvSpPr txBox="1"/>
            <p:nvPr/>
          </p:nvSpPr>
          <p:spPr>
            <a:xfrm>
              <a:off x="9306263" y="847461"/>
              <a:ext cx="1138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Sensors</a:t>
              </a:r>
            </a:p>
          </p:txBody>
        </p:sp>
      </p:grp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6BCC3666-A15D-4CC1-AF4D-3F7EFC6AB730}"/>
              </a:ext>
            </a:extLst>
          </p:cNvPr>
          <p:cNvSpPr/>
          <p:nvPr/>
        </p:nvSpPr>
        <p:spPr>
          <a:xfrm>
            <a:off x="8401822" y="5182803"/>
            <a:ext cx="3479980" cy="82773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002060"/>
                </a:solidFill>
              </a:rPr>
              <a:t>HumanOperator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B3C6239A-0FE9-47B6-A8CA-750A5B297418}"/>
              </a:ext>
            </a:extLst>
          </p:cNvPr>
          <p:cNvSpPr/>
          <p:nvPr/>
        </p:nvSpPr>
        <p:spPr>
          <a:xfrm>
            <a:off x="1239970" y="5182804"/>
            <a:ext cx="2022232" cy="87300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002060"/>
                </a:solidFill>
              </a:rPr>
              <a:t>RealDDR</a:t>
            </a:r>
            <a:endParaRPr lang="it-IT" dirty="0">
              <a:solidFill>
                <a:srgbClr val="002060"/>
              </a:solidFill>
            </a:endParaRPr>
          </a:p>
        </p:txBody>
      </p: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D822F501-2EA7-4887-869E-091918BF7EC5}"/>
              </a:ext>
            </a:extLst>
          </p:cNvPr>
          <p:cNvGrpSpPr/>
          <p:nvPr/>
        </p:nvGrpSpPr>
        <p:grpSpPr>
          <a:xfrm>
            <a:off x="721895" y="715354"/>
            <a:ext cx="2903621" cy="3865434"/>
            <a:chOff x="721895" y="715354"/>
            <a:chExt cx="2903621" cy="3865434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64B01A06-FF99-4592-A7E5-DBAB918FA97E}"/>
                </a:ext>
              </a:extLst>
            </p:cNvPr>
            <p:cNvSpPr/>
            <p:nvPr/>
          </p:nvSpPr>
          <p:spPr>
            <a:xfrm>
              <a:off x="721895" y="1162569"/>
              <a:ext cx="2903621" cy="3418219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D96D2BDC-45FC-40BD-AE57-CC349D0B43B8}"/>
                </a:ext>
              </a:extLst>
            </p:cNvPr>
            <p:cNvSpPr/>
            <p:nvPr/>
          </p:nvSpPr>
          <p:spPr>
            <a:xfrm>
              <a:off x="1240021" y="2554055"/>
              <a:ext cx="1802423" cy="8749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Sonar2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B3C5C6A1-CEAC-4683-B604-BEB8B4D8CDBE}"/>
                </a:ext>
              </a:extLst>
            </p:cNvPr>
            <p:cNvSpPr/>
            <p:nvPr/>
          </p:nvSpPr>
          <p:spPr>
            <a:xfrm>
              <a:off x="1240022" y="1440272"/>
              <a:ext cx="1802423" cy="8749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Sonar1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3B92BE88-87CD-4EE4-9740-B21292516C57}"/>
                </a:ext>
              </a:extLst>
            </p:cNvPr>
            <p:cNvSpPr txBox="1"/>
            <p:nvPr/>
          </p:nvSpPr>
          <p:spPr>
            <a:xfrm>
              <a:off x="1345483" y="715354"/>
              <a:ext cx="1802423" cy="5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Environment</a:t>
              </a:r>
              <a:endParaRPr lang="it-IT" dirty="0"/>
            </a:p>
          </p:txBody>
        </p:sp>
        <p:sp>
          <p:nvSpPr>
            <p:cNvPr id="28" name="Rettangolo con angoli arrotondati 27">
              <a:extLst>
                <a:ext uri="{FF2B5EF4-FFF2-40B4-BE49-F238E27FC236}">
                  <a16:creationId xmlns:a16="http://schemas.microsoft.com/office/drawing/2014/main" id="{CAC763BF-E475-48FD-87C8-722926AF476C}"/>
                </a:ext>
              </a:extLst>
            </p:cNvPr>
            <p:cNvSpPr/>
            <p:nvPr/>
          </p:nvSpPr>
          <p:spPr>
            <a:xfrm>
              <a:off x="960623" y="3668971"/>
              <a:ext cx="2467709" cy="69201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VirtualDDR</a:t>
              </a:r>
              <a:endParaRPr lang="it-IT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704BC7E9-A24A-4FDB-B914-78856CC13123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7246648" y="3866992"/>
            <a:ext cx="2895164" cy="13158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B61E01DB-65B6-42CC-BFA8-AF48358E11AF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flipH="1" flipV="1">
            <a:off x="3625516" y="2871679"/>
            <a:ext cx="676638" cy="14481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690D5452-B84B-4A96-A4B7-06DA236EA886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2251086" y="4088788"/>
            <a:ext cx="2049682" cy="109401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8D6CC730-3DC3-4BB3-94D1-BE7031249D5C}"/>
              </a:ext>
            </a:extLst>
          </p:cNvPr>
          <p:cNvGrpSpPr/>
          <p:nvPr/>
        </p:nvGrpSpPr>
        <p:grpSpPr>
          <a:xfrm>
            <a:off x="4302154" y="1083442"/>
            <a:ext cx="2970374" cy="3356673"/>
            <a:chOff x="4302154" y="1083442"/>
            <a:chExt cx="2970374" cy="3356673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D5C207C0-447E-4437-A317-C63CB2AB433E}"/>
                </a:ext>
              </a:extLst>
            </p:cNvPr>
            <p:cNvSpPr/>
            <p:nvPr/>
          </p:nvSpPr>
          <p:spPr>
            <a:xfrm>
              <a:off x="4302154" y="1592867"/>
              <a:ext cx="2970374" cy="2847248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03D85403-C12D-4B23-A1BE-102B0D3B3C5A}"/>
                </a:ext>
              </a:extLst>
            </p:cNvPr>
            <p:cNvSpPr txBox="1"/>
            <p:nvPr/>
          </p:nvSpPr>
          <p:spPr>
            <a:xfrm>
              <a:off x="4560730" y="1083442"/>
              <a:ext cx="24516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Application </a:t>
              </a:r>
              <a:r>
                <a:rPr lang="it-IT" sz="2400" dirty="0" err="1"/>
                <a:t>logic</a:t>
              </a:r>
              <a:endParaRPr lang="it-IT" sz="2400" dirty="0"/>
            </a:p>
          </p:txBody>
        </p:sp>
      </p:grpSp>
      <p:sp>
        <p:nvSpPr>
          <p:cNvPr id="41" name="Rettangolo con angoli arrotondati 40">
            <a:extLst>
              <a:ext uri="{FF2B5EF4-FFF2-40B4-BE49-F238E27FC236}">
                <a16:creationId xmlns:a16="http://schemas.microsoft.com/office/drawing/2014/main" id="{CA1A8B57-E1A9-499D-BAB8-CA6EC5AEBC28}"/>
              </a:ext>
            </a:extLst>
          </p:cNvPr>
          <p:cNvSpPr/>
          <p:nvPr/>
        </p:nvSpPr>
        <p:spPr>
          <a:xfrm>
            <a:off x="4609882" y="3114377"/>
            <a:ext cx="2348283" cy="10759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rgbClr val="002060"/>
                </a:solidFill>
              </a:rPr>
              <a:t>Controller</a:t>
            </a:r>
          </a:p>
        </p:txBody>
      </p: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D842C6D5-0CB1-4C8D-9467-94041A25B42B}"/>
              </a:ext>
            </a:extLst>
          </p:cNvPr>
          <p:cNvSpPr/>
          <p:nvPr/>
        </p:nvSpPr>
        <p:spPr>
          <a:xfrm>
            <a:off x="4574714" y="1823311"/>
            <a:ext cx="2348283" cy="10759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rgbClr val="002060"/>
                </a:solidFill>
              </a:rPr>
              <a:t>Software Agent</a:t>
            </a: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88D40792-C77F-4EF9-A34F-751CDBC848D3}"/>
              </a:ext>
            </a:extLst>
          </p:cNvPr>
          <p:cNvSpPr/>
          <p:nvPr/>
        </p:nvSpPr>
        <p:spPr>
          <a:xfrm>
            <a:off x="4510255" y="72105"/>
            <a:ext cx="2348283" cy="107591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Resource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78970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magine 51">
            <a:extLst>
              <a:ext uri="{FF2B5EF4-FFF2-40B4-BE49-F238E27FC236}">
                <a16:creationId xmlns:a16="http://schemas.microsoft.com/office/drawing/2014/main" id="{A931CBE2-E177-4278-8E9F-40AB6A3B7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416" y="5878194"/>
            <a:ext cx="648729" cy="939995"/>
          </a:xfrm>
          <a:prstGeom prst="rect">
            <a:avLst/>
          </a:prstGeom>
        </p:spPr>
      </p:pic>
      <p:grpSp>
        <p:nvGrpSpPr>
          <p:cNvPr id="30" name="Gruppo 29">
            <a:extLst>
              <a:ext uri="{FF2B5EF4-FFF2-40B4-BE49-F238E27FC236}">
                <a16:creationId xmlns:a16="http://schemas.microsoft.com/office/drawing/2014/main" id="{5DFCEE8D-594D-4E17-B062-9752B2F6DCFD}"/>
              </a:ext>
            </a:extLst>
          </p:cNvPr>
          <p:cNvGrpSpPr/>
          <p:nvPr/>
        </p:nvGrpSpPr>
        <p:grpSpPr>
          <a:xfrm>
            <a:off x="9799105" y="2377942"/>
            <a:ext cx="2134038" cy="3185870"/>
            <a:chOff x="9799320" y="2697634"/>
            <a:chExt cx="2134038" cy="3185870"/>
          </a:xfrm>
        </p:grpSpPr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BDF52AF4-40B7-4573-8613-8E4348F68BF5}"/>
                </a:ext>
              </a:extLst>
            </p:cNvPr>
            <p:cNvGrpSpPr/>
            <p:nvPr/>
          </p:nvGrpSpPr>
          <p:grpSpPr>
            <a:xfrm>
              <a:off x="9799320" y="3007678"/>
              <a:ext cx="2134038" cy="2875826"/>
              <a:chOff x="9799320" y="3007678"/>
              <a:chExt cx="2134038" cy="2875826"/>
            </a:xfrm>
          </p:grpSpPr>
          <p:sp>
            <p:nvSpPr>
              <p:cNvPr id="25" name="Rettangolo con angoli arrotondati 24">
                <a:extLst>
                  <a:ext uri="{FF2B5EF4-FFF2-40B4-BE49-F238E27FC236}">
                    <a16:creationId xmlns:a16="http://schemas.microsoft.com/office/drawing/2014/main" id="{F9EA3A55-A223-4CBF-9745-40D9A5AB86FF}"/>
                  </a:ext>
                </a:extLst>
              </p:cNvPr>
              <p:cNvSpPr/>
              <p:nvPr/>
            </p:nvSpPr>
            <p:spPr>
              <a:xfrm>
                <a:off x="9799320" y="3007678"/>
                <a:ext cx="2134038" cy="287582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6" name="Rettangolo con angoli arrotondati 25">
                <a:extLst>
                  <a:ext uri="{FF2B5EF4-FFF2-40B4-BE49-F238E27FC236}">
                    <a16:creationId xmlns:a16="http://schemas.microsoft.com/office/drawing/2014/main" id="{DE6B2401-11DD-40CD-B918-C489D723D2EB}"/>
                  </a:ext>
                </a:extLst>
              </p:cNvPr>
              <p:cNvSpPr/>
              <p:nvPr/>
            </p:nvSpPr>
            <p:spPr>
              <a:xfrm>
                <a:off x="9969903" y="4163162"/>
                <a:ext cx="1369995" cy="54146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Sonar1</a:t>
                </a:r>
              </a:p>
            </p:txBody>
          </p:sp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EBFAFFFC-308F-4134-8FF0-6F31F04DEAD8}"/>
                  </a:ext>
                </a:extLst>
              </p:cNvPr>
              <p:cNvSpPr/>
              <p:nvPr/>
            </p:nvSpPr>
            <p:spPr>
              <a:xfrm>
                <a:off x="10454533" y="4986332"/>
                <a:ext cx="1369995" cy="54146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Sonar2</a:t>
                </a:r>
              </a:p>
            </p:txBody>
          </p:sp>
        </p:grp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48F9F26D-5575-43D3-B8EA-94DF34FFA0FE}"/>
                </a:ext>
              </a:extLst>
            </p:cNvPr>
            <p:cNvSpPr txBox="1"/>
            <p:nvPr/>
          </p:nvSpPr>
          <p:spPr>
            <a:xfrm>
              <a:off x="10154090" y="2697634"/>
              <a:ext cx="1376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Environment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C34CC12-1F03-4BA7-9000-8C10AF387586}"/>
              </a:ext>
            </a:extLst>
          </p:cNvPr>
          <p:cNvGrpSpPr/>
          <p:nvPr/>
        </p:nvGrpSpPr>
        <p:grpSpPr>
          <a:xfrm>
            <a:off x="3099259" y="1087756"/>
            <a:ext cx="6153150" cy="4735829"/>
            <a:chOff x="3019424" y="1223011"/>
            <a:chExt cx="6153150" cy="4735829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EC951FB2-91F6-4B3E-9DE2-990F4B451C18}"/>
                </a:ext>
              </a:extLst>
            </p:cNvPr>
            <p:cNvSpPr/>
            <p:nvPr/>
          </p:nvSpPr>
          <p:spPr>
            <a:xfrm>
              <a:off x="3019424" y="1223011"/>
              <a:ext cx="6153150" cy="47358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09C15536-6662-444D-94F8-95A889280929}"/>
                </a:ext>
              </a:extLst>
            </p:cNvPr>
            <p:cNvSpPr/>
            <p:nvPr/>
          </p:nvSpPr>
          <p:spPr>
            <a:xfrm>
              <a:off x="3436290" y="1648518"/>
              <a:ext cx="1836128" cy="53799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HumanOperator</a:t>
              </a:r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B360E016-DB31-4885-A08E-65C1B942A647}"/>
                </a:ext>
              </a:extLst>
            </p:cNvPr>
            <p:cNvSpPr/>
            <p:nvPr/>
          </p:nvSpPr>
          <p:spPr>
            <a:xfrm>
              <a:off x="3177210" y="5045616"/>
              <a:ext cx="1369995" cy="541460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ClockAgent</a:t>
              </a:r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FA6E40E7-BD00-418C-81F0-7EA6D330BAFB}"/>
                </a:ext>
              </a:extLst>
            </p:cNvPr>
            <p:cNvSpPr/>
            <p:nvPr/>
          </p:nvSpPr>
          <p:spPr>
            <a:xfrm>
              <a:off x="4907251" y="5045616"/>
              <a:ext cx="1683728" cy="54146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HueLampAgent</a:t>
              </a:r>
            </a:p>
          </p:txBody>
        </p:sp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5AC23AD8-7B4E-49D9-913E-94C90702C41A}"/>
                </a:ext>
              </a:extLst>
            </p:cNvPr>
            <p:cNvSpPr/>
            <p:nvPr/>
          </p:nvSpPr>
          <p:spPr>
            <a:xfrm>
              <a:off x="6951025" y="5049627"/>
              <a:ext cx="2021718" cy="541460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TemperatureAgent</a:t>
              </a:r>
            </a:p>
          </p:txBody>
        </p: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8AE19348-EDCF-4207-8145-4EB3230D46AB}"/>
                </a:ext>
              </a:extLst>
            </p:cNvPr>
            <p:cNvGrpSpPr/>
            <p:nvPr/>
          </p:nvGrpSpPr>
          <p:grpSpPr>
            <a:xfrm>
              <a:off x="4000499" y="2372207"/>
              <a:ext cx="4190999" cy="2404405"/>
              <a:chOff x="4419600" y="1948522"/>
              <a:chExt cx="4190999" cy="2404405"/>
            </a:xfrm>
          </p:grpSpPr>
          <p:sp>
            <p:nvSpPr>
              <p:cNvPr id="7" name="Rettangolo con angoli arrotondati 6">
                <a:extLst>
                  <a:ext uri="{FF2B5EF4-FFF2-40B4-BE49-F238E27FC236}">
                    <a16:creationId xmlns:a16="http://schemas.microsoft.com/office/drawing/2014/main" id="{DAD7C5A2-DBC7-4C9D-BA37-70461885895C}"/>
                  </a:ext>
                </a:extLst>
              </p:cNvPr>
              <p:cNvSpPr/>
              <p:nvPr/>
            </p:nvSpPr>
            <p:spPr>
              <a:xfrm>
                <a:off x="4419600" y="2256237"/>
                <a:ext cx="4190999" cy="20966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102EA0B2-D345-4381-9FDE-3121C48759BF}"/>
                  </a:ext>
                </a:extLst>
              </p:cNvPr>
              <p:cNvSpPr txBox="1"/>
              <p:nvPr/>
            </p:nvSpPr>
            <p:spPr>
              <a:xfrm>
                <a:off x="5586411" y="1948522"/>
                <a:ext cx="1857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Application Logic</a:t>
                </a:r>
              </a:p>
            </p:txBody>
          </p:sp>
        </p:grpSp>
      </p:grpSp>
      <p:sp>
        <p:nvSpPr>
          <p:cNvPr id="18" name="Rettangolo 17">
            <a:extLst>
              <a:ext uri="{FF2B5EF4-FFF2-40B4-BE49-F238E27FC236}">
                <a16:creationId xmlns:a16="http://schemas.microsoft.com/office/drawing/2014/main" id="{4042C4B4-A4C5-4A58-A59C-C8855D228205}"/>
              </a:ext>
            </a:extLst>
          </p:cNvPr>
          <p:cNvSpPr/>
          <p:nvPr/>
        </p:nvSpPr>
        <p:spPr>
          <a:xfrm>
            <a:off x="5538516" y="483677"/>
            <a:ext cx="79343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PC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BE3E58A7-11E9-43D4-85C3-5FFC1E77D3CF}"/>
              </a:ext>
            </a:extLst>
          </p:cNvPr>
          <p:cNvSpPr/>
          <p:nvPr/>
        </p:nvSpPr>
        <p:spPr>
          <a:xfrm>
            <a:off x="10469620" y="483677"/>
            <a:ext cx="79343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Robot</a:t>
            </a: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6A8DF2C6-04CA-4793-B2E7-42F3795E856B}"/>
              </a:ext>
            </a:extLst>
          </p:cNvPr>
          <p:cNvSpPr/>
          <p:nvPr/>
        </p:nvSpPr>
        <p:spPr>
          <a:xfrm>
            <a:off x="9597608" y="1129784"/>
            <a:ext cx="2537460" cy="46938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E123208C-7B32-41CB-B9A6-65CF5AAE4E22}"/>
              </a:ext>
            </a:extLst>
          </p:cNvPr>
          <p:cNvSpPr/>
          <p:nvPr/>
        </p:nvSpPr>
        <p:spPr>
          <a:xfrm>
            <a:off x="9948274" y="2987251"/>
            <a:ext cx="1836128" cy="53799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VirtualRobot</a:t>
            </a:r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18F76035-7C7B-4C47-801F-C7CD919E6A6D}"/>
              </a:ext>
            </a:extLst>
          </p:cNvPr>
          <p:cNvGrpSpPr/>
          <p:nvPr/>
        </p:nvGrpSpPr>
        <p:grpSpPr>
          <a:xfrm>
            <a:off x="9969688" y="1709739"/>
            <a:ext cx="1867000" cy="537995"/>
            <a:chOff x="9670840" y="1662108"/>
            <a:chExt cx="2196176" cy="537995"/>
          </a:xfrm>
        </p:grpSpPr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79F9FC20-4EB0-41F2-BB2D-44CC1247DAF1}"/>
                </a:ext>
              </a:extLst>
            </p:cNvPr>
            <p:cNvSpPr/>
            <p:nvPr/>
          </p:nvSpPr>
          <p:spPr>
            <a:xfrm>
              <a:off x="9670840" y="1662108"/>
              <a:ext cx="1836128" cy="53799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RealRobot</a:t>
              </a: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11EE9510-BA54-486D-A97E-F1948A419284}"/>
                </a:ext>
              </a:extLst>
            </p:cNvPr>
            <p:cNvSpPr/>
            <p:nvPr/>
          </p:nvSpPr>
          <p:spPr>
            <a:xfrm>
              <a:off x="11252381" y="1737360"/>
              <a:ext cx="614635" cy="387245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Led</a:t>
              </a:r>
            </a:p>
          </p:txBody>
        </p:sp>
      </p:grp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ED11B034-DDD0-4AA2-8094-015F36198168}"/>
              </a:ext>
            </a:extLst>
          </p:cNvPr>
          <p:cNvSpPr/>
          <p:nvPr/>
        </p:nvSpPr>
        <p:spPr>
          <a:xfrm>
            <a:off x="6886812" y="6141799"/>
            <a:ext cx="2309814" cy="541459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RemoteThermometer</a:t>
            </a:r>
          </a:p>
        </p:txBody>
      </p: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3C5BE836-3DB3-4ECB-A8D4-19927868F688}"/>
              </a:ext>
            </a:extLst>
          </p:cNvPr>
          <p:cNvSpPr/>
          <p:nvPr/>
        </p:nvSpPr>
        <p:spPr>
          <a:xfrm>
            <a:off x="5143952" y="6143968"/>
            <a:ext cx="1369995" cy="54146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HueLamp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9F469433-FCBC-4E41-A110-41A03F8AC6FA}"/>
              </a:ext>
            </a:extLst>
          </p:cNvPr>
          <p:cNvSpPr/>
          <p:nvPr/>
        </p:nvSpPr>
        <p:spPr>
          <a:xfrm>
            <a:off x="688166" y="483677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ExternalDevices</a:t>
            </a:r>
          </a:p>
        </p:txBody>
      </p:sp>
      <p:pic>
        <p:nvPicPr>
          <p:cNvPr id="36" name="Immagine 35">
            <a:extLst>
              <a:ext uri="{FF2B5EF4-FFF2-40B4-BE49-F238E27FC236}">
                <a16:creationId xmlns:a16="http://schemas.microsoft.com/office/drawing/2014/main" id="{24B45986-FF28-4AEA-8520-AFA5E19F4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62" y="1355519"/>
            <a:ext cx="2814529" cy="1662001"/>
          </a:xfrm>
          <a:prstGeom prst="rect">
            <a:avLst/>
          </a:prstGeom>
        </p:spPr>
      </p:pic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159F8153-E8C1-44C4-9758-DE21110CA6CD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956491" y="1782260"/>
            <a:ext cx="55963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33EA4E76-A77F-4DA4-9F39-345011E0722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434189" y="2051258"/>
            <a:ext cx="0" cy="511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48180008-3CB0-44B5-BDEA-B3771597B514}"/>
              </a:ext>
            </a:extLst>
          </p:cNvPr>
          <p:cNvCxnSpPr>
            <a:cxnSpLocks/>
            <a:stCxn id="31" idx="0"/>
            <a:endCxn id="12" idx="2"/>
          </p:cNvCxnSpPr>
          <p:nvPr/>
        </p:nvCxnSpPr>
        <p:spPr>
          <a:xfrm flipV="1">
            <a:off x="8041719" y="5455832"/>
            <a:ext cx="0" cy="685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FBE0412A-45ED-4268-8047-1CF9EFA8825D}"/>
              </a:ext>
            </a:extLst>
          </p:cNvPr>
          <p:cNvCxnSpPr>
            <a:cxnSpLocks/>
            <a:stCxn id="11" idx="2"/>
            <a:endCxn id="32" idx="0"/>
          </p:cNvCxnSpPr>
          <p:nvPr/>
        </p:nvCxnSpPr>
        <p:spPr>
          <a:xfrm>
            <a:off x="5828950" y="5451821"/>
            <a:ext cx="0" cy="6921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E7F36623-51BC-421F-BF16-0D8DF4134DC8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9252408" y="1978737"/>
            <a:ext cx="71728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88522B3D-5597-4325-AB8F-23E4A31A5C61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9252408" y="3256248"/>
            <a:ext cx="695866" cy="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46ACFB13-8620-4784-A6C6-CE006AA686E2}"/>
              </a:ext>
            </a:extLst>
          </p:cNvPr>
          <p:cNvCxnSpPr>
            <a:cxnSpLocks/>
          </p:cNvCxnSpPr>
          <p:nvPr/>
        </p:nvCxnSpPr>
        <p:spPr>
          <a:xfrm flipV="1">
            <a:off x="10371067" y="3525246"/>
            <a:ext cx="0" cy="3182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ACF1B5C4-86AA-44F5-AC95-DDC9389911C8}"/>
              </a:ext>
            </a:extLst>
          </p:cNvPr>
          <p:cNvCxnSpPr>
            <a:cxnSpLocks/>
          </p:cNvCxnSpPr>
          <p:nvPr/>
        </p:nvCxnSpPr>
        <p:spPr>
          <a:xfrm flipV="1">
            <a:off x="11547265" y="3525246"/>
            <a:ext cx="0" cy="11413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1A01281B-7176-453F-ADC0-BEA302355CE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828950" y="4653998"/>
            <a:ext cx="0" cy="2563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2B53CA46-0993-47F8-87C4-82AEE356BA1E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7651889" y="4641357"/>
            <a:ext cx="389830" cy="2730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AC35FB46-0DF3-4AD0-8F58-33268F324EC2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942043" y="4641357"/>
            <a:ext cx="542414" cy="2690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isultati immagini per clock">
            <a:extLst>
              <a:ext uri="{FF2B5EF4-FFF2-40B4-BE49-F238E27FC236}">
                <a16:creationId xmlns:a16="http://schemas.microsoft.com/office/drawing/2014/main" id="{8715C3FA-2A56-4A9E-9571-9DD10D3D2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020" y="4420278"/>
            <a:ext cx="642787" cy="64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i immagini per termometro">
            <a:extLst>
              <a:ext uri="{FF2B5EF4-FFF2-40B4-BE49-F238E27FC236}">
                <a16:creationId xmlns:a16="http://schemas.microsoft.com/office/drawing/2014/main" id="{F1175FBD-F6CD-49E3-8F94-923DB72B1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232" y="5523486"/>
            <a:ext cx="889042" cy="88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erde, Ha Portato, Lampade A Led, Luce">
            <a:extLst>
              <a:ext uri="{FF2B5EF4-FFF2-40B4-BE49-F238E27FC236}">
                <a16:creationId xmlns:a16="http://schemas.microsoft.com/office/drawing/2014/main" id="{419B5E59-B18A-4E0D-8083-28DFFC8C3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1262" y="920613"/>
            <a:ext cx="658776" cy="92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isultati immagini per smartphone icona">
            <a:extLst>
              <a:ext uri="{FF2B5EF4-FFF2-40B4-BE49-F238E27FC236}">
                <a16:creationId xmlns:a16="http://schemas.microsoft.com/office/drawing/2014/main" id="{B80DB203-A4B8-49C4-A40F-4067177FD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30748">
            <a:off x="120519" y="2602053"/>
            <a:ext cx="692668" cy="9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65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magine 51">
            <a:extLst>
              <a:ext uri="{FF2B5EF4-FFF2-40B4-BE49-F238E27FC236}">
                <a16:creationId xmlns:a16="http://schemas.microsoft.com/office/drawing/2014/main" id="{A931CBE2-E177-4278-8E9F-40AB6A3B7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416" y="5878194"/>
            <a:ext cx="648729" cy="939995"/>
          </a:xfrm>
          <a:prstGeom prst="rect">
            <a:avLst/>
          </a:prstGeom>
        </p:spPr>
      </p:pic>
      <p:grpSp>
        <p:nvGrpSpPr>
          <p:cNvPr id="30" name="Gruppo 29">
            <a:extLst>
              <a:ext uri="{FF2B5EF4-FFF2-40B4-BE49-F238E27FC236}">
                <a16:creationId xmlns:a16="http://schemas.microsoft.com/office/drawing/2014/main" id="{5DFCEE8D-594D-4E17-B062-9752B2F6DCFD}"/>
              </a:ext>
            </a:extLst>
          </p:cNvPr>
          <p:cNvGrpSpPr/>
          <p:nvPr/>
        </p:nvGrpSpPr>
        <p:grpSpPr>
          <a:xfrm>
            <a:off x="9799105" y="2377942"/>
            <a:ext cx="2134038" cy="3185870"/>
            <a:chOff x="9799320" y="2697634"/>
            <a:chExt cx="2134038" cy="3185870"/>
          </a:xfrm>
        </p:grpSpPr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BDF52AF4-40B7-4573-8613-8E4348F68BF5}"/>
                </a:ext>
              </a:extLst>
            </p:cNvPr>
            <p:cNvGrpSpPr/>
            <p:nvPr/>
          </p:nvGrpSpPr>
          <p:grpSpPr>
            <a:xfrm>
              <a:off x="9799320" y="3007678"/>
              <a:ext cx="2134038" cy="2875826"/>
              <a:chOff x="9799320" y="3007678"/>
              <a:chExt cx="2134038" cy="2875826"/>
            </a:xfrm>
          </p:grpSpPr>
          <p:sp>
            <p:nvSpPr>
              <p:cNvPr id="25" name="Rettangolo con angoli arrotondati 24">
                <a:extLst>
                  <a:ext uri="{FF2B5EF4-FFF2-40B4-BE49-F238E27FC236}">
                    <a16:creationId xmlns:a16="http://schemas.microsoft.com/office/drawing/2014/main" id="{F9EA3A55-A223-4CBF-9745-40D9A5AB86FF}"/>
                  </a:ext>
                </a:extLst>
              </p:cNvPr>
              <p:cNvSpPr/>
              <p:nvPr/>
            </p:nvSpPr>
            <p:spPr>
              <a:xfrm>
                <a:off x="9799320" y="3007678"/>
                <a:ext cx="2134038" cy="287582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6" name="Rettangolo con angoli arrotondati 25">
                <a:extLst>
                  <a:ext uri="{FF2B5EF4-FFF2-40B4-BE49-F238E27FC236}">
                    <a16:creationId xmlns:a16="http://schemas.microsoft.com/office/drawing/2014/main" id="{DE6B2401-11DD-40CD-B918-C489D723D2EB}"/>
                  </a:ext>
                </a:extLst>
              </p:cNvPr>
              <p:cNvSpPr/>
              <p:nvPr/>
            </p:nvSpPr>
            <p:spPr>
              <a:xfrm>
                <a:off x="9969903" y="4163162"/>
                <a:ext cx="1369995" cy="54146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Sonar1</a:t>
                </a:r>
              </a:p>
            </p:txBody>
          </p:sp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EBFAFFFC-308F-4134-8FF0-6F31F04DEAD8}"/>
                  </a:ext>
                </a:extLst>
              </p:cNvPr>
              <p:cNvSpPr/>
              <p:nvPr/>
            </p:nvSpPr>
            <p:spPr>
              <a:xfrm>
                <a:off x="10454533" y="4986332"/>
                <a:ext cx="1369995" cy="54146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Sonar2</a:t>
                </a:r>
              </a:p>
            </p:txBody>
          </p:sp>
        </p:grp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48F9F26D-5575-43D3-B8EA-94DF34FFA0FE}"/>
                </a:ext>
              </a:extLst>
            </p:cNvPr>
            <p:cNvSpPr txBox="1"/>
            <p:nvPr/>
          </p:nvSpPr>
          <p:spPr>
            <a:xfrm>
              <a:off x="10154090" y="2697634"/>
              <a:ext cx="1376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Environment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C34CC12-1F03-4BA7-9000-8C10AF387586}"/>
              </a:ext>
            </a:extLst>
          </p:cNvPr>
          <p:cNvGrpSpPr/>
          <p:nvPr/>
        </p:nvGrpSpPr>
        <p:grpSpPr>
          <a:xfrm>
            <a:off x="3099259" y="1087756"/>
            <a:ext cx="6153150" cy="4735829"/>
            <a:chOff x="3019424" y="1223011"/>
            <a:chExt cx="6153150" cy="4735829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EC951FB2-91F6-4B3E-9DE2-990F4B451C18}"/>
                </a:ext>
              </a:extLst>
            </p:cNvPr>
            <p:cNvSpPr/>
            <p:nvPr/>
          </p:nvSpPr>
          <p:spPr>
            <a:xfrm>
              <a:off x="3019424" y="1223011"/>
              <a:ext cx="6153150" cy="47358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09C15536-6662-444D-94F8-95A889280929}"/>
                </a:ext>
              </a:extLst>
            </p:cNvPr>
            <p:cNvSpPr/>
            <p:nvPr/>
          </p:nvSpPr>
          <p:spPr>
            <a:xfrm>
              <a:off x="3436290" y="1648518"/>
              <a:ext cx="1836128" cy="53799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HumanOperator</a:t>
              </a:r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B360E016-DB31-4885-A08E-65C1B942A647}"/>
                </a:ext>
              </a:extLst>
            </p:cNvPr>
            <p:cNvSpPr/>
            <p:nvPr/>
          </p:nvSpPr>
          <p:spPr>
            <a:xfrm>
              <a:off x="3177210" y="5045616"/>
              <a:ext cx="1369995" cy="541460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ClockAgent</a:t>
              </a:r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FA6E40E7-BD00-418C-81F0-7EA6D330BAFB}"/>
                </a:ext>
              </a:extLst>
            </p:cNvPr>
            <p:cNvSpPr/>
            <p:nvPr/>
          </p:nvSpPr>
          <p:spPr>
            <a:xfrm>
              <a:off x="4907251" y="5045616"/>
              <a:ext cx="1683728" cy="54146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HueLampAgent</a:t>
              </a:r>
            </a:p>
          </p:txBody>
        </p:sp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5AC23AD8-7B4E-49D9-913E-94C90702C41A}"/>
                </a:ext>
              </a:extLst>
            </p:cNvPr>
            <p:cNvSpPr/>
            <p:nvPr/>
          </p:nvSpPr>
          <p:spPr>
            <a:xfrm>
              <a:off x="6951025" y="5049627"/>
              <a:ext cx="2021718" cy="541460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TemperatureAgent</a:t>
              </a:r>
            </a:p>
          </p:txBody>
        </p: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8AE19348-EDCF-4207-8145-4EB3230D46AB}"/>
                </a:ext>
              </a:extLst>
            </p:cNvPr>
            <p:cNvGrpSpPr/>
            <p:nvPr/>
          </p:nvGrpSpPr>
          <p:grpSpPr>
            <a:xfrm>
              <a:off x="4000499" y="2372207"/>
              <a:ext cx="4190999" cy="2404405"/>
              <a:chOff x="4419600" y="1948522"/>
              <a:chExt cx="4190999" cy="2404405"/>
            </a:xfrm>
          </p:grpSpPr>
          <p:sp>
            <p:nvSpPr>
              <p:cNvPr id="7" name="Rettangolo con angoli arrotondati 6">
                <a:extLst>
                  <a:ext uri="{FF2B5EF4-FFF2-40B4-BE49-F238E27FC236}">
                    <a16:creationId xmlns:a16="http://schemas.microsoft.com/office/drawing/2014/main" id="{DAD7C5A2-DBC7-4C9D-BA37-70461885895C}"/>
                  </a:ext>
                </a:extLst>
              </p:cNvPr>
              <p:cNvSpPr/>
              <p:nvPr/>
            </p:nvSpPr>
            <p:spPr>
              <a:xfrm>
                <a:off x="4419600" y="2256237"/>
                <a:ext cx="4190999" cy="20966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" name="Rettangolo con angoli arrotondati 7">
                <a:extLst>
                  <a:ext uri="{FF2B5EF4-FFF2-40B4-BE49-F238E27FC236}">
                    <a16:creationId xmlns:a16="http://schemas.microsoft.com/office/drawing/2014/main" id="{B1316660-421B-48E2-8FEF-07AD7EA75D95}"/>
                  </a:ext>
                </a:extLst>
              </p:cNvPr>
              <p:cNvSpPr/>
              <p:nvPr/>
            </p:nvSpPr>
            <p:spPr>
              <a:xfrm>
                <a:off x="5044405" y="2570193"/>
                <a:ext cx="1169619" cy="54146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Controller</a:t>
                </a:r>
              </a:p>
            </p:txBody>
          </p:sp>
          <p:sp>
            <p:nvSpPr>
              <p:cNvPr id="10" name="Rettangolo con angoli arrotondati 9">
                <a:extLst>
                  <a:ext uri="{FF2B5EF4-FFF2-40B4-BE49-F238E27FC236}">
                    <a16:creationId xmlns:a16="http://schemas.microsoft.com/office/drawing/2014/main" id="{53C835AE-E063-4B5F-A1EA-6ADFA199CF7C}"/>
                  </a:ext>
                </a:extLst>
              </p:cNvPr>
              <p:cNvSpPr/>
              <p:nvPr/>
            </p:nvSpPr>
            <p:spPr>
              <a:xfrm>
                <a:off x="4755882" y="3555040"/>
                <a:ext cx="1752599" cy="55959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SoftwareAgent</a:t>
                </a:r>
              </a:p>
            </p:txBody>
          </p: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102EA0B2-D345-4381-9FDE-3121C48759BF}"/>
                  </a:ext>
                </a:extLst>
              </p:cNvPr>
              <p:cNvSpPr txBox="1"/>
              <p:nvPr/>
            </p:nvSpPr>
            <p:spPr>
              <a:xfrm>
                <a:off x="5586411" y="1948522"/>
                <a:ext cx="1857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Application Logic</a:t>
                </a:r>
              </a:p>
            </p:txBody>
          </p:sp>
          <p:sp>
            <p:nvSpPr>
              <p:cNvPr id="15" name="Scorrimento orizzontale 14">
                <a:extLst>
                  <a:ext uri="{FF2B5EF4-FFF2-40B4-BE49-F238E27FC236}">
                    <a16:creationId xmlns:a16="http://schemas.microsoft.com/office/drawing/2014/main" id="{8A90B1A7-2B3A-4841-AF0F-931CBF0BD62E}"/>
                  </a:ext>
                </a:extLst>
              </p:cNvPr>
              <p:cNvSpPr/>
              <p:nvPr/>
            </p:nvSpPr>
            <p:spPr>
              <a:xfrm>
                <a:off x="6641003" y="2406390"/>
                <a:ext cx="1827226" cy="869065"/>
              </a:xfrm>
              <a:prstGeom prst="horizontalScroll">
                <a:avLst/>
              </a:prstGeom>
              <a:solidFill>
                <a:srgbClr val="FAF472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ResourceModel</a:t>
                </a:r>
              </a:p>
            </p:txBody>
          </p:sp>
        </p:grpSp>
      </p:grpSp>
      <p:sp>
        <p:nvSpPr>
          <p:cNvPr id="18" name="Rettangolo 17">
            <a:extLst>
              <a:ext uri="{FF2B5EF4-FFF2-40B4-BE49-F238E27FC236}">
                <a16:creationId xmlns:a16="http://schemas.microsoft.com/office/drawing/2014/main" id="{4042C4B4-A4C5-4A58-A59C-C8855D228205}"/>
              </a:ext>
            </a:extLst>
          </p:cNvPr>
          <p:cNvSpPr/>
          <p:nvPr/>
        </p:nvSpPr>
        <p:spPr>
          <a:xfrm>
            <a:off x="5538516" y="483677"/>
            <a:ext cx="79343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PC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BE3E58A7-11E9-43D4-85C3-5FFC1E77D3CF}"/>
              </a:ext>
            </a:extLst>
          </p:cNvPr>
          <p:cNvSpPr/>
          <p:nvPr/>
        </p:nvSpPr>
        <p:spPr>
          <a:xfrm>
            <a:off x="10469620" y="483677"/>
            <a:ext cx="79343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Robot</a:t>
            </a: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6A8DF2C6-04CA-4793-B2E7-42F3795E856B}"/>
              </a:ext>
            </a:extLst>
          </p:cNvPr>
          <p:cNvSpPr/>
          <p:nvPr/>
        </p:nvSpPr>
        <p:spPr>
          <a:xfrm>
            <a:off x="9597608" y="1129784"/>
            <a:ext cx="2537460" cy="46938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E123208C-7B32-41CB-B9A6-65CF5AAE4E22}"/>
              </a:ext>
            </a:extLst>
          </p:cNvPr>
          <p:cNvSpPr/>
          <p:nvPr/>
        </p:nvSpPr>
        <p:spPr>
          <a:xfrm>
            <a:off x="9948274" y="2987251"/>
            <a:ext cx="1836128" cy="53799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VirtualRobot</a:t>
            </a:r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18F76035-7C7B-4C47-801F-C7CD919E6A6D}"/>
              </a:ext>
            </a:extLst>
          </p:cNvPr>
          <p:cNvGrpSpPr/>
          <p:nvPr/>
        </p:nvGrpSpPr>
        <p:grpSpPr>
          <a:xfrm>
            <a:off x="9969688" y="1709739"/>
            <a:ext cx="1867000" cy="537995"/>
            <a:chOff x="9670840" y="1662108"/>
            <a:chExt cx="2196176" cy="537995"/>
          </a:xfrm>
        </p:grpSpPr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79F9FC20-4EB0-41F2-BB2D-44CC1247DAF1}"/>
                </a:ext>
              </a:extLst>
            </p:cNvPr>
            <p:cNvSpPr/>
            <p:nvPr/>
          </p:nvSpPr>
          <p:spPr>
            <a:xfrm>
              <a:off x="9670840" y="1662108"/>
              <a:ext cx="1836128" cy="53799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RealRobot</a:t>
              </a: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11EE9510-BA54-486D-A97E-F1948A419284}"/>
                </a:ext>
              </a:extLst>
            </p:cNvPr>
            <p:cNvSpPr/>
            <p:nvPr/>
          </p:nvSpPr>
          <p:spPr>
            <a:xfrm>
              <a:off x="11252381" y="1737360"/>
              <a:ext cx="614635" cy="387245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Led</a:t>
              </a:r>
            </a:p>
          </p:txBody>
        </p:sp>
      </p:grp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ED11B034-DDD0-4AA2-8094-015F36198168}"/>
              </a:ext>
            </a:extLst>
          </p:cNvPr>
          <p:cNvSpPr/>
          <p:nvPr/>
        </p:nvSpPr>
        <p:spPr>
          <a:xfrm>
            <a:off x="6886812" y="6141799"/>
            <a:ext cx="2309814" cy="541459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RemoteThermometer</a:t>
            </a:r>
          </a:p>
        </p:txBody>
      </p: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3C5BE836-3DB3-4ECB-A8D4-19927868F688}"/>
              </a:ext>
            </a:extLst>
          </p:cNvPr>
          <p:cNvSpPr/>
          <p:nvPr/>
        </p:nvSpPr>
        <p:spPr>
          <a:xfrm>
            <a:off x="5143952" y="6143968"/>
            <a:ext cx="1369995" cy="54146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HueLamp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9F469433-FCBC-4E41-A110-41A03F8AC6FA}"/>
              </a:ext>
            </a:extLst>
          </p:cNvPr>
          <p:cNvSpPr/>
          <p:nvPr/>
        </p:nvSpPr>
        <p:spPr>
          <a:xfrm>
            <a:off x="688166" y="483677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ExternalDevices</a:t>
            </a:r>
          </a:p>
        </p:txBody>
      </p:sp>
      <p:pic>
        <p:nvPicPr>
          <p:cNvPr id="36" name="Immagine 35">
            <a:extLst>
              <a:ext uri="{FF2B5EF4-FFF2-40B4-BE49-F238E27FC236}">
                <a16:creationId xmlns:a16="http://schemas.microsoft.com/office/drawing/2014/main" id="{24B45986-FF28-4AEA-8520-AFA5E19F4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62" y="1355519"/>
            <a:ext cx="2814529" cy="1662001"/>
          </a:xfrm>
          <a:prstGeom prst="rect">
            <a:avLst/>
          </a:prstGeom>
        </p:spPr>
      </p:pic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159F8153-E8C1-44C4-9758-DE21110CA6CD}"/>
              </a:ext>
            </a:extLst>
          </p:cNvPr>
          <p:cNvCxnSpPr>
            <a:endCxn id="5" idx="1"/>
          </p:cNvCxnSpPr>
          <p:nvPr/>
        </p:nvCxnSpPr>
        <p:spPr>
          <a:xfrm>
            <a:off x="2956491" y="1782260"/>
            <a:ext cx="55963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33EA4E76-A77F-4DA4-9F39-345011E0722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434189" y="2051258"/>
            <a:ext cx="0" cy="511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48180008-3CB0-44B5-BDEA-B3771597B514}"/>
              </a:ext>
            </a:extLst>
          </p:cNvPr>
          <p:cNvCxnSpPr>
            <a:cxnSpLocks/>
            <a:stCxn id="31" idx="0"/>
            <a:endCxn id="12" idx="2"/>
          </p:cNvCxnSpPr>
          <p:nvPr/>
        </p:nvCxnSpPr>
        <p:spPr>
          <a:xfrm flipV="1">
            <a:off x="8041719" y="5455832"/>
            <a:ext cx="0" cy="685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FBE0412A-45ED-4268-8047-1CF9EFA8825D}"/>
              </a:ext>
            </a:extLst>
          </p:cNvPr>
          <p:cNvCxnSpPr>
            <a:cxnSpLocks/>
            <a:stCxn id="11" idx="2"/>
            <a:endCxn id="32" idx="0"/>
          </p:cNvCxnSpPr>
          <p:nvPr/>
        </p:nvCxnSpPr>
        <p:spPr>
          <a:xfrm>
            <a:off x="5828950" y="5451821"/>
            <a:ext cx="0" cy="6921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E7F36623-51BC-421F-BF16-0D8DF4134DC8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9252408" y="1978737"/>
            <a:ext cx="71728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88522B3D-5597-4325-AB8F-23E4A31A5C61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9252408" y="3256248"/>
            <a:ext cx="695866" cy="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46ACFB13-8620-4784-A6C6-CE006AA686E2}"/>
              </a:ext>
            </a:extLst>
          </p:cNvPr>
          <p:cNvCxnSpPr>
            <a:cxnSpLocks/>
          </p:cNvCxnSpPr>
          <p:nvPr/>
        </p:nvCxnSpPr>
        <p:spPr>
          <a:xfrm flipV="1">
            <a:off x="10371067" y="3525246"/>
            <a:ext cx="0" cy="3182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ACF1B5C4-86AA-44F5-AC95-DDC9389911C8}"/>
              </a:ext>
            </a:extLst>
          </p:cNvPr>
          <p:cNvCxnSpPr>
            <a:cxnSpLocks/>
          </p:cNvCxnSpPr>
          <p:nvPr/>
        </p:nvCxnSpPr>
        <p:spPr>
          <a:xfrm flipV="1">
            <a:off x="11547265" y="3525246"/>
            <a:ext cx="0" cy="11413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1A01281B-7176-453F-ADC0-BEA302355CE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828950" y="4653998"/>
            <a:ext cx="0" cy="2563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2B53CA46-0993-47F8-87C4-82AEE356BA1E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7651889" y="4641357"/>
            <a:ext cx="389830" cy="2730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AC35FB46-0DF3-4AD0-8F58-33268F324EC2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942043" y="4641357"/>
            <a:ext cx="542414" cy="2690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isultati immagini per clock">
            <a:extLst>
              <a:ext uri="{FF2B5EF4-FFF2-40B4-BE49-F238E27FC236}">
                <a16:creationId xmlns:a16="http://schemas.microsoft.com/office/drawing/2014/main" id="{8715C3FA-2A56-4A9E-9571-9DD10D3D2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020" y="4420278"/>
            <a:ext cx="642787" cy="64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i immagini per termometro">
            <a:extLst>
              <a:ext uri="{FF2B5EF4-FFF2-40B4-BE49-F238E27FC236}">
                <a16:creationId xmlns:a16="http://schemas.microsoft.com/office/drawing/2014/main" id="{F1175FBD-F6CD-49E3-8F94-923DB72B1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232" y="5523486"/>
            <a:ext cx="889042" cy="88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erde, Ha Portato, Lampade A Led, Luce">
            <a:extLst>
              <a:ext uri="{FF2B5EF4-FFF2-40B4-BE49-F238E27FC236}">
                <a16:creationId xmlns:a16="http://schemas.microsoft.com/office/drawing/2014/main" id="{419B5E59-B18A-4E0D-8083-28DFFC8C3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1262" y="920613"/>
            <a:ext cx="658776" cy="92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isultati immagini per smartphone icona">
            <a:extLst>
              <a:ext uri="{FF2B5EF4-FFF2-40B4-BE49-F238E27FC236}">
                <a16:creationId xmlns:a16="http://schemas.microsoft.com/office/drawing/2014/main" id="{B80DB203-A4B8-49C4-A40F-4067177FD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30748">
            <a:off x="120519" y="2602053"/>
            <a:ext cx="692668" cy="9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Freccia bidirezionale orizzontale 56">
            <a:extLst>
              <a:ext uri="{FF2B5EF4-FFF2-40B4-BE49-F238E27FC236}">
                <a16:creationId xmlns:a16="http://schemas.microsoft.com/office/drawing/2014/main" id="{1C6DF037-4600-4997-8FA0-B875A398CD35}"/>
              </a:ext>
            </a:extLst>
          </p:cNvPr>
          <p:cNvSpPr/>
          <p:nvPr/>
        </p:nvSpPr>
        <p:spPr>
          <a:xfrm>
            <a:off x="4080333" y="2987244"/>
            <a:ext cx="618226" cy="26900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17B9ED1C-C34A-4ABA-B869-1B4C11820474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5874758" y="3129353"/>
            <a:ext cx="426979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45369139-7812-472B-AC55-30E864C1B71F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5289949" y="3400083"/>
            <a:ext cx="2967" cy="44338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2" descr="Risultati immagini per prolog swi logo">
            <a:extLst>
              <a:ext uri="{FF2B5EF4-FFF2-40B4-BE49-F238E27FC236}">
                <a16:creationId xmlns:a16="http://schemas.microsoft.com/office/drawing/2014/main" id="{4B2B7465-874D-4002-943F-C75B54E4F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412" y="3175111"/>
            <a:ext cx="777547" cy="77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010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>
            <a:extLst>
              <a:ext uri="{FF2B5EF4-FFF2-40B4-BE49-F238E27FC236}">
                <a16:creationId xmlns:a16="http://schemas.microsoft.com/office/drawing/2014/main" id="{90115E6E-2AAD-4579-A53D-EFCEB2A1E48D}"/>
              </a:ext>
            </a:extLst>
          </p:cNvPr>
          <p:cNvSpPr/>
          <p:nvPr/>
        </p:nvSpPr>
        <p:spPr>
          <a:xfrm>
            <a:off x="7177267" y="1553989"/>
            <a:ext cx="217817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receivedCmd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C5D87D6-B830-4945-9110-90D22A2BBC15}"/>
              </a:ext>
            </a:extLst>
          </p:cNvPr>
          <p:cNvSpPr/>
          <p:nvPr/>
        </p:nvSpPr>
        <p:spPr>
          <a:xfrm>
            <a:off x="8388572" y="4238463"/>
            <a:ext cx="278515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detectedBySonar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E1B33F9-2B5D-4DDD-A5BC-1FA332BD10FA}"/>
              </a:ext>
            </a:extLst>
          </p:cNvPr>
          <p:cNvSpPr/>
          <p:nvPr/>
        </p:nvSpPr>
        <p:spPr>
          <a:xfrm>
            <a:off x="3813891" y="5666740"/>
            <a:ext cx="217817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cleaning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EE1A523-48A5-417C-A74A-DAA0A38EC48A}"/>
              </a:ext>
            </a:extLst>
          </p:cNvPr>
          <p:cNvSpPr/>
          <p:nvPr/>
        </p:nvSpPr>
        <p:spPr>
          <a:xfrm>
            <a:off x="547997" y="3303134"/>
            <a:ext cx="278515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detectedByFinal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2E5B749A-B43F-42C5-B6CE-417944E78124}"/>
              </a:ext>
            </a:extLst>
          </p:cNvPr>
          <p:cNvGrpSpPr/>
          <p:nvPr/>
        </p:nvGrpSpPr>
        <p:grpSpPr>
          <a:xfrm>
            <a:off x="2198713" y="1833392"/>
            <a:ext cx="4978554" cy="369332"/>
            <a:chOff x="2027921" y="1833392"/>
            <a:chExt cx="4978554" cy="369332"/>
          </a:xfrm>
        </p:grpSpPr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114D3E1B-C635-4A2F-A075-D22B8437432C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 flipV="1">
              <a:off x="2027921" y="1882930"/>
              <a:ext cx="4978554" cy="152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EF8BBE61-5285-4ADE-A425-8128D35DF913}"/>
                </a:ext>
              </a:extLst>
            </p:cNvPr>
            <p:cNvSpPr txBox="1"/>
            <p:nvPr/>
          </p:nvSpPr>
          <p:spPr>
            <a:xfrm>
              <a:off x="2795740" y="1833392"/>
              <a:ext cx="3142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externalcmd : usercmd(</a:t>
              </a:r>
              <a:r>
                <a:rPr lang="it-IT" b="1" dirty="0"/>
                <a:t>start)</a:t>
              </a:r>
              <a:endParaRPr lang="it-IT" dirty="0"/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058E2A3C-3A32-4B3E-83BD-94DBC4BB6A7A}"/>
              </a:ext>
            </a:extLst>
          </p:cNvPr>
          <p:cNvGrpSpPr/>
          <p:nvPr/>
        </p:nvGrpSpPr>
        <p:grpSpPr>
          <a:xfrm>
            <a:off x="1940575" y="3961015"/>
            <a:ext cx="2192303" cy="1802069"/>
            <a:chOff x="1041604" y="2920233"/>
            <a:chExt cx="2192303" cy="1802069"/>
          </a:xfrm>
        </p:grpSpPr>
        <p:cxnSp>
          <p:nvCxnSpPr>
            <p:cNvPr id="18" name="Connettore 2 17">
              <a:extLst>
                <a:ext uri="{FF2B5EF4-FFF2-40B4-BE49-F238E27FC236}">
                  <a16:creationId xmlns:a16="http://schemas.microsoft.com/office/drawing/2014/main" id="{FEECEA9F-0BCF-494B-8A5C-B032EC74DC7F}"/>
                </a:ext>
              </a:extLst>
            </p:cNvPr>
            <p:cNvCxnSpPr>
              <a:cxnSpLocks/>
              <a:stCxn id="10" idx="1"/>
              <a:endCxn id="11" idx="4"/>
            </p:cNvCxnSpPr>
            <p:nvPr/>
          </p:nvCxnSpPr>
          <p:spPr>
            <a:xfrm flipH="1" flipV="1">
              <a:off x="1041604" y="2920233"/>
              <a:ext cx="2192303" cy="18020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F8308219-AB3B-4047-9ED9-810FFF39CAA9}"/>
                </a:ext>
              </a:extLst>
            </p:cNvPr>
            <p:cNvSpPr txBox="1"/>
            <p:nvPr/>
          </p:nvSpPr>
          <p:spPr>
            <a:xfrm rot="2441657">
              <a:off x="1641178" y="3549285"/>
              <a:ext cx="14454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dirty="0"/>
                <a:t>sonarSensor</a:t>
              </a:r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5C3F1B0C-9B2A-4912-988C-9401F17664C6}"/>
              </a:ext>
            </a:extLst>
          </p:cNvPr>
          <p:cNvGrpSpPr/>
          <p:nvPr/>
        </p:nvGrpSpPr>
        <p:grpSpPr>
          <a:xfrm>
            <a:off x="5992069" y="4896344"/>
            <a:ext cx="3789081" cy="1099337"/>
            <a:chOff x="903136" y="2797710"/>
            <a:chExt cx="3789081" cy="1099337"/>
          </a:xfrm>
        </p:grpSpPr>
        <p:cxnSp>
          <p:nvCxnSpPr>
            <p:cNvPr id="23" name="Connettore 2 22">
              <a:extLst>
                <a:ext uri="{FF2B5EF4-FFF2-40B4-BE49-F238E27FC236}">
                  <a16:creationId xmlns:a16="http://schemas.microsoft.com/office/drawing/2014/main" id="{021C8ECE-F164-4F56-9022-B543C5025F97}"/>
                </a:ext>
              </a:extLst>
            </p:cNvPr>
            <p:cNvCxnSpPr>
              <a:cxnSpLocks/>
              <a:stCxn id="9" idx="4"/>
              <a:endCxn id="10" idx="6"/>
            </p:cNvCxnSpPr>
            <p:nvPr/>
          </p:nvCxnSpPr>
          <p:spPr>
            <a:xfrm flipH="1">
              <a:off x="903136" y="2797710"/>
              <a:ext cx="3789081" cy="10993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8632AFB3-8CDB-47A0-BA83-3E80DD31A840}"/>
                </a:ext>
              </a:extLst>
            </p:cNvPr>
            <p:cNvSpPr txBox="1"/>
            <p:nvPr/>
          </p:nvSpPr>
          <p:spPr>
            <a:xfrm rot="20591161">
              <a:off x="1450374" y="2893814"/>
              <a:ext cx="271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swagmsg : cmd(</a:t>
              </a:r>
              <a:r>
                <a:rPr lang="it-IT" b="1" dirty="0"/>
                <a:t>clean</a:t>
              </a:r>
              <a:r>
                <a:rPr lang="it-IT" dirty="0"/>
                <a:t>)</a:t>
              </a:r>
            </a:p>
          </p:txBody>
        </p:sp>
      </p:grp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6ECDCFD-490D-4C01-9AA6-D9CED9A60742}"/>
              </a:ext>
            </a:extLst>
          </p:cNvPr>
          <p:cNvGrpSpPr/>
          <p:nvPr/>
        </p:nvGrpSpPr>
        <p:grpSpPr>
          <a:xfrm>
            <a:off x="1213839" y="644486"/>
            <a:ext cx="876597" cy="974430"/>
            <a:chOff x="809392" y="644486"/>
            <a:chExt cx="876597" cy="974430"/>
          </a:xfrm>
        </p:grpSpPr>
        <p:cxnSp>
          <p:nvCxnSpPr>
            <p:cNvPr id="3" name="Connettore curvo 2">
              <a:extLst>
                <a:ext uri="{FF2B5EF4-FFF2-40B4-BE49-F238E27FC236}">
                  <a16:creationId xmlns:a16="http://schemas.microsoft.com/office/drawing/2014/main" id="{069E2C1F-3C0C-487D-AE75-A9D4053590CC}"/>
                </a:ext>
              </a:extLst>
            </p:cNvPr>
            <p:cNvCxnSpPr>
              <a:cxnSpLocks/>
              <a:stCxn id="4" idx="2"/>
              <a:endCxn id="4" idx="0"/>
            </p:cNvCxnSpPr>
            <p:nvPr/>
          </p:nvCxnSpPr>
          <p:spPr>
            <a:xfrm rot="10800000" flipH="1">
              <a:off x="1148861" y="1224033"/>
              <a:ext cx="378069" cy="394883"/>
            </a:xfrm>
            <a:prstGeom prst="curvedConnector4">
              <a:avLst>
                <a:gd name="adj1" fmla="val -60465"/>
                <a:gd name="adj2" fmla="val 157891"/>
              </a:avLst>
            </a:prstGeom>
            <a:ln w="381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5912F18A-5759-440D-9155-71907A7408DE}"/>
                </a:ext>
              </a:extLst>
            </p:cNvPr>
            <p:cNvSpPr txBox="1"/>
            <p:nvPr/>
          </p:nvSpPr>
          <p:spPr>
            <a:xfrm>
              <a:off x="809392" y="644486"/>
              <a:ext cx="876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1"/>
                  </a:solidFill>
                </a:rPr>
                <a:t>repeat</a:t>
              </a:r>
            </a:p>
          </p:txBody>
        </p:sp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1C3DA22E-2114-4A4C-B44B-92578C786E2A}"/>
              </a:ext>
            </a:extLst>
          </p:cNvPr>
          <p:cNvGrpSpPr/>
          <p:nvPr/>
        </p:nvGrpSpPr>
        <p:grpSpPr>
          <a:xfrm>
            <a:off x="4902980" y="2211870"/>
            <a:ext cx="3363376" cy="3454870"/>
            <a:chOff x="4953525" y="-277509"/>
            <a:chExt cx="3363376" cy="3454870"/>
          </a:xfrm>
        </p:grpSpPr>
        <p:cxnSp>
          <p:nvCxnSpPr>
            <p:cNvPr id="49" name="Connettore 2 48">
              <a:extLst>
                <a:ext uri="{FF2B5EF4-FFF2-40B4-BE49-F238E27FC236}">
                  <a16:creationId xmlns:a16="http://schemas.microsoft.com/office/drawing/2014/main" id="{E627B90F-FFDE-4C6B-A198-3E41C59CDEE5}"/>
                </a:ext>
              </a:extLst>
            </p:cNvPr>
            <p:cNvCxnSpPr>
              <a:cxnSpLocks/>
              <a:stCxn id="10" idx="0"/>
              <a:endCxn id="5" idx="4"/>
            </p:cNvCxnSpPr>
            <p:nvPr/>
          </p:nvCxnSpPr>
          <p:spPr>
            <a:xfrm flipV="1">
              <a:off x="4953525" y="-277509"/>
              <a:ext cx="3363376" cy="34548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asellaDiTesto 49">
              <a:extLst>
                <a:ext uri="{FF2B5EF4-FFF2-40B4-BE49-F238E27FC236}">
                  <a16:creationId xmlns:a16="http://schemas.microsoft.com/office/drawing/2014/main" id="{07A82595-1370-4BAE-909F-E802E9A2AE91}"/>
                </a:ext>
              </a:extLst>
            </p:cNvPr>
            <p:cNvSpPr txBox="1"/>
            <p:nvPr/>
          </p:nvSpPr>
          <p:spPr>
            <a:xfrm rot="18836941">
              <a:off x="5022381" y="1122551"/>
              <a:ext cx="2876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externalcmd: usercmd(</a:t>
              </a:r>
              <a:r>
                <a:rPr lang="it-IT" b="1" dirty="0"/>
                <a:t>halt</a:t>
              </a:r>
              <a:r>
                <a:rPr lang="it-IT" dirty="0"/>
                <a:t>)</a:t>
              </a:r>
            </a:p>
          </p:txBody>
        </p:sp>
      </p:grp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AE6304A0-3299-487A-BB83-85D9068EFEEC}"/>
              </a:ext>
            </a:extLst>
          </p:cNvPr>
          <p:cNvGrpSpPr/>
          <p:nvPr/>
        </p:nvGrpSpPr>
        <p:grpSpPr>
          <a:xfrm>
            <a:off x="7846181" y="2115526"/>
            <a:ext cx="2876239" cy="2122937"/>
            <a:chOff x="4042967" y="3053015"/>
            <a:chExt cx="2876239" cy="2122937"/>
          </a:xfrm>
        </p:grpSpPr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DEEFA381-B620-47EC-8BD9-074D5F46E6C8}"/>
                </a:ext>
              </a:extLst>
            </p:cNvPr>
            <p:cNvCxnSpPr>
              <a:cxnSpLocks/>
              <a:stCxn id="5" idx="5"/>
              <a:endCxn id="9" idx="0"/>
            </p:cNvCxnSpPr>
            <p:nvPr/>
          </p:nvCxnSpPr>
          <p:spPr>
            <a:xfrm>
              <a:off x="5277206" y="3053015"/>
              <a:ext cx="744692" cy="21229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2AC7A6B6-6132-4A82-810D-6D80305D0228}"/>
                </a:ext>
              </a:extLst>
            </p:cNvPr>
            <p:cNvSpPr txBox="1"/>
            <p:nvPr/>
          </p:nvSpPr>
          <p:spPr>
            <a:xfrm>
              <a:off x="4042967" y="4044598"/>
              <a:ext cx="2876239" cy="369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dirty="0"/>
                <a:t>[ ?? startCmd], sonarSensor</a:t>
              </a:r>
            </a:p>
          </p:txBody>
        </p:sp>
      </p:grpSp>
      <p:grpSp>
        <p:nvGrpSpPr>
          <p:cNvPr id="74" name="Gruppo 73">
            <a:extLst>
              <a:ext uri="{FF2B5EF4-FFF2-40B4-BE49-F238E27FC236}">
                <a16:creationId xmlns:a16="http://schemas.microsoft.com/office/drawing/2014/main" id="{9964C530-2EA1-49DB-8904-093F127AEBB7}"/>
              </a:ext>
            </a:extLst>
          </p:cNvPr>
          <p:cNvGrpSpPr/>
          <p:nvPr/>
        </p:nvGrpSpPr>
        <p:grpSpPr>
          <a:xfrm>
            <a:off x="955873" y="3864671"/>
            <a:ext cx="2858017" cy="2131010"/>
            <a:chOff x="2692543" y="-717651"/>
            <a:chExt cx="2858017" cy="2131010"/>
          </a:xfrm>
        </p:grpSpPr>
        <p:cxnSp>
          <p:nvCxnSpPr>
            <p:cNvPr id="75" name="Connettore curvo 74">
              <a:extLst>
                <a:ext uri="{FF2B5EF4-FFF2-40B4-BE49-F238E27FC236}">
                  <a16:creationId xmlns:a16="http://schemas.microsoft.com/office/drawing/2014/main" id="{15A30D36-7572-4166-BC4B-26ADD3657B09}"/>
                </a:ext>
              </a:extLst>
            </p:cNvPr>
            <p:cNvCxnSpPr>
              <a:cxnSpLocks/>
              <a:stCxn id="11" idx="3"/>
              <a:endCxn id="10" idx="2"/>
            </p:cNvCxnSpPr>
            <p:nvPr/>
          </p:nvCxnSpPr>
          <p:spPr>
            <a:xfrm rot="16200000" flipH="1">
              <a:off x="3056047" y="-1081155"/>
              <a:ext cx="2131010" cy="2858017"/>
            </a:xfrm>
            <a:prstGeom prst="curved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asellaDiTesto 75">
              <a:extLst>
                <a:ext uri="{FF2B5EF4-FFF2-40B4-BE49-F238E27FC236}">
                  <a16:creationId xmlns:a16="http://schemas.microsoft.com/office/drawing/2014/main" id="{C4ED6D81-D92D-4FBC-8244-0F1FFD20054F}"/>
                </a:ext>
              </a:extLst>
            </p:cNvPr>
            <p:cNvSpPr txBox="1"/>
            <p:nvPr/>
          </p:nvSpPr>
          <p:spPr>
            <a:xfrm>
              <a:off x="2741781" y="926675"/>
              <a:ext cx="1512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</p:grp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839FC47A-3443-4D62-89C8-054A5A089842}"/>
              </a:ext>
            </a:extLst>
          </p:cNvPr>
          <p:cNvGrpSpPr/>
          <p:nvPr/>
        </p:nvGrpSpPr>
        <p:grpSpPr>
          <a:xfrm>
            <a:off x="1975340" y="2013797"/>
            <a:ext cx="2848821" cy="1289337"/>
            <a:chOff x="2596419" y="1966811"/>
            <a:chExt cx="2848821" cy="1289337"/>
          </a:xfrm>
        </p:grpSpPr>
        <p:cxnSp>
          <p:nvCxnSpPr>
            <p:cNvPr id="83" name="Connettore 2 82">
              <a:extLst>
                <a:ext uri="{FF2B5EF4-FFF2-40B4-BE49-F238E27FC236}">
                  <a16:creationId xmlns:a16="http://schemas.microsoft.com/office/drawing/2014/main" id="{320DD5CD-BC73-41CF-9610-7D588E67198E}"/>
                </a:ext>
              </a:extLst>
            </p:cNvPr>
            <p:cNvCxnSpPr>
              <a:cxnSpLocks/>
              <a:stCxn id="11" idx="0"/>
              <a:endCxn id="4" idx="4"/>
            </p:cNvCxnSpPr>
            <p:nvPr/>
          </p:nvCxnSpPr>
          <p:spPr>
            <a:xfrm flipH="1" flipV="1">
              <a:off x="2596419" y="1966811"/>
              <a:ext cx="9197" cy="12893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asellaDiTesto 83">
              <a:extLst>
                <a:ext uri="{FF2B5EF4-FFF2-40B4-BE49-F238E27FC236}">
                  <a16:creationId xmlns:a16="http://schemas.microsoft.com/office/drawing/2014/main" id="{F8FC07EB-97AA-41EE-8491-E0764BC55D9F}"/>
                </a:ext>
              </a:extLst>
            </p:cNvPr>
            <p:cNvSpPr txBox="1"/>
            <p:nvPr/>
          </p:nvSpPr>
          <p:spPr>
            <a:xfrm>
              <a:off x="2596419" y="2624692"/>
              <a:ext cx="2848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swagmsg : cmd(</a:t>
              </a:r>
              <a:r>
                <a:rPr lang="it-IT" b="1" dirty="0"/>
                <a:t>halt</a:t>
              </a:r>
              <a:r>
                <a:rPr lang="it-IT" dirty="0"/>
                <a:t>)</a:t>
              </a:r>
            </a:p>
          </p:txBody>
        </p:sp>
      </p:grpSp>
      <p:grpSp>
        <p:nvGrpSpPr>
          <p:cNvPr id="110" name="Gruppo 109">
            <a:extLst>
              <a:ext uri="{FF2B5EF4-FFF2-40B4-BE49-F238E27FC236}">
                <a16:creationId xmlns:a16="http://schemas.microsoft.com/office/drawing/2014/main" id="{40AD95C6-94EB-4A79-A4AD-8D53E8A9E4A1}"/>
              </a:ext>
            </a:extLst>
          </p:cNvPr>
          <p:cNvGrpSpPr/>
          <p:nvPr/>
        </p:nvGrpSpPr>
        <p:grpSpPr>
          <a:xfrm>
            <a:off x="2309447" y="1273760"/>
            <a:ext cx="5186807" cy="376573"/>
            <a:chOff x="2309447" y="1273760"/>
            <a:chExt cx="5186807" cy="376573"/>
          </a:xfrm>
        </p:grpSpPr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D126F0B8-1A49-4674-876A-957E6558D7FD}"/>
                </a:ext>
              </a:extLst>
            </p:cNvPr>
            <p:cNvSpPr txBox="1"/>
            <p:nvPr/>
          </p:nvSpPr>
          <p:spPr>
            <a:xfrm>
              <a:off x="3636634" y="1273760"/>
              <a:ext cx="1512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106" name="Connettore 2 105">
              <a:extLst>
                <a:ext uri="{FF2B5EF4-FFF2-40B4-BE49-F238E27FC236}">
                  <a16:creationId xmlns:a16="http://schemas.microsoft.com/office/drawing/2014/main" id="{5E2A38CC-0EFD-406F-8DD3-63DF6F5D67F1}"/>
                </a:ext>
              </a:extLst>
            </p:cNvPr>
            <p:cNvCxnSpPr>
              <a:cxnSpLocks/>
              <a:stCxn id="5" idx="1"/>
              <a:endCxn id="4" idx="6"/>
            </p:cNvCxnSpPr>
            <p:nvPr/>
          </p:nvCxnSpPr>
          <p:spPr>
            <a:xfrm flipH="1" flipV="1">
              <a:off x="2309447" y="1618915"/>
              <a:ext cx="5186807" cy="314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119E9882-E17B-4836-A0EF-199427EE23ED}"/>
              </a:ext>
            </a:extLst>
          </p:cNvPr>
          <p:cNvGrpSpPr/>
          <p:nvPr/>
        </p:nvGrpSpPr>
        <p:grpSpPr>
          <a:xfrm>
            <a:off x="2198714" y="720857"/>
            <a:ext cx="8567138" cy="3613952"/>
            <a:chOff x="2192838" y="725558"/>
            <a:chExt cx="8442647" cy="3731700"/>
          </a:xfrm>
        </p:grpSpPr>
        <p:sp>
          <p:nvSpPr>
            <p:cNvPr id="96" name="CasellaDiTesto 95">
              <a:extLst>
                <a:ext uri="{FF2B5EF4-FFF2-40B4-BE49-F238E27FC236}">
                  <a16:creationId xmlns:a16="http://schemas.microsoft.com/office/drawing/2014/main" id="{8F52E12F-7644-4BA8-8C57-4A215789DD3B}"/>
                </a:ext>
              </a:extLst>
            </p:cNvPr>
            <p:cNvSpPr txBox="1"/>
            <p:nvPr/>
          </p:nvSpPr>
          <p:spPr>
            <a:xfrm rot="794328">
              <a:off x="6483178" y="725558"/>
              <a:ext cx="1512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123" name="Connettore curvo 122">
              <a:extLst>
                <a:ext uri="{FF2B5EF4-FFF2-40B4-BE49-F238E27FC236}">
                  <a16:creationId xmlns:a16="http://schemas.microsoft.com/office/drawing/2014/main" id="{C28F520D-8540-4C1C-9826-2CDC64D2EFA9}"/>
                </a:ext>
              </a:extLst>
            </p:cNvPr>
            <p:cNvCxnSpPr>
              <a:cxnSpLocks/>
              <a:stCxn id="9" idx="7"/>
              <a:endCxn id="4" idx="7"/>
            </p:cNvCxnSpPr>
            <p:nvPr/>
          </p:nvCxnSpPr>
          <p:spPr>
            <a:xfrm rot="16200000" flipV="1">
              <a:off x="4867810" y="-1310417"/>
              <a:ext cx="3092703" cy="8442647"/>
            </a:xfrm>
            <a:prstGeom prst="curvedConnector3">
              <a:avLst>
                <a:gd name="adj1" fmla="val 125878"/>
              </a:avLst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e 50">
            <a:extLst>
              <a:ext uri="{FF2B5EF4-FFF2-40B4-BE49-F238E27FC236}">
                <a16:creationId xmlns:a16="http://schemas.microsoft.com/office/drawing/2014/main" id="{A5BE5D28-ABCC-40AA-AE53-8878D95A589F}"/>
              </a:ext>
            </a:extLst>
          </p:cNvPr>
          <p:cNvSpPr/>
          <p:nvPr/>
        </p:nvSpPr>
        <p:spPr>
          <a:xfrm>
            <a:off x="8154759" y="5835206"/>
            <a:ext cx="217817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handleFront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E9A64804-CBCE-4AD3-9C57-940469576839}"/>
              </a:ext>
            </a:extLst>
          </p:cNvPr>
          <p:cNvCxnSpPr>
            <a:stCxn id="10" idx="5"/>
            <a:endCxn id="51" idx="2"/>
          </p:cNvCxnSpPr>
          <p:nvPr/>
        </p:nvCxnSpPr>
        <p:spPr>
          <a:xfrm flipV="1">
            <a:off x="5673082" y="6164147"/>
            <a:ext cx="2481677" cy="641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FE1391EA-7A7C-4244-B34A-3BC1340A7DF6}"/>
              </a:ext>
            </a:extLst>
          </p:cNvPr>
          <p:cNvSpPr txBox="1"/>
          <p:nvPr/>
        </p:nvSpPr>
        <p:spPr>
          <a:xfrm>
            <a:off x="6191208" y="6204889"/>
            <a:ext cx="14454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dirty="0"/>
              <a:t>frontSonar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E537AB16-DAB5-4E52-AB66-B339852CAFB8}"/>
              </a:ext>
            </a:extLst>
          </p:cNvPr>
          <p:cNvSpPr/>
          <p:nvPr/>
        </p:nvSpPr>
        <p:spPr>
          <a:xfrm>
            <a:off x="1553309" y="1224032"/>
            <a:ext cx="756138" cy="78976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FF0000"/>
                </a:solidFill>
              </a:rPr>
              <a:t>init</a:t>
            </a:r>
            <a:endParaRPr lang="it-IT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37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>
            <a:extLst>
              <a:ext uri="{FF2B5EF4-FFF2-40B4-BE49-F238E27FC236}">
                <a16:creationId xmlns:a16="http://schemas.microsoft.com/office/drawing/2014/main" id="{90115E6E-2AAD-4579-A53D-EFCEB2A1E48D}"/>
              </a:ext>
            </a:extLst>
          </p:cNvPr>
          <p:cNvSpPr/>
          <p:nvPr/>
        </p:nvSpPr>
        <p:spPr>
          <a:xfrm>
            <a:off x="946443" y="458549"/>
            <a:ext cx="2092244" cy="71444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handleFront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C5D87D6-B830-4945-9110-90D22A2BBC15}"/>
              </a:ext>
            </a:extLst>
          </p:cNvPr>
          <p:cNvSpPr/>
          <p:nvPr/>
        </p:nvSpPr>
        <p:spPr>
          <a:xfrm>
            <a:off x="7925519" y="459881"/>
            <a:ext cx="150039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avoidFix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E1B33F9-2B5D-4DDD-A5BC-1FA332BD10FA}"/>
              </a:ext>
            </a:extLst>
          </p:cNvPr>
          <p:cNvSpPr/>
          <p:nvPr/>
        </p:nvSpPr>
        <p:spPr>
          <a:xfrm>
            <a:off x="1218305" y="3939454"/>
            <a:ext cx="1576974" cy="65788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rgbClr val="FF0000"/>
                </a:solidFill>
              </a:rPr>
              <a:t>cleaning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EE1A523-48A5-417C-A74A-DAA0A38EC48A}"/>
              </a:ext>
            </a:extLst>
          </p:cNvPr>
          <p:cNvSpPr/>
          <p:nvPr/>
        </p:nvSpPr>
        <p:spPr>
          <a:xfrm>
            <a:off x="945757" y="2240922"/>
            <a:ext cx="2092243" cy="59607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avoidMobile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021C8ECE-F164-4F56-9022-B543C5025F97}"/>
              </a:ext>
            </a:extLst>
          </p:cNvPr>
          <p:cNvCxnSpPr>
            <a:cxnSpLocks/>
            <a:stCxn id="9" idx="4"/>
            <a:endCxn id="108" idx="0"/>
          </p:cNvCxnSpPr>
          <p:nvPr/>
        </p:nvCxnSpPr>
        <p:spPr>
          <a:xfrm flipH="1">
            <a:off x="5943323" y="1117762"/>
            <a:ext cx="2732394" cy="19307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EECEA9F-0BCF-494B-8A5C-B032EC74DC7F}"/>
              </a:ext>
            </a:extLst>
          </p:cNvPr>
          <p:cNvCxnSpPr>
            <a:cxnSpLocks/>
            <a:stCxn id="11" idx="4"/>
            <a:endCxn id="10" idx="0"/>
          </p:cNvCxnSpPr>
          <p:nvPr/>
        </p:nvCxnSpPr>
        <p:spPr>
          <a:xfrm>
            <a:off x="1991879" y="2836993"/>
            <a:ext cx="14913" cy="1102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F8FC07EB-97AA-41EE-8491-E0764BC55D9F}"/>
              </a:ext>
            </a:extLst>
          </p:cNvPr>
          <p:cNvSpPr txBox="1"/>
          <p:nvPr/>
        </p:nvSpPr>
        <p:spPr>
          <a:xfrm>
            <a:off x="1995388" y="3381606"/>
            <a:ext cx="905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switch</a:t>
            </a:r>
          </a:p>
        </p:txBody>
      </p:sp>
      <p:grpSp>
        <p:nvGrpSpPr>
          <p:cNvPr id="110" name="Gruppo 109">
            <a:extLst>
              <a:ext uri="{FF2B5EF4-FFF2-40B4-BE49-F238E27FC236}">
                <a16:creationId xmlns:a16="http://schemas.microsoft.com/office/drawing/2014/main" id="{40AD95C6-94EB-4A79-A4AD-8D53E8A9E4A1}"/>
              </a:ext>
            </a:extLst>
          </p:cNvPr>
          <p:cNvGrpSpPr/>
          <p:nvPr/>
        </p:nvGrpSpPr>
        <p:grpSpPr>
          <a:xfrm>
            <a:off x="449303" y="1172996"/>
            <a:ext cx="1652390" cy="1067926"/>
            <a:chOff x="469506" y="1021730"/>
            <a:chExt cx="1652390" cy="1067926"/>
          </a:xfrm>
        </p:grpSpPr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D126F0B8-1A49-4674-876A-957E6558D7FD}"/>
                </a:ext>
              </a:extLst>
            </p:cNvPr>
            <p:cNvSpPr txBox="1"/>
            <p:nvPr/>
          </p:nvSpPr>
          <p:spPr>
            <a:xfrm>
              <a:off x="469506" y="1570014"/>
              <a:ext cx="16523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106" name="Connettore 2 105">
              <a:extLst>
                <a:ext uri="{FF2B5EF4-FFF2-40B4-BE49-F238E27FC236}">
                  <a16:creationId xmlns:a16="http://schemas.microsoft.com/office/drawing/2014/main" id="{5E2A38CC-0EFD-406F-8DD3-63DF6F5D67F1}"/>
                </a:ext>
              </a:extLst>
            </p:cNvPr>
            <p:cNvCxnSpPr>
              <a:cxnSpLocks/>
              <a:stCxn id="5" idx="4"/>
              <a:endCxn id="11" idx="0"/>
            </p:cNvCxnSpPr>
            <p:nvPr/>
          </p:nvCxnSpPr>
          <p:spPr>
            <a:xfrm flipH="1">
              <a:off x="2012082" y="1021730"/>
              <a:ext cx="686" cy="1067926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8F52E12F-7644-4BA8-8C57-4A215789DD3B}"/>
              </a:ext>
            </a:extLst>
          </p:cNvPr>
          <p:cNvSpPr txBox="1"/>
          <p:nvPr/>
        </p:nvSpPr>
        <p:spPr>
          <a:xfrm>
            <a:off x="3175697" y="2557030"/>
            <a:ext cx="1595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grpSp>
        <p:nvGrpSpPr>
          <p:cNvPr id="97" name="Gruppo 96">
            <a:extLst>
              <a:ext uri="{FF2B5EF4-FFF2-40B4-BE49-F238E27FC236}">
                <a16:creationId xmlns:a16="http://schemas.microsoft.com/office/drawing/2014/main" id="{070E1695-BBEC-42F3-82DD-EBB80BA43755}"/>
              </a:ext>
            </a:extLst>
          </p:cNvPr>
          <p:cNvGrpSpPr/>
          <p:nvPr/>
        </p:nvGrpSpPr>
        <p:grpSpPr>
          <a:xfrm>
            <a:off x="3038686" y="456838"/>
            <a:ext cx="4886832" cy="400110"/>
            <a:chOff x="3561391" y="768576"/>
            <a:chExt cx="5056830" cy="400110"/>
          </a:xfrm>
        </p:grpSpPr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DEEFA381-B620-47EC-8BD9-074D5F46E6C8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 flipV="1">
              <a:off x="3561391" y="1100560"/>
              <a:ext cx="5056830" cy="269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asellaDiTesto 100">
              <a:extLst>
                <a:ext uri="{FF2B5EF4-FFF2-40B4-BE49-F238E27FC236}">
                  <a16:creationId xmlns:a16="http://schemas.microsoft.com/office/drawing/2014/main" id="{B702D49B-22B4-4D84-A055-5F20E80094E4}"/>
                </a:ext>
              </a:extLst>
            </p:cNvPr>
            <p:cNvSpPr txBox="1"/>
            <p:nvPr/>
          </p:nvSpPr>
          <p:spPr>
            <a:xfrm>
              <a:off x="5600297" y="768576"/>
              <a:ext cx="1437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/>
                <a:t>frontSonar</a:t>
              </a:r>
            </a:p>
          </p:txBody>
        </p:sp>
      </p:grpSp>
      <p:sp>
        <p:nvSpPr>
          <p:cNvPr id="102" name="Ovale 101">
            <a:extLst>
              <a:ext uri="{FF2B5EF4-FFF2-40B4-BE49-F238E27FC236}">
                <a16:creationId xmlns:a16="http://schemas.microsoft.com/office/drawing/2014/main" id="{C5E1CF57-085F-4390-A0C8-EB683A114099}"/>
              </a:ext>
            </a:extLst>
          </p:cNvPr>
          <p:cNvSpPr/>
          <p:nvPr/>
        </p:nvSpPr>
        <p:spPr>
          <a:xfrm>
            <a:off x="10320856" y="3052940"/>
            <a:ext cx="137747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failure</a:t>
            </a:r>
          </a:p>
        </p:txBody>
      </p: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C7EDCD4C-5938-4CEA-8BEA-ED5DD9C78FD3}"/>
              </a:ext>
            </a:extLst>
          </p:cNvPr>
          <p:cNvCxnSpPr>
            <a:cxnSpLocks/>
            <a:stCxn id="9" idx="5"/>
            <a:endCxn id="102" idx="0"/>
          </p:cNvCxnSpPr>
          <p:nvPr/>
        </p:nvCxnSpPr>
        <p:spPr>
          <a:xfrm>
            <a:off x="9206187" y="1021418"/>
            <a:ext cx="1803408" cy="2031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A4E57F5A-D7CC-4057-A88B-9DDFD8A9EFAB}"/>
              </a:ext>
            </a:extLst>
          </p:cNvPr>
          <p:cNvSpPr txBox="1"/>
          <p:nvPr/>
        </p:nvSpPr>
        <p:spPr>
          <a:xfrm rot="21013878">
            <a:off x="5352501" y="1011399"/>
            <a:ext cx="138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frontSonar</a:t>
            </a:r>
          </a:p>
        </p:txBody>
      </p:sp>
      <p:sp>
        <p:nvSpPr>
          <p:cNvPr id="119" name="Ovale 118">
            <a:extLst>
              <a:ext uri="{FF2B5EF4-FFF2-40B4-BE49-F238E27FC236}">
                <a16:creationId xmlns:a16="http://schemas.microsoft.com/office/drawing/2014/main" id="{A7FC950C-5021-42C4-B40B-FC68A56B5AEE}"/>
              </a:ext>
            </a:extLst>
          </p:cNvPr>
          <p:cNvSpPr/>
          <p:nvPr/>
        </p:nvSpPr>
        <p:spPr>
          <a:xfrm>
            <a:off x="3146470" y="3695379"/>
            <a:ext cx="193270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doorFound</a:t>
            </a:r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DFE4497-9FEF-44AE-BE00-6E2EB588012F}"/>
              </a:ext>
            </a:extLst>
          </p:cNvPr>
          <p:cNvCxnSpPr>
            <a:cxnSpLocks/>
            <a:stCxn id="175" idx="4"/>
            <a:endCxn id="119" idx="0"/>
          </p:cNvCxnSpPr>
          <p:nvPr/>
        </p:nvCxnSpPr>
        <p:spPr>
          <a:xfrm flipH="1">
            <a:off x="4112823" y="2205834"/>
            <a:ext cx="1" cy="148954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31D083E3-4A76-4BB4-86D0-299FD8AF8EBF}"/>
              </a:ext>
            </a:extLst>
          </p:cNvPr>
          <p:cNvSpPr txBox="1"/>
          <p:nvPr/>
        </p:nvSpPr>
        <p:spPr>
          <a:xfrm rot="21191368">
            <a:off x="5211541" y="1811850"/>
            <a:ext cx="1667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sp>
        <p:nvSpPr>
          <p:cNvPr id="124" name="Ovale 123">
            <a:extLst>
              <a:ext uri="{FF2B5EF4-FFF2-40B4-BE49-F238E27FC236}">
                <a16:creationId xmlns:a16="http://schemas.microsoft.com/office/drawing/2014/main" id="{55063D5A-B766-44E2-9C9A-4CEDD9D58DF4}"/>
              </a:ext>
            </a:extLst>
          </p:cNvPr>
          <p:cNvSpPr/>
          <p:nvPr/>
        </p:nvSpPr>
        <p:spPr>
          <a:xfrm>
            <a:off x="3816844" y="5693476"/>
            <a:ext cx="2455923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goToPrevLevel</a:t>
            </a:r>
          </a:p>
        </p:txBody>
      </p:sp>
      <p:grpSp>
        <p:nvGrpSpPr>
          <p:cNvPr id="125" name="Gruppo 124">
            <a:extLst>
              <a:ext uri="{FF2B5EF4-FFF2-40B4-BE49-F238E27FC236}">
                <a16:creationId xmlns:a16="http://schemas.microsoft.com/office/drawing/2014/main" id="{FF922BEC-E2FB-43AC-8810-185374A8D10D}"/>
              </a:ext>
            </a:extLst>
          </p:cNvPr>
          <p:cNvGrpSpPr/>
          <p:nvPr/>
        </p:nvGrpSpPr>
        <p:grpSpPr>
          <a:xfrm>
            <a:off x="4112823" y="4353260"/>
            <a:ext cx="1497960" cy="1340216"/>
            <a:chOff x="-1640666" y="2684406"/>
            <a:chExt cx="1497960" cy="1340216"/>
          </a:xfrm>
        </p:grpSpPr>
        <p:cxnSp>
          <p:nvCxnSpPr>
            <p:cNvPr id="127" name="Connettore 2 126">
              <a:extLst>
                <a:ext uri="{FF2B5EF4-FFF2-40B4-BE49-F238E27FC236}">
                  <a16:creationId xmlns:a16="http://schemas.microsoft.com/office/drawing/2014/main" id="{EDD37D3A-7357-46C5-9B13-72C74609A235}"/>
                </a:ext>
              </a:extLst>
            </p:cNvPr>
            <p:cNvCxnSpPr>
              <a:cxnSpLocks/>
              <a:stCxn id="119" idx="4"/>
              <a:endCxn id="124" idx="0"/>
            </p:cNvCxnSpPr>
            <p:nvPr/>
          </p:nvCxnSpPr>
          <p:spPr>
            <a:xfrm>
              <a:off x="-1640666" y="2684406"/>
              <a:ext cx="931983" cy="13402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CasellaDiTesto 128">
              <a:extLst>
                <a:ext uri="{FF2B5EF4-FFF2-40B4-BE49-F238E27FC236}">
                  <a16:creationId xmlns:a16="http://schemas.microsoft.com/office/drawing/2014/main" id="{3C1D329D-E184-4F7D-B8FF-499BAD84A67D}"/>
                </a:ext>
              </a:extLst>
            </p:cNvPr>
            <p:cNvSpPr txBox="1"/>
            <p:nvPr/>
          </p:nvSpPr>
          <p:spPr>
            <a:xfrm>
              <a:off x="-1161970" y="3165726"/>
              <a:ext cx="1019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/>
                <a:t>switch</a:t>
              </a:r>
            </a:p>
          </p:txBody>
        </p:sp>
      </p:grpSp>
      <p:sp>
        <p:nvSpPr>
          <p:cNvPr id="108" name="Ovale 107">
            <a:extLst>
              <a:ext uri="{FF2B5EF4-FFF2-40B4-BE49-F238E27FC236}">
                <a16:creationId xmlns:a16="http://schemas.microsoft.com/office/drawing/2014/main" id="{9C17D4F6-4916-4D57-B045-D44118F8A8B1}"/>
              </a:ext>
            </a:extLst>
          </p:cNvPr>
          <p:cNvSpPr/>
          <p:nvPr/>
        </p:nvSpPr>
        <p:spPr>
          <a:xfrm>
            <a:off x="5242778" y="3048541"/>
            <a:ext cx="1401090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giveUp</a:t>
            </a:r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B030CF6C-E26D-46C8-8E91-963CC2233B6C}"/>
              </a:ext>
            </a:extLst>
          </p:cNvPr>
          <p:cNvSpPr txBox="1"/>
          <p:nvPr/>
        </p:nvSpPr>
        <p:spPr>
          <a:xfrm rot="19482322">
            <a:off x="6038638" y="1876960"/>
            <a:ext cx="329808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000" dirty="0"/>
              <a:t>swagmsg : cmd(</a:t>
            </a:r>
            <a:r>
              <a:rPr lang="it-IT" sz="2000" b="1" dirty="0"/>
              <a:t>giveUpRight</a:t>
            </a:r>
            <a:r>
              <a:rPr lang="it-IT" sz="2000" dirty="0"/>
              <a:t>/</a:t>
            </a:r>
          </a:p>
          <a:p>
            <a:r>
              <a:rPr lang="it-IT" sz="2000" b="1" dirty="0"/>
              <a:t>	            giveUpLeft</a:t>
            </a:r>
            <a:r>
              <a:rPr lang="it-IT" sz="2000" dirty="0"/>
              <a:t>)</a:t>
            </a:r>
          </a:p>
        </p:txBody>
      </p:sp>
      <p:sp>
        <p:nvSpPr>
          <p:cNvPr id="117" name="Ovale 116">
            <a:extLst>
              <a:ext uri="{FF2B5EF4-FFF2-40B4-BE49-F238E27FC236}">
                <a16:creationId xmlns:a16="http://schemas.microsoft.com/office/drawing/2014/main" id="{B4FD9445-648F-4864-BE00-20F54423A3BE}"/>
              </a:ext>
            </a:extLst>
          </p:cNvPr>
          <p:cNvSpPr/>
          <p:nvPr/>
        </p:nvSpPr>
        <p:spPr>
          <a:xfrm>
            <a:off x="7862051" y="5679158"/>
            <a:ext cx="312572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resumeLastPosition</a:t>
            </a:r>
          </a:p>
        </p:txBody>
      </p:sp>
      <p:cxnSp>
        <p:nvCxnSpPr>
          <p:cNvPr id="120" name="Connettore 2 119">
            <a:extLst>
              <a:ext uri="{FF2B5EF4-FFF2-40B4-BE49-F238E27FC236}">
                <a16:creationId xmlns:a16="http://schemas.microsoft.com/office/drawing/2014/main" id="{C043EE6B-2518-40D3-96F9-5A39F2133355}"/>
              </a:ext>
            </a:extLst>
          </p:cNvPr>
          <p:cNvCxnSpPr>
            <a:cxnSpLocks/>
            <a:stCxn id="108" idx="5"/>
            <a:endCxn id="117" idx="0"/>
          </p:cNvCxnSpPr>
          <p:nvPr/>
        </p:nvCxnSpPr>
        <p:spPr>
          <a:xfrm>
            <a:off x="6438683" y="3610078"/>
            <a:ext cx="2986231" cy="2069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curvo 132">
            <a:extLst>
              <a:ext uri="{FF2B5EF4-FFF2-40B4-BE49-F238E27FC236}">
                <a16:creationId xmlns:a16="http://schemas.microsoft.com/office/drawing/2014/main" id="{4B596565-91B0-4E90-8C45-D12C915EBB70}"/>
              </a:ext>
            </a:extLst>
          </p:cNvPr>
          <p:cNvCxnSpPr>
            <a:cxnSpLocks/>
            <a:stCxn id="117" idx="4"/>
            <a:endCxn id="117" idx="5"/>
          </p:cNvCxnSpPr>
          <p:nvPr/>
        </p:nvCxnSpPr>
        <p:spPr>
          <a:xfrm rot="5400000" flipH="1" flipV="1">
            <a:off x="9929297" y="5736311"/>
            <a:ext cx="96344" cy="1105111"/>
          </a:xfrm>
          <a:prstGeom prst="curvedConnector3">
            <a:avLst>
              <a:gd name="adj1" fmla="val -237275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e 174">
            <a:extLst>
              <a:ext uri="{FF2B5EF4-FFF2-40B4-BE49-F238E27FC236}">
                <a16:creationId xmlns:a16="http://schemas.microsoft.com/office/drawing/2014/main" id="{6CDBD7D6-78A1-43EC-8E31-54EDEC199886}"/>
              </a:ext>
            </a:extLst>
          </p:cNvPr>
          <p:cNvSpPr/>
          <p:nvPr/>
        </p:nvSpPr>
        <p:spPr>
          <a:xfrm>
            <a:off x="3146471" y="1547953"/>
            <a:ext cx="1932705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checkDoor</a:t>
            </a:r>
          </a:p>
        </p:txBody>
      </p:sp>
      <p:cxnSp>
        <p:nvCxnSpPr>
          <p:cNvPr id="176" name="Connettore 2 175">
            <a:extLst>
              <a:ext uri="{FF2B5EF4-FFF2-40B4-BE49-F238E27FC236}">
                <a16:creationId xmlns:a16="http://schemas.microsoft.com/office/drawing/2014/main" id="{C7D08C13-F8E2-48C8-BB33-6DA5F055D25C}"/>
              </a:ext>
            </a:extLst>
          </p:cNvPr>
          <p:cNvCxnSpPr>
            <a:cxnSpLocks/>
            <a:stCxn id="175" idx="7"/>
            <a:endCxn id="9" idx="3"/>
          </p:cNvCxnSpPr>
          <p:nvPr/>
        </p:nvCxnSpPr>
        <p:spPr>
          <a:xfrm flipV="1">
            <a:off x="4796138" y="1021418"/>
            <a:ext cx="3349109" cy="6228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asellaDiTesto 176">
            <a:extLst>
              <a:ext uri="{FF2B5EF4-FFF2-40B4-BE49-F238E27FC236}">
                <a16:creationId xmlns:a16="http://schemas.microsoft.com/office/drawing/2014/main" id="{9731A8BB-E70F-499C-8846-6C0100774480}"/>
              </a:ext>
            </a:extLst>
          </p:cNvPr>
          <p:cNvSpPr txBox="1"/>
          <p:nvPr/>
        </p:nvSpPr>
        <p:spPr>
          <a:xfrm rot="2961661">
            <a:off x="9455834" y="1591433"/>
            <a:ext cx="1304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frontSonar</a:t>
            </a:r>
          </a:p>
        </p:txBody>
      </p:sp>
      <p:cxnSp>
        <p:nvCxnSpPr>
          <p:cNvPr id="183" name="Connettore curvo 182">
            <a:extLst>
              <a:ext uri="{FF2B5EF4-FFF2-40B4-BE49-F238E27FC236}">
                <a16:creationId xmlns:a16="http://schemas.microsoft.com/office/drawing/2014/main" id="{CABC9C17-3542-4ECA-8888-869F00A36600}"/>
              </a:ext>
            </a:extLst>
          </p:cNvPr>
          <p:cNvCxnSpPr>
            <a:cxnSpLocks/>
            <a:stCxn id="9" idx="3"/>
            <a:endCxn id="175" idx="6"/>
          </p:cNvCxnSpPr>
          <p:nvPr/>
        </p:nvCxnSpPr>
        <p:spPr>
          <a:xfrm rot="5400000">
            <a:off x="6184474" y="-83879"/>
            <a:ext cx="855476" cy="3066071"/>
          </a:xfrm>
          <a:prstGeom prst="curved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CasellaDiTesto 185">
            <a:extLst>
              <a:ext uri="{FF2B5EF4-FFF2-40B4-BE49-F238E27FC236}">
                <a16:creationId xmlns:a16="http://schemas.microsoft.com/office/drawing/2014/main" id="{C845E442-C0AE-4EF1-AB62-1C6CD066B9F5}"/>
              </a:ext>
            </a:extLst>
          </p:cNvPr>
          <p:cNvSpPr txBox="1"/>
          <p:nvPr/>
        </p:nvSpPr>
        <p:spPr>
          <a:xfrm>
            <a:off x="9186428" y="6476296"/>
            <a:ext cx="1582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sp>
        <p:nvSpPr>
          <p:cNvPr id="205" name="CasellaDiTesto 204">
            <a:extLst>
              <a:ext uri="{FF2B5EF4-FFF2-40B4-BE49-F238E27FC236}">
                <a16:creationId xmlns:a16="http://schemas.microsoft.com/office/drawing/2014/main" id="{8255151A-E784-4EA2-A569-70EE06FA775A}"/>
              </a:ext>
            </a:extLst>
          </p:cNvPr>
          <p:cNvSpPr txBox="1"/>
          <p:nvPr/>
        </p:nvSpPr>
        <p:spPr>
          <a:xfrm rot="1785440">
            <a:off x="1472894" y="5116883"/>
            <a:ext cx="2759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swagmsg : cmd(</a:t>
            </a:r>
            <a:r>
              <a:rPr lang="it-IT" sz="2000" b="1" dirty="0"/>
              <a:t>initialP</a:t>
            </a:r>
            <a:r>
              <a:rPr lang="it-IT" sz="2000" dirty="0"/>
              <a:t>)</a:t>
            </a:r>
          </a:p>
        </p:txBody>
      </p:sp>
      <p:cxnSp>
        <p:nvCxnSpPr>
          <p:cNvPr id="206" name="Connettore curvo 205">
            <a:extLst>
              <a:ext uri="{FF2B5EF4-FFF2-40B4-BE49-F238E27FC236}">
                <a16:creationId xmlns:a16="http://schemas.microsoft.com/office/drawing/2014/main" id="{81F51B81-2F1D-4776-8A9E-804436815DDE}"/>
              </a:ext>
            </a:extLst>
          </p:cNvPr>
          <p:cNvCxnSpPr>
            <a:cxnSpLocks/>
            <a:stCxn id="124" idx="4"/>
            <a:endCxn id="124" idx="5"/>
          </p:cNvCxnSpPr>
          <p:nvPr/>
        </p:nvCxnSpPr>
        <p:spPr>
          <a:xfrm rot="5400000" flipH="1" flipV="1">
            <a:off x="5430783" y="5869035"/>
            <a:ext cx="96344" cy="868299"/>
          </a:xfrm>
          <a:prstGeom prst="curvedConnector3">
            <a:avLst>
              <a:gd name="adj1" fmla="val -237275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CasellaDiTesto 388">
            <a:extLst>
              <a:ext uri="{FF2B5EF4-FFF2-40B4-BE49-F238E27FC236}">
                <a16:creationId xmlns:a16="http://schemas.microsoft.com/office/drawing/2014/main" id="{FBBBDB75-C1B1-40E1-9D96-DBEFB9C1E292}"/>
              </a:ext>
            </a:extLst>
          </p:cNvPr>
          <p:cNvSpPr txBox="1"/>
          <p:nvPr/>
        </p:nvSpPr>
        <p:spPr>
          <a:xfrm rot="2055171">
            <a:off x="6415006" y="4375608"/>
            <a:ext cx="3518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swagmsg : cmd(</a:t>
            </a:r>
            <a:r>
              <a:rPr lang="it-IT" sz="2000" b="1" dirty="0"/>
              <a:t>resumeLastPos</a:t>
            </a:r>
            <a:r>
              <a:rPr lang="it-IT" sz="2000" dirty="0"/>
              <a:t>)</a:t>
            </a:r>
          </a:p>
        </p:txBody>
      </p:sp>
      <p:sp>
        <p:nvSpPr>
          <p:cNvPr id="475" name="CasellaDiTesto 474">
            <a:extLst>
              <a:ext uri="{FF2B5EF4-FFF2-40B4-BE49-F238E27FC236}">
                <a16:creationId xmlns:a16="http://schemas.microsoft.com/office/drawing/2014/main" id="{5AE7043F-2AF8-463C-8754-83BC3815BD34}"/>
              </a:ext>
            </a:extLst>
          </p:cNvPr>
          <p:cNvSpPr txBox="1"/>
          <p:nvPr/>
        </p:nvSpPr>
        <p:spPr>
          <a:xfrm>
            <a:off x="4680774" y="6510268"/>
            <a:ext cx="1602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timeout(200)</a:t>
            </a:r>
          </a:p>
        </p:txBody>
      </p: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614736C5-EBB1-4C20-BABF-F0F637D44A20}"/>
              </a:ext>
            </a:extLst>
          </p:cNvPr>
          <p:cNvCxnSpPr>
            <a:cxnSpLocks/>
            <a:stCxn id="102" idx="2"/>
            <a:endCxn id="108" idx="6"/>
          </p:cNvCxnSpPr>
          <p:nvPr/>
        </p:nvCxnSpPr>
        <p:spPr>
          <a:xfrm flipH="1" flipV="1">
            <a:off x="6643868" y="3377482"/>
            <a:ext cx="3676988" cy="4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480F893D-388D-4AF0-9821-169133F46903}"/>
              </a:ext>
            </a:extLst>
          </p:cNvPr>
          <p:cNvSpPr txBox="1"/>
          <p:nvPr/>
        </p:nvSpPr>
        <p:spPr>
          <a:xfrm>
            <a:off x="7081925" y="3321765"/>
            <a:ext cx="32709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000" dirty="0"/>
              <a:t>swagmsg : cmd(</a:t>
            </a:r>
            <a:r>
              <a:rPr lang="it-IT" sz="2000" b="1" dirty="0"/>
              <a:t>giveUpRight </a:t>
            </a:r>
            <a:r>
              <a:rPr lang="it-IT" sz="2000" dirty="0"/>
              <a:t>/</a:t>
            </a:r>
          </a:p>
          <a:p>
            <a:r>
              <a:rPr lang="it-IT" sz="2000" b="1" dirty="0"/>
              <a:t>	             giveUpLeft</a:t>
            </a:r>
            <a:r>
              <a:rPr lang="it-IT" sz="2000" dirty="0"/>
              <a:t>)</a:t>
            </a:r>
          </a:p>
        </p:txBody>
      </p:sp>
      <p:grpSp>
        <p:nvGrpSpPr>
          <p:cNvPr id="113" name="Gruppo 112">
            <a:extLst>
              <a:ext uri="{FF2B5EF4-FFF2-40B4-BE49-F238E27FC236}">
                <a16:creationId xmlns:a16="http://schemas.microsoft.com/office/drawing/2014/main" id="{3F8E2D06-CDC5-4EF3-AC50-4ADE49F265A5}"/>
              </a:ext>
            </a:extLst>
          </p:cNvPr>
          <p:cNvGrpSpPr/>
          <p:nvPr/>
        </p:nvGrpSpPr>
        <p:grpSpPr>
          <a:xfrm>
            <a:off x="5943323" y="3706422"/>
            <a:ext cx="1569792" cy="1944942"/>
            <a:chOff x="1979959" y="-226977"/>
            <a:chExt cx="1569792" cy="1944942"/>
          </a:xfrm>
        </p:grpSpPr>
        <p:sp>
          <p:nvSpPr>
            <p:cNvPr id="114" name="CasellaDiTesto 113">
              <a:extLst>
                <a:ext uri="{FF2B5EF4-FFF2-40B4-BE49-F238E27FC236}">
                  <a16:creationId xmlns:a16="http://schemas.microsoft.com/office/drawing/2014/main" id="{3666B904-0C6F-4D8B-91C2-1BD98BCD6462}"/>
                </a:ext>
              </a:extLst>
            </p:cNvPr>
            <p:cNvSpPr txBox="1"/>
            <p:nvPr/>
          </p:nvSpPr>
          <p:spPr>
            <a:xfrm>
              <a:off x="1983145" y="737860"/>
              <a:ext cx="15666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116" name="Connettore 2 115">
              <a:extLst>
                <a:ext uri="{FF2B5EF4-FFF2-40B4-BE49-F238E27FC236}">
                  <a16:creationId xmlns:a16="http://schemas.microsoft.com/office/drawing/2014/main" id="{C6337E49-2E31-4169-B7C8-EB8003F7BB35}"/>
                </a:ext>
              </a:extLst>
            </p:cNvPr>
            <p:cNvCxnSpPr>
              <a:cxnSpLocks/>
              <a:stCxn id="108" idx="4"/>
              <a:endCxn id="67" idx="0"/>
            </p:cNvCxnSpPr>
            <p:nvPr/>
          </p:nvCxnSpPr>
          <p:spPr>
            <a:xfrm>
              <a:off x="1979959" y="-226977"/>
              <a:ext cx="1117703" cy="1944942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Connettore curvo 29">
            <a:extLst>
              <a:ext uri="{FF2B5EF4-FFF2-40B4-BE49-F238E27FC236}">
                <a16:creationId xmlns:a16="http://schemas.microsoft.com/office/drawing/2014/main" id="{FA0E7D64-3AF3-43D3-A64D-C32D0D26921C}"/>
              </a:ext>
            </a:extLst>
          </p:cNvPr>
          <p:cNvCxnSpPr>
            <a:cxnSpLocks/>
            <a:stCxn id="117" idx="6"/>
            <a:endCxn id="9" idx="6"/>
          </p:cNvCxnSpPr>
          <p:nvPr/>
        </p:nvCxnSpPr>
        <p:spPr>
          <a:xfrm flipH="1" flipV="1">
            <a:off x="9425915" y="788822"/>
            <a:ext cx="1561862" cy="5219277"/>
          </a:xfrm>
          <a:prstGeom prst="curvedConnector3">
            <a:avLst>
              <a:gd name="adj1" fmla="val -6725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F403887B-F14B-4CAC-BCE7-498798D3F844}"/>
              </a:ext>
            </a:extLst>
          </p:cNvPr>
          <p:cNvSpPr txBox="1"/>
          <p:nvPr/>
        </p:nvSpPr>
        <p:spPr>
          <a:xfrm rot="1884139">
            <a:off x="9605652" y="805270"/>
            <a:ext cx="2764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swagmsg : cmd(</a:t>
            </a:r>
            <a:r>
              <a:rPr lang="it-IT" sz="2000" b="1" dirty="0"/>
              <a:t>initialP</a:t>
            </a:r>
            <a:r>
              <a:rPr lang="it-IT" sz="2000" dirty="0"/>
              <a:t>)</a:t>
            </a:r>
          </a:p>
        </p:txBody>
      </p:sp>
      <p:cxnSp>
        <p:nvCxnSpPr>
          <p:cNvPr id="289" name="Connettore 2 288">
            <a:extLst>
              <a:ext uri="{FF2B5EF4-FFF2-40B4-BE49-F238E27FC236}">
                <a16:creationId xmlns:a16="http://schemas.microsoft.com/office/drawing/2014/main" id="{78E4D844-78C1-471A-BF47-DEB4E7F9ABAB}"/>
              </a:ext>
            </a:extLst>
          </p:cNvPr>
          <p:cNvCxnSpPr>
            <a:cxnSpLocks/>
            <a:stCxn id="124" idx="1"/>
            <a:endCxn id="10" idx="4"/>
          </p:cNvCxnSpPr>
          <p:nvPr/>
        </p:nvCxnSpPr>
        <p:spPr>
          <a:xfrm flipH="1" flipV="1">
            <a:off x="2006792" y="4597335"/>
            <a:ext cx="2169714" cy="11924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CasellaDiTesto 334">
            <a:extLst>
              <a:ext uri="{FF2B5EF4-FFF2-40B4-BE49-F238E27FC236}">
                <a16:creationId xmlns:a16="http://schemas.microsoft.com/office/drawing/2014/main" id="{1B4FB4AB-3D29-4CE8-87D3-98D049C97B22}"/>
              </a:ext>
            </a:extLst>
          </p:cNvPr>
          <p:cNvSpPr txBox="1"/>
          <p:nvPr/>
        </p:nvSpPr>
        <p:spPr>
          <a:xfrm>
            <a:off x="2892122" y="50970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0" name="Ovale 339">
            <a:extLst>
              <a:ext uri="{FF2B5EF4-FFF2-40B4-BE49-F238E27FC236}">
                <a16:creationId xmlns:a16="http://schemas.microsoft.com/office/drawing/2014/main" id="{96D0997B-893A-4C55-8994-10E87629ED3C}"/>
              </a:ext>
            </a:extLst>
          </p:cNvPr>
          <p:cNvSpPr/>
          <p:nvPr/>
        </p:nvSpPr>
        <p:spPr>
          <a:xfrm>
            <a:off x="277197" y="6006667"/>
            <a:ext cx="3075671" cy="71444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receivedCmd</a:t>
            </a:r>
          </a:p>
        </p:txBody>
      </p:sp>
      <p:sp>
        <p:nvSpPr>
          <p:cNvPr id="310" name="Freccia in giù 309">
            <a:extLst>
              <a:ext uri="{FF2B5EF4-FFF2-40B4-BE49-F238E27FC236}">
                <a16:creationId xmlns:a16="http://schemas.microsoft.com/office/drawing/2014/main" id="{94B64D21-369E-4E7C-84E9-3EB93952FE0B}"/>
              </a:ext>
            </a:extLst>
          </p:cNvPr>
          <p:cNvSpPr/>
          <p:nvPr/>
        </p:nvSpPr>
        <p:spPr>
          <a:xfrm>
            <a:off x="1601656" y="5479432"/>
            <a:ext cx="528683" cy="50353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2" name="CasellaDiTesto 341">
            <a:extLst>
              <a:ext uri="{FF2B5EF4-FFF2-40B4-BE49-F238E27FC236}">
                <a16:creationId xmlns:a16="http://schemas.microsoft.com/office/drawing/2014/main" id="{6C6BAECC-B09D-4509-8BAC-3F489A1DBC6C}"/>
              </a:ext>
            </a:extLst>
          </p:cNvPr>
          <p:cNvSpPr txBox="1"/>
          <p:nvPr/>
        </p:nvSpPr>
        <p:spPr>
          <a:xfrm>
            <a:off x="997203" y="5034635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3" name="CasellaDiTesto 342">
            <a:extLst>
              <a:ext uri="{FF2B5EF4-FFF2-40B4-BE49-F238E27FC236}">
                <a16:creationId xmlns:a16="http://schemas.microsoft.com/office/drawing/2014/main" id="{0576CB53-9345-416A-8B8C-8457EB3E088A}"/>
              </a:ext>
            </a:extLst>
          </p:cNvPr>
          <p:cNvSpPr txBox="1"/>
          <p:nvPr/>
        </p:nvSpPr>
        <p:spPr>
          <a:xfrm>
            <a:off x="10620819" y="5239349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4" name="CasellaDiTesto 343">
            <a:extLst>
              <a:ext uri="{FF2B5EF4-FFF2-40B4-BE49-F238E27FC236}">
                <a16:creationId xmlns:a16="http://schemas.microsoft.com/office/drawing/2014/main" id="{D7143616-2B62-4FE7-A967-EE03DE1A70DB}"/>
              </a:ext>
            </a:extLst>
          </p:cNvPr>
          <p:cNvSpPr txBox="1"/>
          <p:nvPr/>
        </p:nvSpPr>
        <p:spPr>
          <a:xfrm>
            <a:off x="7695145" y="-13368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5" name="CasellaDiTesto 344">
            <a:extLst>
              <a:ext uri="{FF2B5EF4-FFF2-40B4-BE49-F238E27FC236}">
                <a16:creationId xmlns:a16="http://schemas.microsoft.com/office/drawing/2014/main" id="{DDF00293-1603-4A59-BD3C-68ADBC6FC4A7}"/>
              </a:ext>
            </a:extLst>
          </p:cNvPr>
          <p:cNvSpPr txBox="1"/>
          <p:nvPr/>
        </p:nvSpPr>
        <p:spPr>
          <a:xfrm>
            <a:off x="5477995" y="5171528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6" name="CasellaDiTesto 345">
            <a:extLst>
              <a:ext uri="{FF2B5EF4-FFF2-40B4-BE49-F238E27FC236}">
                <a16:creationId xmlns:a16="http://schemas.microsoft.com/office/drawing/2014/main" id="{E5574F37-C632-4352-8D4F-D40D0782661B}"/>
              </a:ext>
            </a:extLst>
          </p:cNvPr>
          <p:cNvSpPr txBox="1"/>
          <p:nvPr/>
        </p:nvSpPr>
        <p:spPr>
          <a:xfrm>
            <a:off x="2981367" y="1073519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9" name="CasellaDiTesto 348">
            <a:extLst>
              <a:ext uri="{FF2B5EF4-FFF2-40B4-BE49-F238E27FC236}">
                <a16:creationId xmlns:a16="http://schemas.microsoft.com/office/drawing/2014/main" id="{5E94CE9E-2C9F-4F98-A615-C7D804793531}"/>
              </a:ext>
            </a:extLst>
          </p:cNvPr>
          <p:cNvSpPr txBox="1"/>
          <p:nvPr/>
        </p:nvSpPr>
        <p:spPr>
          <a:xfrm>
            <a:off x="183409" y="5480808"/>
            <a:ext cx="1512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externalcmd</a:t>
            </a:r>
          </a:p>
        </p:txBody>
      </p:sp>
      <p:cxnSp>
        <p:nvCxnSpPr>
          <p:cNvPr id="314" name="Connettore diritto 313">
            <a:extLst>
              <a:ext uri="{FF2B5EF4-FFF2-40B4-BE49-F238E27FC236}">
                <a16:creationId xmlns:a16="http://schemas.microsoft.com/office/drawing/2014/main" id="{B38F9007-74A9-466D-9A9C-1D9DCCDBEBD0}"/>
              </a:ext>
            </a:extLst>
          </p:cNvPr>
          <p:cNvCxnSpPr/>
          <p:nvPr/>
        </p:nvCxnSpPr>
        <p:spPr>
          <a:xfrm>
            <a:off x="183409" y="4268395"/>
            <a:ext cx="4116029" cy="2378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Risultati immagini per gatto logo png">
            <a:extLst>
              <a:ext uri="{FF2B5EF4-FFF2-40B4-BE49-F238E27FC236}">
                <a16:creationId xmlns:a16="http://schemas.microsoft.com/office/drawing/2014/main" id="{198A63D3-8CF5-46B5-AC35-528480A77A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41"/>
          <a:stretch/>
        </p:blipFill>
        <p:spPr bwMode="auto">
          <a:xfrm>
            <a:off x="2241885" y="2645630"/>
            <a:ext cx="813459" cy="65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Ovale 66">
            <a:extLst>
              <a:ext uri="{FF2B5EF4-FFF2-40B4-BE49-F238E27FC236}">
                <a16:creationId xmlns:a16="http://schemas.microsoft.com/office/drawing/2014/main" id="{255D3C12-C429-40ED-870F-D852E56E6646}"/>
              </a:ext>
            </a:extLst>
          </p:cNvPr>
          <p:cNvSpPr/>
          <p:nvPr/>
        </p:nvSpPr>
        <p:spPr>
          <a:xfrm>
            <a:off x="6646085" y="5651364"/>
            <a:ext cx="829882" cy="686276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accent1"/>
                </a:solidFill>
              </a:rPr>
              <a:t>end</a:t>
            </a:r>
            <a:endParaRPr lang="it-IT" sz="3200" dirty="0">
              <a:solidFill>
                <a:schemeClr val="accent1"/>
              </a:solidFill>
            </a:endParaRPr>
          </a:p>
        </p:txBody>
      </p:sp>
      <p:pic>
        <p:nvPicPr>
          <p:cNvPr id="12" name="Picture 4" descr="Immagine correlata">
            <a:extLst>
              <a:ext uri="{FF2B5EF4-FFF2-40B4-BE49-F238E27FC236}">
                <a16:creationId xmlns:a16="http://schemas.microsoft.com/office/drawing/2014/main" id="{95BD8140-BF1C-4F50-BA9B-D2156058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07456" y="160911"/>
            <a:ext cx="668923" cy="90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98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E537AB16-DAB5-4E52-AB66-B339852CAFB8}"/>
              </a:ext>
            </a:extLst>
          </p:cNvPr>
          <p:cNvSpPr/>
          <p:nvPr/>
        </p:nvSpPr>
        <p:spPr>
          <a:xfrm>
            <a:off x="8679111" y="5740701"/>
            <a:ext cx="709539" cy="5722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rgbClr val="FF0000"/>
                </a:solidFill>
              </a:rPr>
              <a:t>init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90115E6E-2AAD-4579-A53D-EFCEB2A1E48D}"/>
              </a:ext>
            </a:extLst>
          </p:cNvPr>
          <p:cNvSpPr/>
          <p:nvPr/>
        </p:nvSpPr>
        <p:spPr>
          <a:xfrm>
            <a:off x="455973" y="157879"/>
            <a:ext cx="1512313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handleFront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C5D87D6-B830-4945-9110-90D22A2BBC15}"/>
              </a:ext>
            </a:extLst>
          </p:cNvPr>
          <p:cNvSpPr/>
          <p:nvPr/>
        </p:nvSpPr>
        <p:spPr>
          <a:xfrm>
            <a:off x="2871080" y="949312"/>
            <a:ext cx="1639730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avoidFixRight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E1B33F9-2B5D-4DDD-A5BC-1FA332BD10FA}"/>
              </a:ext>
            </a:extLst>
          </p:cNvPr>
          <p:cNvSpPr/>
          <p:nvPr/>
        </p:nvSpPr>
        <p:spPr>
          <a:xfrm>
            <a:off x="1057405" y="2418234"/>
            <a:ext cx="119619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cleaning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EE1A523-48A5-417C-A74A-DAA0A38EC48A}"/>
              </a:ext>
            </a:extLst>
          </p:cNvPr>
          <p:cNvSpPr/>
          <p:nvPr/>
        </p:nvSpPr>
        <p:spPr>
          <a:xfrm>
            <a:off x="434891" y="1406497"/>
            <a:ext cx="1579417" cy="59607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avoidMobile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021C8ECE-F164-4F56-9022-B543C5025F97}"/>
              </a:ext>
            </a:extLst>
          </p:cNvPr>
          <p:cNvCxnSpPr>
            <a:cxnSpLocks/>
            <a:stCxn id="9" idx="4"/>
            <a:endCxn id="108" idx="0"/>
          </p:cNvCxnSpPr>
          <p:nvPr/>
        </p:nvCxnSpPr>
        <p:spPr>
          <a:xfrm flipH="1">
            <a:off x="3677145" y="1607193"/>
            <a:ext cx="13800" cy="620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EECEA9F-0BCF-494B-8A5C-B032EC74DC7F}"/>
              </a:ext>
            </a:extLst>
          </p:cNvPr>
          <p:cNvCxnSpPr>
            <a:cxnSpLocks/>
            <a:stCxn id="11" idx="4"/>
            <a:endCxn id="10" idx="1"/>
          </p:cNvCxnSpPr>
          <p:nvPr/>
        </p:nvCxnSpPr>
        <p:spPr>
          <a:xfrm>
            <a:off x="1224600" y="2002568"/>
            <a:ext cx="7984" cy="5120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F8FC07EB-97AA-41EE-8491-E0764BC55D9F}"/>
              </a:ext>
            </a:extLst>
          </p:cNvPr>
          <p:cNvSpPr txBox="1"/>
          <p:nvPr/>
        </p:nvSpPr>
        <p:spPr>
          <a:xfrm>
            <a:off x="641959" y="2018396"/>
            <a:ext cx="81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switch</a:t>
            </a:r>
          </a:p>
        </p:txBody>
      </p:sp>
      <p:grpSp>
        <p:nvGrpSpPr>
          <p:cNvPr id="110" name="Gruppo 109">
            <a:extLst>
              <a:ext uri="{FF2B5EF4-FFF2-40B4-BE49-F238E27FC236}">
                <a16:creationId xmlns:a16="http://schemas.microsoft.com/office/drawing/2014/main" id="{40AD95C6-94EB-4A79-A4AD-8D53E8A9E4A1}"/>
              </a:ext>
            </a:extLst>
          </p:cNvPr>
          <p:cNvGrpSpPr/>
          <p:nvPr/>
        </p:nvGrpSpPr>
        <p:grpSpPr>
          <a:xfrm>
            <a:off x="802239" y="815760"/>
            <a:ext cx="1512313" cy="590737"/>
            <a:chOff x="802239" y="815760"/>
            <a:chExt cx="1512313" cy="590737"/>
          </a:xfrm>
        </p:grpSpPr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D126F0B8-1A49-4674-876A-957E6558D7FD}"/>
                </a:ext>
              </a:extLst>
            </p:cNvPr>
            <p:cNvSpPr txBox="1"/>
            <p:nvPr/>
          </p:nvSpPr>
          <p:spPr>
            <a:xfrm>
              <a:off x="802239" y="1036910"/>
              <a:ext cx="1512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106" name="Connettore 2 105">
              <a:extLst>
                <a:ext uri="{FF2B5EF4-FFF2-40B4-BE49-F238E27FC236}">
                  <a16:creationId xmlns:a16="http://schemas.microsoft.com/office/drawing/2014/main" id="{5E2A38CC-0EFD-406F-8DD3-63DF6F5D67F1}"/>
                </a:ext>
              </a:extLst>
            </p:cNvPr>
            <p:cNvCxnSpPr>
              <a:cxnSpLocks/>
              <a:stCxn id="5" idx="4"/>
              <a:endCxn id="11" idx="0"/>
            </p:cNvCxnSpPr>
            <p:nvPr/>
          </p:nvCxnSpPr>
          <p:spPr>
            <a:xfrm>
              <a:off x="1212130" y="815760"/>
              <a:ext cx="12470" cy="590737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8F52E12F-7644-4BA8-8C57-4A215789DD3B}"/>
              </a:ext>
            </a:extLst>
          </p:cNvPr>
          <p:cNvSpPr txBox="1"/>
          <p:nvPr/>
        </p:nvSpPr>
        <p:spPr>
          <a:xfrm>
            <a:off x="4936235" y="3959204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0C631FD3-A12E-457C-9BBA-645B2F61A846}"/>
              </a:ext>
            </a:extLst>
          </p:cNvPr>
          <p:cNvSpPr txBox="1"/>
          <p:nvPr/>
        </p:nvSpPr>
        <p:spPr>
          <a:xfrm>
            <a:off x="11992" y="2262214"/>
            <a:ext cx="1196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frontSonar</a:t>
            </a:r>
          </a:p>
        </p:txBody>
      </p:sp>
      <p:cxnSp>
        <p:nvCxnSpPr>
          <p:cNvPr id="94" name="Connettore curvo 93">
            <a:extLst>
              <a:ext uri="{FF2B5EF4-FFF2-40B4-BE49-F238E27FC236}">
                <a16:creationId xmlns:a16="http://schemas.microsoft.com/office/drawing/2014/main" id="{C8A3E30C-5E37-4431-86E6-C222DF175DAC}"/>
              </a:ext>
            </a:extLst>
          </p:cNvPr>
          <p:cNvCxnSpPr>
            <a:cxnSpLocks/>
            <a:stCxn id="10" idx="2"/>
            <a:endCxn id="5" idx="2"/>
          </p:cNvCxnSpPr>
          <p:nvPr/>
        </p:nvCxnSpPr>
        <p:spPr>
          <a:xfrm rot="10800000">
            <a:off x="455973" y="486821"/>
            <a:ext cx="601432" cy="2260355"/>
          </a:xfrm>
          <a:prstGeom prst="curvedConnector3">
            <a:avLst>
              <a:gd name="adj1" fmla="val 138009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uppo 96">
            <a:extLst>
              <a:ext uri="{FF2B5EF4-FFF2-40B4-BE49-F238E27FC236}">
                <a16:creationId xmlns:a16="http://schemas.microsoft.com/office/drawing/2014/main" id="{070E1695-BBEC-42F3-82DD-EBB80BA43755}"/>
              </a:ext>
            </a:extLst>
          </p:cNvPr>
          <p:cNvGrpSpPr/>
          <p:nvPr/>
        </p:nvGrpSpPr>
        <p:grpSpPr>
          <a:xfrm>
            <a:off x="1746813" y="654732"/>
            <a:ext cx="1531303" cy="390924"/>
            <a:chOff x="1746813" y="654732"/>
            <a:chExt cx="1531303" cy="390924"/>
          </a:xfrm>
        </p:grpSpPr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DEEFA381-B620-47EC-8BD9-074D5F46E6C8}"/>
                </a:ext>
              </a:extLst>
            </p:cNvPr>
            <p:cNvCxnSpPr>
              <a:cxnSpLocks/>
              <a:stCxn id="5" idx="5"/>
              <a:endCxn id="9" idx="1"/>
            </p:cNvCxnSpPr>
            <p:nvPr/>
          </p:nvCxnSpPr>
          <p:spPr>
            <a:xfrm>
              <a:off x="1746813" y="719416"/>
              <a:ext cx="1364400" cy="326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asellaDiTesto 100">
              <a:extLst>
                <a:ext uri="{FF2B5EF4-FFF2-40B4-BE49-F238E27FC236}">
                  <a16:creationId xmlns:a16="http://schemas.microsoft.com/office/drawing/2014/main" id="{B702D49B-22B4-4D84-A055-5F20E80094E4}"/>
                </a:ext>
              </a:extLst>
            </p:cNvPr>
            <p:cNvSpPr txBox="1"/>
            <p:nvPr/>
          </p:nvSpPr>
          <p:spPr>
            <a:xfrm rot="1071009">
              <a:off x="2081918" y="654732"/>
              <a:ext cx="1196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frontSonar</a:t>
              </a:r>
            </a:p>
          </p:txBody>
        </p:sp>
      </p:grpSp>
      <p:sp>
        <p:nvSpPr>
          <p:cNvPr id="102" name="Ovale 101">
            <a:extLst>
              <a:ext uri="{FF2B5EF4-FFF2-40B4-BE49-F238E27FC236}">
                <a16:creationId xmlns:a16="http://schemas.microsoft.com/office/drawing/2014/main" id="{C5E1CF57-085F-4390-A0C8-EB683A114099}"/>
              </a:ext>
            </a:extLst>
          </p:cNvPr>
          <p:cNvSpPr/>
          <p:nvPr/>
        </p:nvSpPr>
        <p:spPr>
          <a:xfrm>
            <a:off x="4917008" y="2219512"/>
            <a:ext cx="923499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failure</a:t>
            </a:r>
          </a:p>
        </p:txBody>
      </p: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C7EDCD4C-5938-4CEA-8BEA-ED5DD9C78FD3}"/>
              </a:ext>
            </a:extLst>
          </p:cNvPr>
          <p:cNvCxnSpPr>
            <a:cxnSpLocks/>
            <a:stCxn id="9" idx="6"/>
            <a:endCxn id="102" idx="0"/>
          </p:cNvCxnSpPr>
          <p:nvPr/>
        </p:nvCxnSpPr>
        <p:spPr>
          <a:xfrm>
            <a:off x="4510810" y="1278253"/>
            <a:ext cx="867948" cy="941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A4E57F5A-D7CC-4057-A88B-9DDFD8A9EFAB}"/>
              </a:ext>
            </a:extLst>
          </p:cNvPr>
          <p:cNvSpPr txBox="1"/>
          <p:nvPr/>
        </p:nvSpPr>
        <p:spPr>
          <a:xfrm rot="2749706">
            <a:off x="4619866" y="1633644"/>
            <a:ext cx="1196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frontSonar</a:t>
            </a:r>
          </a:p>
        </p:txBody>
      </p:sp>
      <p:sp>
        <p:nvSpPr>
          <p:cNvPr id="119" name="Ovale 118">
            <a:extLst>
              <a:ext uri="{FF2B5EF4-FFF2-40B4-BE49-F238E27FC236}">
                <a16:creationId xmlns:a16="http://schemas.microsoft.com/office/drawing/2014/main" id="{A7FC950C-5021-42C4-B40B-FC68A56B5AEE}"/>
              </a:ext>
            </a:extLst>
          </p:cNvPr>
          <p:cNvSpPr/>
          <p:nvPr/>
        </p:nvSpPr>
        <p:spPr>
          <a:xfrm>
            <a:off x="7232665" y="1920455"/>
            <a:ext cx="193270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doorFoundRight</a:t>
            </a:r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DFE4497-9FEF-44AE-BE00-6E2EB588012F}"/>
              </a:ext>
            </a:extLst>
          </p:cNvPr>
          <p:cNvCxnSpPr>
            <a:cxnSpLocks/>
            <a:stCxn id="175" idx="5"/>
            <a:endCxn id="119" idx="0"/>
          </p:cNvCxnSpPr>
          <p:nvPr/>
        </p:nvCxnSpPr>
        <p:spPr>
          <a:xfrm>
            <a:off x="7653442" y="957247"/>
            <a:ext cx="545576" cy="96320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31D083E3-4A76-4BB4-86D0-299FD8AF8EBF}"/>
              </a:ext>
            </a:extLst>
          </p:cNvPr>
          <p:cNvSpPr txBox="1"/>
          <p:nvPr/>
        </p:nvSpPr>
        <p:spPr>
          <a:xfrm>
            <a:off x="7968936" y="852100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sp>
        <p:nvSpPr>
          <p:cNvPr id="124" name="Ovale 123">
            <a:extLst>
              <a:ext uri="{FF2B5EF4-FFF2-40B4-BE49-F238E27FC236}">
                <a16:creationId xmlns:a16="http://schemas.microsoft.com/office/drawing/2014/main" id="{55063D5A-B766-44E2-9C9A-4CEDD9D58DF4}"/>
              </a:ext>
            </a:extLst>
          </p:cNvPr>
          <p:cNvSpPr/>
          <p:nvPr/>
        </p:nvSpPr>
        <p:spPr>
          <a:xfrm>
            <a:off x="9861028" y="1082796"/>
            <a:ext cx="233097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goToPrevLevelRight</a:t>
            </a:r>
          </a:p>
        </p:txBody>
      </p:sp>
      <p:grpSp>
        <p:nvGrpSpPr>
          <p:cNvPr id="125" name="Gruppo 124">
            <a:extLst>
              <a:ext uri="{FF2B5EF4-FFF2-40B4-BE49-F238E27FC236}">
                <a16:creationId xmlns:a16="http://schemas.microsoft.com/office/drawing/2014/main" id="{FF922BEC-E2FB-43AC-8810-185374A8D10D}"/>
              </a:ext>
            </a:extLst>
          </p:cNvPr>
          <p:cNvGrpSpPr/>
          <p:nvPr/>
        </p:nvGrpSpPr>
        <p:grpSpPr>
          <a:xfrm>
            <a:off x="8949119" y="1411737"/>
            <a:ext cx="911909" cy="837659"/>
            <a:chOff x="3195630" y="-257117"/>
            <a:chExt cx="911909" cy="837659"/>
          </a:xfrm>
        </p:grpSpPr>
        <p:cxnSp>
          <p:nvCxnSpPr>
            <p:cNvPr id="127" name="Connettore 2 126">
              <a:extLst>
                <a:ext uri="{FF2B5EF4-FFF2-40B4-BE49-F238E27FC236}">
                  <a16:creationId xmlns:a16="http://schemas.microsoft.com/office/drawing/2014/main" id="{EDD37D3A-7357-46C5-9B13-72C74609A235}"/>
                </a:ext>
              </a:extLst>
            </p:cNvPr>
            <p:cNvCxnSpPr>
              <a:cxnSpLocks/>
              <a:stCxn id="119" idx="6"/>
              <a:endCxn id="124" idx="2"/>
            </p:cNvCxnSpPr>
            <p:nvPr/>
          </p:nvCxnSpPr>
          <p:spPr>
            <a:xfrm flipV="1">
              <a:off x="3411882" y="-257117"/>
              <a:ext cx="695657" cy="8376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CasellaDiTesto 128">
              <a:extLst>
                <a:ext uri="{FF2B5EF4-FFF2-40B4-BE49-F238E27FC236}">
                  <a16:creationId xmlns:a16="http://schemas.microsoft.com/office/drawing/2014/main" id="{3C1D329D-E184-4F7D-B8FF-499BAD84A67D}"/>
                </a:ext>
              </a:extLst>
            </p:cNvPr>
            <p:cNvSpPr txBox="1"/>
            <p:nvPr/>
          </p:nvSpPr>
          <p:spPr>
            <a:xfrm>
              <a:off x="3195630" y="-109684"/>
              <a:ext cx="810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switch</a:t>
              </a:r>
            </a:p>
          </p:txBody>
        </p:sp>
      </p:grpSp>
      <p:sp>
        <p:nvSpPr>
          <p:cNvPr id="131" name="Ovale 130">
            <a:extLst>
              <a:ext uri="{FF2B5EF4-FFF2-40B4-BE49-F238E27FC236}">
                <a16:creationId xmlns:a16="http://schemas.microsoft.com/office/drawing/2014/main" id="{914569F5-6B16-432F-B8C5-B7689D282B3E}"/>
              </a:ext>
            </a:extLst>
          </p:cNvPr>
          <p:cNvSpPr/>
          <p:nvPr/>
        </p:nvSpPr>
        <p:spPr>
          <a:xfrm>
            <a:off x="9540692" y="5280716"/>
            <a:ext cx="1200420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givingUp</a:t>
            </a:r>
          </a:p>
        </p:txBody>
      </p:sp>
      <p:cxnSp>
        <p:nvCxnSpPr>
          <p:cNvPr id="135" name="Connettore 2 134">
            <a:extLst>
              <a:ext uri="{FF2B5EF4-FFF2-40B4-BE49-F238E27FC236}">
                <a16:creationId xmlns:a16="http://schemas.microsoft.com/office/drawing/2014/main" id="{497E069C-C8B5-4D0F-ABA4-BB29E43C2461}"/>
              </a:ext>
            </a:extLst>
          </p:cNvPr>
          <p:cNvCxnSpPr>
            <a:cxnSpLocks/>
            <a:stCxn id="131" idx="4"/>
            <a:endCxn id="4" idx="6"/>
          </p:cNvCxnSpPr>
          <p:nvPr/>
        </p:nvCxnSpPr>
        <p:spPr>
          <a:xfrm flipH="1">
            <a:off x="9388650" y="5938597"/>
            <a:ext cx="752252" cy="88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sellaDiTesto 135">
            <a:extLst>
              <a:ext uri="{FF2B5EF4-FFF2-40B4-BE49-F238E27FC236}">
                <a16:creationId xmlns:a16="http://schemas.microsoft.com/office/drawing/2014/main" id="{1C3DEE49-01F2-40BE-B0B7-2BC92A81D454}"/>
              </a:ext>
            </a:extLst>
          </p:cNvPr>
          <p:cNvSpPr txBox="1"/>
          <p:nvPr/>
        </p:nvSpPr>
        <p:spPr>
          <a:xfrm>
            <a:off x="5198256" y="2996944"/>
            <a:ext cx="81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switch</a:t>
            </a:r>
          </a:p>
        </p:txBody>
      </p:sp>
      <p:sp>
        <p:nvSpPr>
          <p:cNvPr id="108" name="Ovale 107">
            <a:extLst>
              <a:ext uri="{FF2B5EF4-FFF2-40B4-BE49-F238E27FC236}">
                <a16:creationId xmlns:a16="http://schemas.microsoft.com/office/drawing/2014/main" id="{9C17D4F6-4916-4D57-B045-D44118F8A8B1}"/>
              </a:ext>
            </a:extLst>
          </p:cNvPr>
          <p:cNvSpPr/>
          <p:nvPr/>
        </p:nvSpPr>
        <p:spPr>
          <a:xfrm>
            <a:off x="2722364" y="2227733"/>
            <a:ext cx="190956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switchDirection</a:t>
            </a:r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B030CF6C-E26D-46C8-8E91-963CC2233B6C}"/>
              </a:ext>
            </a:extLst>
          </p:cNvPr>
          <p:cNvSpPr txBox="1"/>
          <p:nvPr/>
        </p:nvSpPr>
        <p:spPr>
          <a:xfrm>
            <a:off x="2834370" y="1823614"/>
            <a:ext cx="29107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swagmsg : cmd(</a:t>
            </a:r>
            <a:r>
              <a:rPr lang="it-IT" sz="1400" b="1" dirty="0"/>
              <a:t>giveUpRight</a:t>
            </a:r>
            <a:r>
              <a:rPr lang="it-IT" sz="1400" dirty="0"/>
              <a:t>)</a:t>
            </a:r>
          </a:p>
        </p:txBody>
      </p:sp>
      <p:sp>
        <p:nvSpPr>
          <p:cNvPr id="117" name="Ovale 116">
            <a:extLst>
              <a:ext uri="{FF2B5EF4-FFF2-40B4-BE49-F238E27FC236}">
                <a16:creationId xmlns:a16="http://schemas.microsoft.com/office/drawing/2014/main" id="{B4FD9445-648F-4864-BE00-20F54423A3BE}"/>
              </a:ext>
            </a:extLst>
          </p:cNvPr>
          <p:cNvSpPr/>
          <p:nvPr/>
        </p:nvSpPr>
        <p:spPr>
          <a:xfrm>
            <a:off x="3031896" y="3303022"/>
            <a:ext cx="2335671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resumeLastPosition</a:t>
            </a:r>
          </a:p>
        </p:txBody>
      </p:sp>
      <p:cxnSp>
        <p:nvCxnSpPr>
          <p:cNvPr id="120" name="Connettore 2 119">
            <a:extLst>
              <a:ext uri="{FF2B5EF4-FFF2-40B4-BE49-F238E27FC236}">
                <a16:creationId xmlns:a16="http://schemas.microsoft.com/office/drawing/2014/main" id="{C043EE6B-2518-40D3-96F9-5A39F2133355}"/>
              </a:ext>
            </a:extLst>
          </p:cNvPr>
          <p:cNvCxnSpPr>
            <a:cxnSpLocks/>
            <a:stCxn id="108" idx="4"/>
            <a:endCxn id="117" idx="0"/>
          </p:cNvCxnSpPr>
          <p:nvPr/>
        </p:nvCxnSpPr>
        <p:spPr>
          <a:xfrm>
            <a:off x="3677145" y="2885614"/>
            <a:ext cx="522587" cy="4174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0E79C9DA-47A6-40BD-A809-8396B4F0994D}"/>
              </a:ext>
            </a:extLst>
          </p:cNvPr>
          <p:cNvSpPr txBox="1"/>
          <p:nvPr/>
        </p:nvSpPr>
        <p:spPr>
          <a:xfrm>
            <a:off x="3244951" y="2981956"/>
            <a:ext cx="81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switch</a:t>
            </a:r>
          </a:p>
        </p:txBody>
      </p:sp>
      <p:cxnSp>
        <p:nvCxnSpPr>
          <p:cNvPr id="130" name="Connettore 2 129">
            <a:extLst>
              <a:ext uri="{FF2B5EF4-FFF2-40B4-BE49-F238E27FC236}">
                <a16:creationId xmlns:a16="http://schemas.microsoft.com/office/drawing/2014/main" id="{5E755D4B-8923-4FEC-B3BA-5DB1A517A896}"/>
              </a:ext>
            </a:extLst>
          </p:cNvPr>
          <p:cNvCxnSpPr>
            <a:cxnSpLocks/>
            <a:stCxn id="102" idx="4"/>
            <a:endCxn id="117" idx="7"/>
          </p:cNvCxnSpPr>
          <p:nvPr/>
        </p:nvCxnSpPr>
        <p:spPr>
          <a:xfrm flipH="1">
            <a:off x="5025516" y="2877393"/>
            <a:ext cx="353242" cy="521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curvo 132">
            <a:extLst>
              <a:ext uri="{FF2B5EF4-FFF2-40B4-BE49-F238E27FC236}">
                <a16:creationId xmlns:a16="http://schemas.microsoft.com/office/drawing/2014/main" id="{4B596565-91B0-4E90-8C45-D12C915EBB70}"/>
              </a:ext>
            </a:extLst>
          </p:cNvPr>
          <p:cNvCxnSpPr>
            <a:cxnSpLocks/>
            <a:stCxn id="117" idx="4"/>
            <a:endCxn id="117" idx="5"/>
          </p:cNvCxnSpPr>
          <p:nvPr/>
        </p:nvCxnSpPr>
        <p:spPr>
          <a:xfrm rot="5400000" flipH="1" flipV="1">
            <a:off x="4564452" y="3499839"/>
            <a:ext cx="96344" cy="825784"/>
          </a:xfrm>
          <a:prstGeom prst="curvedConnector3">
            <a:avLst>
              <a:gd name="adj1" fmla="val -237275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e 147">
            <a:extLst>
              <a:ext uri="{FF2B5EF4-FFF2-40B4-BE49-F238E27FC236}">
                <a16:creationId xmlns:a16="http://schemas.microsoft.com/office/drawing/2014/main" id="{AB9F1992-4C72-465A-B309-7919B24BAD10}"/>
              </a:ext>
            </a:extLst>
          </p:cNvPr>
          <p:cNvSpPr/>
          <p:nvPr/>
        </p:nvSpPr>
        <p:spPr>
          <a:xfrm>
            <a:off x="5484370" y="5177157"/>
            <a:ext cx="1600499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receivedCmd</a:t>
            </a:r>
          </a:p>
        </p:txBody>
      </p:sp>
      <p:cxnSp>
        <p:nvCxnSpPr>
          <p:cNvPr id="149" name="Connettore 2 148">
            <a:extLst>
              <a:ext uri="{FF2B5EF4-FFF2-40B4-BE49-F238E27FC236}">
                <a16:creationId xmlns:a16="http://schemas.microsoft.com/office/drawing/2014/main" id="{21B1C4B1-D4CB-41E3-92E0-6906AA265710}"/>
              </a:ext>
            </a:extLst>
          </p:cNvPr>
          <p:cNvCxnSpPr>
            <a:cxnSpLocks/>
            <a:stCxn id="117" idx="3"/>
            <a:endCxn id="148" idx="1"/>
          </p:cNvCxnSpPr>
          <p:nvPr/>
        </p:nvCxnSpPr>
        <p:spPr>
          <a:xfrm>
            <a:off x="3373947" y="3864559"/>
            <a:ext cx="2344811" cy="14089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asellaDiTesto 154">
            <a:extLst>
              <a:ext uri="{FF2B5EF4-FFF2-40B4-BE49-F238E27FC236}">
                <a16:creationId xmlns:a16="http://schemas.microsoft.com/office/drawing/2014/main" id="{049A5B70-1F2C-4680-A143-CF40C16EF8A1}"/>
              </a:ext>
            </a:extLst>
          </p:cNvPr>
          <p:cNvSpPr txBox="1"/>
          <p:nvPr/>
        </p:nvSpPr>
        <p:spPr>
          <a:xfrm rot="1881654">
            <a:off x="4323585" y="4841648"/>
            <a:ext cx="147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cxnSp>
        <p:nvCxnSpPr>
          <p:cNvPr id="163" name="Connettore curvo 162">
            <a:extLst>
              <a:ext uri="{FF2B5EF4-FFF2-40B4-BE49-F238E27FC236}">
                <a16:creationId xmlns:a16="http://schemas.microsoft.com/office/drawing/2014/main" id="{D6D4429D-F69D-465E-9851-88F313745092}"/>
              </a:ext>
            </a:extLst>
          </p:cNvPr>
          <p:cNvCxnSpPr>
            <a:cxnSpLocks/>
            <a:stCxn id="9" idx="2"/>
            <a:endCxn id="148" idx="2"/>
          </p:cNvCxnSpPr>
          <p:nvPr/>
        </p:nvCxnSpPr>
        <p:spPr>
          <a:xfrm rot="10800000" flipH="1" flipV="1">
            <a:off x="2871080" y="1278252"/>
            <a:ext cx="2613290" cy="4227845"/>
          </a:xfrm>
          <a:prstGeom prst="curvedConnector3">
            <a:avLst>
              <a:gd name="adj1" fmla="val -874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CasellaDiTesto 172">
            <a:extLst>
              <a:ext uri="{FF2B5EF4-FFF2-40B4-BE49-F238E27FC236}">
                <a16:creationId xmlns:a16="http://schemas.microsoft.com/office/drawing/2014/main" id="{B75605F0-AEA1-4D6D-B243-6411F602B932}"/>
              </a:ext>
            </a:extLst>
          </p:cNvPr>
          <p:cNvSpPr txBox="1"/>
          <p:nvPr/>
        </p:nvSpPr>
        <p:spPr>
          <a:xfrm rot="19949611">
            <a:off x="6923348" y="4603703"/>
            <a:ext cx="1420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sp>
        <p:nvSpPr>
          <p:cNvPr id="175" name="Ovale 174">
            <a:extLst>
              <a:ext uri="{FF2B5EF4-FFF2-40B4-BE49-F238E27FC236}">
                <a16:creationId xmlns:a16="http://schemas.microsoft.com/office/drawing/2014/main" id="{6CDBD7D6-78A1-43EC-8E31-54EDEC199886}"/>
              </a:ext>
            </a:extLst>
          </p:cNvPr>
          <p:cNvSpPr/>
          <p:nvPr/>
        </p:nvSpPr>
        <p:spPr>
          <a:xfrm>
            <a:off x="6003775" y="395710"/>
            <a:ext cx="1932705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checkDoorRight</a:t>
            </a:r>
          </a:p>
        </p:txBody>
      </p:sp>
      <p:cxnSp>
        <p:nvCxnSpPr>
          <p:cNvPr id="176" name="Connettore 2 175">
            <a:extLst>
              <a:ext uri="{FF2B5EF4-FFF2-40B4-BE49-F238E27FC236}">
                <a16:creationId xmlns:a16="http://schemas.microsoft.com/office/drawing/2014/main" id="{C7D08C13-F8E2-48C8-BB33-6DA5F055D25C}"/>
              </a:ext>
            </a:extLst>
          </p:cNvPr>
          <p:cNvCxnSpPr>
            <a:cxnSpLocks/>
            <a:stCxn id="175" idx="3"/>
            <a:endCxn id="9" idx="6"/>
          </p:cNvCxnSpPr>
          <p:nvPr/>
        </p:nvCxnSpPr>
        <p:spPr>
          <a:xfrm flipH="1">
            <a:off x="4510810" y="957247"/>
            <a:ext cx="1776003" cy="321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asellaDiTesto 176">
            <a:extLst>
              <a:ext uri="{FF2B5EF4-FFF2-40B4-BE49-F238E27FC236}">
                <a16:creationId xmlns:a16="http://schemas.microsoft.com/office/drawing/2014/main" id="{9731A8BB-E70F-499C-8846-6C0100774480}"/>
              </a:ext>
            </a:extLst>
          </p:cNvPr>
          <p:cNvSpPr txBox="1"/>
          <p:nvPr/>
        </p:nvSpPr>
        <p:spPr>
          <a:xfrm rot="21221347">
            <a:off x="5062667" y="1095205"/>
            <a:ext cx="1240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frontSonar</a:t>
            </a:r>
          </a:p>
        </p:txBody>
      </p:sp>
      <p:cxnSp>
        <p:nvCxnSpPr>
          <p:cNvPr id="183" name="Connettore curvo 182">
            <a:extLst>
              <a:ext uri="{FF2B5EF4-FFF2-40B4-BE49-F238E27FC236}">
                <a16:creationId xmlns:a16="http://schemas.microsoft.com/office/drawing/2014/main" id="{CABC9C17-3542-4ECA-8888-869F00A36600}"/>
              </a:ext>
            </a:extLst>
          </p:cNvPr>
          <p:cNvCxnSpPr>
            <a:cxnSpLocks/>
            <a:stCxn id="9" idx="7"/>
            <a:endCxn id="175" idx="2"/>
          </p:cNvCxnSpPr>
          <p:nvPr/>
        </p:nvCxnSpPr>
        <p:spPr>
          <a:xfrm rot="5400000" flipH="1" flipV="1">
            <a:off x="4976724" y="18605"/>
            <a:ext cx="321005" cy="1733098"/>
          </a:xfrm>
          <a:prstGeom prst="curved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CasellaDiTesto 185">
            <a:extLst>
              <a:ext uri="{FF2B5EF4-FFF2-40B4-BE49-F238E27FC236}">
                <a16:creationId xmlns:a16="http://schemas.microsoft.com/office/drawing/2014/main" id="{C845E442-C0AE-4EF1-AB62-1C6CD066B9F5}"/>
              </a:ext>
            </a:extLst>
          </p:cNvPr>
          <p:cNvSpPr txBox="1"/>
          <p:nvPr/>
        </p:nvSpPr>
        <p:spPr>
          <a:xfrm>
            <a:off x="4651445" y="556699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timeout(200)</a:t>
            </a:r>
          </a:p>
        </p:txBody>
      </p:sp>
      <p:sp>
        <p:nvSpPr>
          <p:cNvPr id="205" name="CasellaDiTesto 204">
            <a:extLst>
              <a:ext uri="{FF2B5EF4-FFF2-40B4-BE49-F238E27FC236}">
                <a16:creationId xmlns:a16="http://schemas.microsoft.com/office/drawing/2014/main" id="{8255151A-E784-4EA2-A569-70EE06FA775A}"/>
              </a:ext>
            </a:extLst>
          </p:cNvPr>
          <p:cNvSpPr txBox="1"/>
          <p:nvPr/>
        </p:nvSpPr>
        <p:spPr>
          <a:xfrm rot="2293945">
            <a:off x="1185684" y="3678967"/>
            <a:ext cx="1420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swagmsg : cmd(</a:t>
            </a:r>
            <a:r>
              <a:rPr lang="it-IT" sz="1400" b="1" dirty="0"/>
              <a:t>initialP</a:t>
            </a:r>
            <a:r>
              <a:rPr lang="it-IT" sz="1400" dirty="0"/>
              <a:t>)</a:t>
            </a:r>
          </a:p>
        </p:txBody>
      </p:sp>
      <p:cxnSp>
        <p:nvCxnSpPr>
          <p:cNvPr id="206" name="Connettore curvo 205">
            <a:extLst>
              <a:ext uri="{FF2B5EF4-FFF2-40B4-BE49-F238E27FC236}">
                <a16:creationId xmlns:a16="http://schemas.microsoft.com/office/drawing/2014/main" id="{81F51B81-2F1D-4776-8A9E-804436815DDE}"/>
              </a:ext>
            </a:extLst>
          </p:cNvPr>
          <p:cNvCxnSpPr>
            <a:cxnSpLocks/>
            <a:stCxn id="124" idx="4"/>
            <a:endCxn id="124" idx="5"/>
          </p:cNvCxnSpPr>
          <p:nvPr/>
        </p:nvCxnSpPr>
        <p:spPr>
          <a:xfrm rot="5400000" flipH="1" flipV="1">
            <a:off x="11390403" y="1280443"/>
            <a:ext cx="96344" cy="824123"/>
          </a:xfrm>
          <a:prstGeom prst="curvedConnector3">
            <a:avLst>
              <a:gd name="adj1" fmla="val -237275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CasellaDiTesto 210">
            <a:extLst>
              <a:ext uri="{FF2B5EF4-FFF2-40B4-BE49-F238E27FC236}">
                <a16:creationId xmlns:a16="http://schemas.microsoft.com/office/drawing/2014/main" id="{5744CAA2-0AD7-4CE2-9457-EB47C2E230AA}"/>
              </a:ext>
            </a:extLst>
          </p:cNvPr>
          <p:cNvSpPr txBox="1"/>
          <p:nvPr/>
        </p:nvSpPr>
        <p:spPr>
          <a:xfrm rot="19411291">
            <a:off x="8149734" y="5089306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timeout(200)</a:t>
            </a:r>
          </a:p>
        </p:txBody>
      </p:sp>
      <p:cxnSp>
        <p:nvCxnSpPr>
          <p:cNvPr id="217" name="Connettore curvo 216">
            <a:extLst>
              <a:ext uri="{FF2B5EF4-FFF2-40B4-BE49-F238E27FC236}">
                <a16:creationId xmlns:a16="http://schemas.microsoft.com/office/drawing/2014/main" id="{2B552AEB-896D-4DDC-8858-1B0801A48813}"/>
              </a:ext>
            </a:extLst>
          </p:cNvPr>
          <p:cNvCxnSpPr>
            <a:cxnSpLocks/>
            <a:stCxn id="124" idx="4"/>
            <a:endCxn id="148" idx="7"/>
          </p:cNvCxnSpPr>
          <p:nvPr/>
        </p:nvCxnSpPr>
        <p:spPr>
          <a:xfrm rot="5400000">
            <a:off x="7172086" y="1419073"/>
            <a:ext cx="3532824" cy="4176033"/>
          </a:xfrm>
          <a:prstGeom prst="curvedConnector3">
            <a:avLst>
              <a:gd name="adj1" fmla="val 7096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asellaDiTesto 219">
            <a:extLst>
              <a:ext uri="{FF2B5EF4-FFF2-40B4-BE49-F238E27FC236}">
                <a16:creationId xmlns:a16="http://schemas.microsoft.com/office/drawing/2014/main" id="{CCBE68D7-50A0-4926-9CEE-C592827BE880}"/>
              </a:ext>
            </a:extLst>
          </p:cNvPr>
          <p:cNvSpPr txBox="1"/>
          <p:nvPr/>
        </p:nvSpPr>
        <p:spPr>
          <a:xfrm>
            <a:off x="6080956" y="2876501"/>
            <a:ext cx="1420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cxnSp>
        <p:nvCxnSpPr>
          <p:cNvPr id="235" name="Connettore curvo 234">
            <a:extLst>
              <a:ext uri="{FF2B5EF4-FFF2-40B4-BE49-F238E27FC236}">
                <a16:creationId xmlns:a16="http://schemas.microsoft.com/office/drawing/2014/main" id="{AB922709-3E74-4D6C-A0A6-57B060D7A3C2}"/>
              </a:ext>
            </a:extLst>
          </p:cNvPr>
          <p:cNvCxnSpPr>
            <a:cxnSpLocks/>
            <a:stCxn id="124" idx="3"/>
            <a:endCxn id="10" idx="4"/>
          </p:cNvCxnSpPr>
          <p:nvPr/>
        </p:nvCxnSpPr>
        <p:spPr>
          <a:xfrm rot="5400000">
            <a:off x="5213057" y="-1913219"/>
            <a:ext cx="1431782" cy="8546887"/>
          </a:xfrm>
          <a:prstGeom prst="curvedConnector3">
            <a:avLst>
              <a:gd name="adj1" fmla="val 200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CasellaDiTesto 241">
            <a:extLst>
              <a:ext uri="{FF2B5EF4-FFF2-40B4-BE49-F238E27FC236}">
                <a16:creationId xmlns:a16="http://schemas.microsoft.com/office/drawing/2014/main" id="{0198C50E-EBA1-4FE3-8943-958123ED1C7C}"/>
              </a:ext>
            </a:extLst>
          </p:cNvPr>
          <p:cNvSpPr txBox="1"/>
          <p:nvPr/>
        </p:nvSpPr>
        <p:spPr>
          <a:xfrm rot="21149706">
            <a:off x="4702647" y="5717074"/>
            <a:ext cx="1420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sp>
        <p:nvSpPr>
          <p:cNvPr id="243" name="Ovale 242">
            <a:extLst>
              <a:ext uri="{FF2B5EF4-FFF2-40B4-BE49-F238E27FC236}">
                <a16:creationId xmlns:a16="http://schemas.microsoft.com/office/drawing/2014/main" id="{3E7C2623-C640-4142-B86D-961B78BD20FC}"/>
              </a:ext>
            </a:extLst>
          </p:cNvPr>
          <p:cNvSpPr/>
          <p:nvPr/>
        </p:nvSpPr>
        <p:spPr>
          <a:xfrm>
            <a:off x="10558491" y="3910052"/>
            <a:ext cx="153461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avoidFixLeft</a:t>
            </a:r>
          </a:p>
        </p:txBody>
      </p:sp>
      <p:cxnSp>
        <p:nvCxnSpPr>
          <p:cNvPr id="265" name="Connettore 2 264">
            <a:extLst>
              <a:ext uri="{FF2B5EF4-FFF2-40B4-BE49-F238E27FC236}">
                <a16:creationId xmlns:a16="http://schemas.microsoft.com/office/drawing/2014/main" id="{629A16DF-E8BD-451E-8092-6D89E50F3600}"/>
              </a:ext>
            </a:extLst>
          </p:cNvPr>
          <p:cNvCxnSpPr>
            <a:cxnSpLocks/>
            <a:stCxn id="243" idx="5"/>
            <a:endCxn id="131" idx="7"/>
          </p:cNvCxnSpPr>
          <p:nvPr/>
        </p:nvCxnSpPr>
        <p:spPr>
          <a:xfrm flipH="1">
            <a:off x="10565315" y="4471589"/>
            <a:ext cx="1303049" cy="905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ttore 2 381">
            <a:extLst>
              <a:ext uri="{FF2B5EF4-FFF2-40B4-BE49-F238E27FC236}">
                <a16:creationId xmlns:a16="http://schemas.microsoft.com/office/drawing/2014/main" id="{B92407BD-0617-44F5-B07A-A4C0FF1B9BCE}"/>
              </a:ext>
            </a:extLst>
          </p:cNvPr>
          <p:cNvCxnSpPr>
            <a:stCxn id="117" idx="6"/>
            <a:endCxn id="243" idx="1"/>
          </p:cNvCxnSpPr>
          <p:nvPr/>
        </p:nvCxnSpPr>
        <p:spPr>
          <a:xfrm>
            <a:off x="5367567" y="3631963"/>
            <a:ext cx="5415663" cy="3744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CasellaDiTesto 382">
            <a:extLst>
              <a:ext uri="{FF2B5EF4-FFF2-40B4-BE49-F238E27FC236}">
                <a16:creationId xmlns:a16="http://schemas.microsoft.com/office/drawing/2014/main" id="{4DD01D33-0A42-4BB3-ABBC-735D83D30028}"/>
              </a:ext>
            </a:extLst>
          </p:cNvPr>
          <p:cNvSpPr txBox="1"/>
          <p:nvPr/>
        </p:nvSpPr>
        <p:spPr>
          <a:xfrm>
            <a:off x="9606370" y="4567933"/>
            <a:ext cx="1420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swagmsg : cmd(</a:t>
            </a:r>
            <a:r>
              <a:rPr lang="it-IT" sz="1400" b="1" dirty="0"/>
              <a:t>giveUpLeft</a:t>
            </a:r>
            <a:r>
              <a:rPr lang="it-IT" sz="1400" dirty="0"/>
              <a:t>)</a:t>
            </a:r>
          </a:p>
        </p:txBody>
      </p:sp>
      <p:sp>
        <p:nvSpPr>
          <p:cNvPr id="388" name="CasellaDiTesto 387">
            <a:extLst>
              <a:ext uri="{FF2B5EF4-FFF2-40B4-BE49-F238E27FC236}">
                <a16:creationId xmlns:a16="http://schemas.microsoft.com/office/drawing/2014/main" id="{DF5003DE-07D2-4E8D-819A-F38A5C18DBB5}"/>
              </a:ext>
            </a:extLst>
          </p:cNvPr>
          <p:cNvSpPr txBox="1"/>
          <p:nvPr/>
        </p:nvSpPr>
        <p:spPr>
          <a:xfrm rot="19500353">
            <a:off x="10764465" y="4816261"/>
            <a:ext cx="1240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frontSonar</a:t>
            </a:r>
          </a:p>
        </p:txBody>
      </p:sp>
      <p:sp>
        <p:nvSpPr>
          <p:cNvPr id="389" name="CasellaDiTesto 388">
            <a:extLst>
              <a:ext uri="{FF2B5EF4-FFF2-40B4-BE49-F238E27FC236}">
                <a16:creationId xmlns:a16="http://schemas.microsoft.com/office/drawing/2014/main" id="{FBBBDB75-C1B1-40E1-9D96-DBEFB9C1E292}"/>
              </a:ext>
            </a:extLst>
          </p:cNvPr>
          <p:cNvSpPr txBox="1"/>
          <p:nvPr/>
        </p:nvSpPr>
        <p:spPr>
          <a:xfrm rot="319214">
            <a:off x="6974406" y="3308390"/>
            <a:ext cx="1420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swagmsg : cmd(</a:t>
            </a:r>
            <a:r>
              <a:rPr lang="it-IT" sz="1400" b="1" dirty="0"/>
              <a:t>initialP</a:t>
            </a:r>
            <a:r>
              <a:rPr lang="it-IT" sz="1400" dirty="0"/>
              <a:t>)</a:t>
            </a:r>
          </a:p>
        </p:txBody>
      </p:sp>
      <p:cxnSp>
        <p:nvCxnSpPr>
          <p:cNvPr id="390" name="Connettore 2 389">
            <a:extLst>
              <a:ext uri="{FF2B5EF4-FFF2-40B4-BE49-F238E27FC236}">
                <a16:creationId xmlns:a16="http://schemas.microsoft.com/office/drawing/2014/main" id="{2285D5B5-AD9F-4549-A48E-F8A9D381C81B}"/>
              </a:ext>
            </a:extLst>
          </p:cNvPr>
          <p:cNvCxnSpPr>
            <a:cxnSpLocks/>
            <a:stCxn id="243" idx="3"/>
            <a:endCxn id="131" idx="0"/>
          </p:cNvCxnSpPr>
          <p:nvPr/>
        </p:nvCxnSpPr>
        <p:spPr>
          <a:xfrm flipH="1">
            <a:off x="10140902" y="4471589"/>
            <a:ext cx="642328" cy="8091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CasellaDiTesto 392">
            <a:extLst>
              <a:ext uri="{FF2B5EF4-FFF2-40B4-BE49-F238E27FC236}">
                <a16:creationId xmlns:a16="http://schemas.microsoft.com/office/drawing/2014/main" id="{905EA893-5523-4D63-8B1B-8052F6BC27A5}"/>
              </a:ext>
            </a:extLst>
          </p:cNvPr>
          <p:cNvSpPr txBox="1"/>
          <p:nvPr/>
        </p:nvSpPr>
        <p:spPr>
          <a:xfrm>
            <a:off x="9444208" y="5980529"/>
            <a:ext cx="81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switch</a:t>
            </a:r>
          </a:p>
        </p:txBody>
      </p:sp>
      <p:cxnSp>
        <p:nvCxnSpPr>
          <p:cNvPr id="409" name="Connettore 2 408">
            <a:extLst>
              <a:ext uri="{FF2B5EF4-FFF2-40B4-BE49-F238E27FC236}">
                <a16:creationId xmlns:a16="http://schemas.microsoft.com/office/drawing/2014/main" id="{2D7E4EBE-0552-429F-BAB0-496AB2572F2F}"/>
              </a:ext>
            </a:extLst>
          </p:cNvPr>
          <p:cNvCxnSpPr>
            <a:stCxn id="175" idx="4"/>
            <a:endCxn id="148" idx="0"/>
          </p:cNvCxnSpPr>
          <p:nvPr/>
        </p:nvCxnSpPr>
        <p:spPr>
          <a:xfrm flipH="1">
            <a:off x="6284620" y="1053591"/>
            <a:ext cx="685508" cy="4123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ttore curvo 412">
            <a:extLst>
              <a:ext uri="{FF2B5EF4-FFF2-40B4-BE49-F238E27FC236}">
                <a16:creationId xmlns:a16="http://schemas.microsoft.com/office/drawing/2014/main" id="{AF5E62F5-D0C2-4CE1-9417-8F19943485D4}"/>
              </a:ext>
            </a:extLst>
          </p:cNvPr>
          <p:cNvCxnSpPr>
            <a:stCxn id="243" idx="2"/>
            <a:endCxn id="148" idx="6"/>
          </p:cNvCxnSpPr>
          <p:nvPr/>
        </p:nvCxnSpPr>
        <p:spPr>
          <a:xfrm rot="10800000" flipV="1">
            <a:off x="7084869" y="4238992"/>
            <a:ext cx="3473622" cy="1267105"/>
          </a:xfrm>
          <a:prstGeom prst="curvedConnector3">
            <a:avLst>
              <a:gd name="adj1" fmla="val 649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CasellaDiTesto 413">
            <a:extLst>
              <a:ext uri="{FF2B5EF4-FFF2-40B4-BE49-F238E27FC236}">
                <a16:creationId xmlns:a16="http://schemas.microsoft.com/office/drawing/2014/main" id="{3C851446-DFB5-49FB-ABB4-6F94A6E2D18D}"/>
              </a:ext>
            </a:extLst>
          </p:cNvPr>
          <p:cNvSpPr txBox="1"/>
          <p:nvPr/>
        </p:nvSpPr>
        <p:spPr>
          <a:xfrm rot="19857007">
            <a:off x="7238292" y="4961500"/>
            <a:ext cx="1420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sp>
        <p:nvSpPr>
          <p:cNvPr id="430" name="Ovale 429">
            <a:extLst>
              <a:ext uri="{FF2B5EF4-FFF2-40B4-BE49-F238E27FC236}">
                <a16:creationId xmlns:a16="http://schemas.microsoft.com/office/drawing/2014/main" id="{CEE94385-F316-4581-9DDD-3CA44171887A}"/>
              </a:ext>
            </a:extLst>
          </p:cNvPr>
          <p:cNvSpPr/>
          <p:nvPr/>
        </p:nvSpPr>
        <p:spPr>
          <a:xfrm>
            <a:off x="6941473" y="6176729"/>
            <a:ext cx="174446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checkDoorLeft</a:t>
            </a:r>
          </a:p>
        </p:txBody>
      </p:sp>
      <p:sp>
        <p:nvSpPr>
          <p:cNvPr id="431" name="Ovale 430">
            <a:extLst>
              <a:ext uri="{FF2B5EF4-FFF2-40B4-BE49-F238E27FC236}">
                <a16:creationId xmlns:a16="http://schemas.microsoft.com/office/drawing/2014/main" id="{2ED18511-5E3F-4C97-8586-78BA0806796D}"/>
              </a:ext>
            </a:extLst>
          </p:cNvPr>
          <p:cNvSpPr/>
          <p:nvPr/>
        </p:nvSpPr>
        <p:spPr>
          <a:xfrm>
            <a:off x="4112790" y="6059737"/>
            <a:ext cx="193270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doorFoundLeft</a:t>
            </a:r>
          </a:p>
        </p:txBody>
      </p:sp>
      <p:sp>
        <p:nvSpPr>
          <p:cNvPr id="432" name="Ovale 431">
            <a:extLst>
              <a:ext uri="{FF2B5EF4-FFF2-40B4-BE49-F238E27FC236}">
                <a16:creationId xmlns:a16="http://schemas.microsoft.com/office/drawing/2014/main" id="{B1C7B391-B00A-48DE-9230-B39C2DF6C2F3}"/>
              </a:ext>
            </a:extLst>
          </p:cNvPr>
          <p:cNvSpPr/>
          <p:nvPr/>
        </p:nvSpPr>
        <p:spPr>
          <a:xfrm>
            <a:off x="1130608" y="5760557"/>
            <a:ext cx="233097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goToPrevLevelLeft</a:t>
            </a:r>
          </a:p>
        </p:txBody>
      </p:sp>
      <p:sp>
        <p:nvSpPr>
          <p:cNvPr id="438" name="CasellaDiTesto 437">
            <a:extLst>
              <a:ext uri="{FF2B5EF4-FFF2-40B4-BE49-F238E27FC236}">
                <a16:creationId xmlns:a16="http://schemas.microsoft.com/office/drawing/2014/main" id="{F331FF8E-1E59-4732-8C96-51798237B734}"/>
              </a:ext>
            </a:extLst>
          </p:cNvPr>
          <p:cNvSpPr txBox="1"/>
          <p:nvPr/>
        </p:nvSpPr>
        <p:spPr>
          <a:xfrm>
            <a:off x="1309543" y="6609616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cxnSp>
        <p:nvCxnSpPr>
          <p:cNvPr id="441" name="Connettore 2 440">
            <a:extLst>
              <a:ext uri="{FF2B5EF4-FFF2-40B4-BE49-F238E27FC236}">
                <a16:creationId xmlns:a16="http://schemas.microsoft.com/office/drawing/2014/main" id="{02EE2FA8-4EA6-4333-B532-2A5B1999C240}"/>
              </a:ext>
            </a:extLst>
          </p:cNvPr>
          <p:cNvCxnSpPr>
            <a:stCxn id="243" idx="2"/>
            <a:endCxn id="430" idx="0"/>
          </p:cNvCxnSpPr>
          <p:nvPr/>
        </p:nvCxnSpPr>
        <p:spPr>
          <a:xfrm flipH="1">
            <a:off x="7813704" y="4238993"/>
            <a:ext cx="2744787" cy="193773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Connettore curvo 442">
            <a:extLst>
              <a:ext uri="{FF2B5EF4-FFF2-40B4-BE49-F238E27FC236}">
                <a16:creationId xmlns:a16="http://schemas.microsoft.com/office/drawing/2014/main" id="{12B2C2C7-1483-49D6-812E-C5CA4F9B5EDB}"/>
              </a:ext>
            </a:extLst>
          </p:cNvPr>
          <p:cNvCxnSpPr>
            <a:cxnSpLocks/>
            <a:stCxn id="430" idx="6"/>
            <a:endCxn id="243" idx="5"/>
          </p:cNvCxnSpPr>
          <p:nvPr/>
        </p:nvCxnSpPr>
        <p:spPr>
          <a:xfrm flipV="1">
            <a:off x="8685935" y="4471589"/>
            <a:ext cx="3182429" cy="2034081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CasellaDiTesto 453">
            <a:extLst>
              <a:ext uri="{FF2B5EF4-FFF2-40B4-BE49-F238E27FC236}">
                <a16:creationId xmlns:a16="http://schemas.microsoft.com/office/drawing/2014/main" id="{8C37EE6E-0610-4CA1-8130-E47C6003C39D}"/>
              </a:ext>
            </a:extLst>
          </p:cNvPr>
          <p:cNvSpPr txBox="1"/>
          <p:nvPr/>
        </p:nvSpPr>
        <p:spPr>
          <a:xfrm rot="19500353">
            <a:off x="10311198" y="5836031"/>
            <a:ext cx="1240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frontSonar</a:t>
            </a:r>
          </a:p>
        </p:txBody>
      </p:sp>
      <p:grpSp>
        <p:nvGrpSpPr>
          <p:cNvPr id="455" name="Gruppo 454">
            <a:extLst>
              <a:ext uri="{FF2B5EF4-FFF2-40B4-BE49-F238E27FC236}">
                <a16:creationId xmlns:a16="http://schemas.microsoft.com/office/drawing/2014/main" id="{9BD53017-991B-48F4-BB3C-0D4768A4C305}"/>
              </a:ext>
            </a:extLst>
          </p:cNvPr>
          <p:cNvGrpSpPr/>
          <p:nvPr/>
        </p:nvGrpSpPr>
        <p:grpSpPr>
          <a:xfrm>
            <a:off x="5961525" y="6123489"/>
            <a:ext cx="1512313" cy="382181"/>
            <a:chOff x="763213" y="990925"/>
            <a:chExt cx="1512313" cy="382181"/>
          </a:xfrm>
        </p:grpSpPr>
        <p:sp>
          <p:nvSpPr>
            <p:cNvPr id="456" name="CasellaDiTesto 455">
              <a:extLst>
                <a:ext uri="{FF2B5EF4-FFF2-40B4-BE49-F238E27FC236}">
                  <a16:creationId xmlns:a16="http://schemas.microsoft.com/office/drawing/2014/main" id="{E041ADAB-E098-4D3C-97CB-0637B6D6C867}"/>
                </a:ext>
              </a:extLst>
            </p:cNvPr>
            <p:cNvSpPr txBox="1"/>
            <p:nvPr/>
          </p:nvSpPr>
          <p:spPr>
            <a:xfrm rot="476612">
              <a:off x="763213" y="990925"/>
              <a:ext cx="1512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457" name="Connettore 2 456">
              <a:extLst>
                <a:ext uri="{FF2B5EF4-FFF2-40B4-BE49-F238E27FC236}">
                  <a16:creationId xmlns:a16="http://schemas.microsoft.com/office/drawing/2014/main" id="{C1B542B9-9DA7-4633-BD45-B8BD0A9D4E89}"/>
                </a:ext>
              </a:extLst>
            </p:cNvPr>
            <p:cNvCxnSpPr>
              <a:cxnSpLocks/>
              <a:stCxn id="430" idx="2"/>
              <a:endCxn id="431" idx="6"/>
            </p:cNvCxnSpPr>
            <p:nvPr/>
          </p:nvCxnSpPr>
          <p:spPr>
            <a:xfrm flipH="1" flipV="1">
              <a:off x="847184" y="1256114"/>
              <a:ext cx="895977" cy="116992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3" name="Connettore 2 462">
            <a:extLst>
              <a:ext uri="{FF2B5EF4-FFF2-40B4-BE49-F238E27FC236}">
                <a16:creationId xmlns:a16="http://schemas.microsoft.com/office/drawing/2014/main" id="{E6D0ADC7-AC76-4364-9404-85E48A30AB20}"/>
              </a:ext>
            </a:extLst>
          </p:cNvPr>
          <p:cNvCxnSpPr>
            <a:cxnSpLocks/>
            <a:stCxn id="431" idx="0"/>
            <a:endCxn id="148" idx="4"/>
          </p:cNvCxnSpPr>
          <p:nvPr/>
        </p:nvCxnSpPr>
        <p:spPr>
          <a:xfrm flipV="1">
            <a:off x="5079143" y="5835038"/>
            <a:ext cx="1205477" cy="2246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CasellaDiTesto 465">
            <a:extLst>
              <a:ext uri="{FF2B5EF4-FFF2-40B4-BE49-F238E27FC236}">
                <a16:creationId xmlns:a16="http://schemas.microsoft.com/office/drawing/2014/main" id="{5F43BF02-05EC-4079-B19C-2D45DFB7B390}"/>
              </a:ext>
            </a:extLst>
          </p:cNvPr>
          <p:cNvSpPr txBox="1"/>
          <p:nvPr/>
        </p:nvSpPr>
        <p:spPr>
          <a:xfrm rot="1810919">
            <a:off x="2931728" y="4891614"/>
            <a:ext cx="1420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sp>
        <p:nvSpPr>
          <p:cNvPr id="467" name="CasellaDiTesto 466">
            <a:extLst>
              <a:ext uri="{FF2B5EF4-FFF2-40B4-BE49-F238E27FC236}">
                <a16:creationId xmlns:a16="http://schemas.microsoft.com/office/drawing/2014/main" id="{CEB7222E-5905-408E-AF5B-D4D8A9B5104A}"/>
              </a:ext>
            </a:extLst>
          </p:cNvPr>
          <p:cNvSpPr txBox="1"/>
          <p:nvPr/>
        </p:nvSpPr>
        <p:spPr>
          <a:xfrm rot="1758131">
            <a:off x="3361256" y="6231251"/>
            <a:ext cx="81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switch</a:t>
            </a:r>
          </a:p>
        </p:txBody>
      </p:sp>
      <p:cxnSp>
        <p:nvCxnSpPr>
          <p:cNvPr id="468" name="Connettore 2 467">
            <a:extLst>
              <a:ext uri="{FF2B5EF4-FFF2-40B4-BE49-F238E27FC236}">
                <a16:creationId xmlns:a16="http://schemas.microsoft.com/office/drawing/2014/main" id="{B992837D-F87C-4991-AAA0-D0928C3A3BB1}"/>
              </a:ext>
            </a:extLst>
          </p:cNvPr>
          <p:cNvCxnSpPr>
            <a:cxnSpLocks/>
            <a:stCxn id="431" idx="2"/>
            <a:endCxn id="432" idx="6"/>
          </p:cNvCxnSpPr>
          <p:nvPr/>
        </p:nvCxnSpPr>
        <p:spPr>
          <a:xfrm flipH="1" flipV="1">
            <a:off x="3461580" y="6089498"/>
            <a:ext cx="651210" cy="2991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Connettore curvo 471">
            <a:extLst>
              <a:ext uri="{FF2B5EF4-FFF2-40B4-BE49-F238E27FC236}">
                <a16:creationId xmlns:a16="http://schemas.microsoft.com/office/drawing/2014/main" id="{378E78FB-7998-4A2D-83BD-53873D22BB08}"/>
              </a:ext>
            </a:extLst>
          </p:cNvPr>
          <p:cNvCxnSpPr>
            <a:cxnSpLocks/>
            <a:stCxn id="432" idx="3"/>
            <a:endCxn id="432" idx="4"/>
          </p:cNvCxnSpPr>
          <p:nvPr/>
        </p:nvCxnSpPr>
        <p:spPr>
          <a:xfrm rot="16200000" flipH="1">
            <a:off x="1835860" y="5958204"/>
            <a:ext cx="96344" cy="824123"/>
          </a:xfrm>
          <a:prstGeom prst="curvedConnector3">
            <a:avLst>
              <a:gd name="adj1" fmla="val 337275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CasellaDiTesto 474">
            <a:extLst>
              <a:ext uri="{FF2B5EF4-FFF2-40B4-BE49-F238E27FC236}">
                <a16:creationId xmlns:a16="http://schemas.microsoft.com/office/drawing/2014/main" id="{5AE7043F-2AF8-463C-8754-83BC3815BD34}"/>
              </a:ext>
            </a:extLst>
          </p:cNvPr>
          <p:cNvSpPr txBox="1"/>
          <p:nvPr/>
        </p:nvSpPr>
        <p:spPr>
          <a:xfrm>
            <a:off x="10968721" y="1959827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timeout(200)</a:t>
            </a:r>
          </a:p>
        </p:txBody>
      </p:sp>
      <p:cxnSp>
        <p:nvCxnSpPr>
          <p:cNvPr id="477" name="Connettore 2 476">
            <a:extLst>
              <a:ext uri="{FF2B5EF4-FFF2-40B4-BE49-F238E27FC236}">
                <a16:creationId xmlns:a16="http://schemas.microsoft.com/office/drawing/2014/main" id="{4FEC2CB4-2438-400D-BEE4-0E1DEE7F1619}"/>
              </a:ext>
            </a:extLst>
          </p:cNvPr>
          <p:cNvCxnSpPr>
            <a:cxnSpLocks/>
            <a:stCxn id="432" idx="7"/>
          </p:cNvCxnSpPr>
          <p:nvPr/>
        </p:nvCxnSpPr>
        <p:spPr>
          <a:xfrm flipV="1">
            <a:off x="3120217" y="5715487"/>
            <a:ext cx="2561664" cy="1414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CasellaDiTesto 480">
            <a:extLst>
              <a:ext uri="{FF2B5EF4-FFF2-40B4-BE49-F238E27FC236}">
                <a16:creationId xmlns:a16="http://schemas.microsoft.com/office/drawing/2014/main" id="{BB9E7E9F-639D-4422-8601-CB30F4AE8263}"/>
              </a:ext>
            </a:extLst>
          </p:cNvPr>
          <p:cNvSpPr txBox="1"/>
          <p:nvPr/>
        </p:nvSpPr>
        <p:spPr>
          <a:xfrm rot="21412454">
            <a:off x="3345059" y="5545964"/>
            <a:ext cx="147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cxnSp>
        <p:nvCxnSpPr>
          <p:cNvPr id="483" name="Connettore curvo 482">
            <a:extLst>
              <a:ext uri="{FF2B5EF4-FFF2-40B4-BE49-F238E27FC236}">
                <a16:creationId xmlns:a16="http://schemas.microsoft.com/office/drawing/2014/main" id="{1A106B9F-96C9-4133-A3A4-E4DC1CAD3021}"/>
              </a:ext>
            </a:extLst>
          </p:cNvPr>
          <p:cNvCxnSpPr>
            <a:cxnSpLocks/>
            <a:stCxn id="432" idx="2"/>
            <a:endCxn id="10" idx="2"/>
          </p:cNvCxnSpPr>
          <p:nvPr/>
        </p:nvCxnSpPr>
        <p:spPr>
          <a:xfrm rot="10800000">
            <a:off x="1057406" y="2747176"/>
            <a:ext cx="73203" cy="3342323"/>
          </a:xfrm>
          <a:prstGeom prst="curvedConnector3">
            <a:avLst>
              <a:gd name="adj1" fmla="val 41228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CasellaDiTesto 488">
            <a:extLst>
              <a:ext uri="{FF2B5EF4-FFF2-40B4-BE49-F238E27FC236}">
                <a16:creationId xmlns:a16="http://schemas.microsoft.com/office/drawing/2014/main" id="{DA9D8614-EF15-4128-85FB-5CFF40E8159B}"/>
              </a:ext>
            </a:extLst>
          </p:cNvPr>
          <p:cNvSpPr txBox="1"/>
          <p:nvPr/>
        </p:nvSpPr>
        <p:spPr>
          <a:xfrm>
            <a:off x="783467" y="4578353"/>
            <a:ext cx="131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swagmsg : cmd(</a:t>
            </a:r>
            <a:r>
              <a:rPr lang="it-IT" sz="1400" b="1" dirty="0"/>
              <a:t>initialP</a:t>
            </a:r>
            <a:r>
              <a:rPr lang="it-IT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7896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E537AB16-DAB5-4E52-AB66-B339852CAFB8}"/>
              </a:ext>
            </a:extLst>
          </p:cNvPr>
          <p:cNvSpPr/>
          <p:nvPr/>
        </p:nvSpPr>
        <p:spPr>
          <a:xfrm>
            <a:off x="1635125" y="685716"/>
            <a:ext cx="2260582" cy="78976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FF0000"/>
                </a:solidFill>
              </a:rPr>
              <a:t>startCleaning</a:t>
            </a:r>
            <a:endParaRPr lang="it-IT" sz="3200" dirty="0">
              <a:solidFill>
                <a:srgbClr val="FF0000"/>
              </a:solidFill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C5D87D6-B830-4945-9110-90D22A2BBC15}"/>
              </a:ext>
            </a:extLst>
          </p:cNvPr>
          <p:cNvSpPr/>
          <p:nvPr/>
        </p:nvSpPr>
        <p:spPr>
          <a:xfrm>
            <a:off x="7913656" y="2988367"/>
            <a:ext cx="281998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backCleaning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E1B33F9-2B5D-4DDD-A5BC-1FA332BD10FA}"/>
              </a:ext>
            </a:extLst>
          </p:cNvPr>
          <p:cNvSpPr/>
          <p:nvPr/>
        </p:nvSpPr>
        <p:spPr>
          <a:xfrm>
            <a:off x="7199643" y="5592521"/>
            <a:ext cx="2499735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righTurn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EE1A523-48A5-417C-A74A-DAA0A38EC48A}"/>
              </a:ext>
            </a:extLst>
          </p:cNvPr>
          <p:cNvSpPr/>
          <p:nvPr/>
        </p:nvSpPr>
        <p:spPr>
          <a:xfrm>
            <a:off x="1447185" y="2986931"/>
            <a:ext cx="278515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detectedByFinal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2E5B749A-B43F-42C5-B6CE-417944E78124}"/>
              </a:ext>
            </a:extLst>
          </p:cNvPr>
          <p:cNvGrpSpPr/>
          <p:nvPr/>
        </p:nvGrpSpPr>
        <p:grpSpPr>
          <a:xfrm>
            <a:off x="3895707" y="707171"/>
            <a:ext cx="1513754" cy="373428"/>
            <a:chOff x="3258796" y="818863"/>
            <a:chExt cx="1513754" cy="373428"/>
          </a:xfrm>
        </p:grpSpPr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114D3E1B-C635-4A2F-A075-D22B8437432C}"/>
                </a:ext>
              </a:extLst>
            </p:cNvPr>
            <p:cNvCxnSpPr>
              <a:cxnSpLocks/>
              <a:stCxn id="4" idx="6"/>
              <a:endCxn id="115" idx="2"/>
            </p:cNvCxnSpPr>
            <p:nvPr/>
          </p:nvCxnSpPr>
          <p:spPr>
            <a:xfrm flipV="1">
              <a:off x="3258796" y="1188195"/>
              <a:ext cx="1513754" cy="40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EF8BBE61-5285-4ADE-A425-8128D35DF913}"/>
                </a:ext>
              </a:extLst>
            </p:cNvPr>
            <p:cNvSpPr txBox="1"/>
            <p:nvPr/>
          </p:nvSpPr>
          <p:spPr>
            <a:xfrm>
              <a:off x="3589270" y="818863"/>
              <a:ext cx="1181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frontSonar</a:t>
              </a:r>
            </a:p>
          </p:txBody>
        </p:sp>
      </p:grp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EECEA9F-0BCF-494B-8A5C-B032EC74DC7F}"/>
              </a:ext>
            </a:extLst>
          </p:cNvPr>
          <p:cNvCxnSpPr>
            <a:cxnSpLocks/>
            <a:stCxn id="10" idx="2"/>
            <a:endCxn id="77" idx="6"/>
          </p:cNvCxnSpPr>
          <p:nvPr/>
        </p:nvCxnSpPr>
        <p:spPr>
          <a:xfrm flipH="1" flipV="1">
            <a:off x="5277778" y="5919324"/>
            <a:ext cx="1921865" cy="213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5C3F1B0C-9B2A-4912-988C-9401F17664C6}"/>
              </a:ext>
            </a:extLst>
          </p:cNvPr>
          <p:cNvGrpSpPr/>
          <p:nvPr/>
        </p:nvGrpSpPr>
        <p:grpSpPr>
          <a:xfrm>
            <a:off x="8449511" y="3646248"/>
            <a:ext cx="874136" cy="1946273"/>
            <a:chOff x="3323018" y="1547614"/>
            <a:chExt cx="874136" cy="1946273"/>
          </a:xfrm>
        </p:grpSpPr>
        <p:cxnSp>
          <p:nvCxnSpPr>
            <p:cNvPr id="23" name="Connettore 2 22">
              <a:extLst>
                <a:ext uri="{FF2B5EF4-FFF2-40B4-BE49-F238E27FC236}">
                  <a16:creationId xmlns:a16="http://schemas.microsoft.com/office/drawing/2014/main" id="{021C8ECE-F164-4F56-9022-B543C5025F97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>
            <a:xfrm flipH="1">
              <a:off x="3323018" y="1547614"/>
              <a:ext cx="874136" cy="1946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8632AFB3-8CDB-47A0-BA83-3E80DD31A840}"/>
                </a:ext>
              </a:extLst>
            </p:cNvPr>
            <p:cNvSpPr txBox="1"/>
            <p:nvPr/>
          </p:nvSpPr>
          <p:spPr>
            <a:xfrm rot="17712826">
              <a:off x="2923906" y="2140573"/>
              <a:ext cx="1434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frontSonar</a:t>
              </a:r>
            </a:p>
          </p:txBody>
        </p:sp>
      </p:grp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AE6304A0-3299-487A-BB83-85D9068EFEEC}"/>
              </a:ext>
            </a:extLst>
          </p:cNvPr>
          <p:cNvGrpSpPr/>
          <p:nvPr/>
        </p:nvGrpSpPr>
        <p:grpSpPr>
          <a:xfrm>
            <a:off x="6785818" y="1309099"/>
            <a:ext cx="2537829" cy="1679268"/>
            <a:chOff x="2959245" y="2246588"/>
            <a:chExt cx="2537829" cy="1679268"/>
          </a:xfrm>
        </p:grpSpPr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DEEFA381-B620-47EC-8BD9-074D5F46E6C8}"/>
                </a:ext>
              </a:extLst>
            </p:cNvPr>
            <p:cNvCxnSpPr>
              <a:cxnSpLocks/>
              <a:stCxn id="115" idx="5"/>
              <a:endCxn id="9" idx="0"/>
            </p:cNvCxnSpPr>
            <p:nvPr/>
          </p:nvCxnSpPr>
          <p:spPr>
            <a:xfrm>
              <a:off x="2959245" y="2246588"/>
              <a:ext cx="2537829" cy="167926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2AC7A6B6-6132-4A82-810D-6D80305D0228}"/>
                </a:ext>
              </a:extLst>
            </p:cNvPr>
            <p:cNvSpPr txBox="1"/>
            <p:nvPr/>
          </p:nvSpPr>
          <p:spPr>
            <a:xfrm rot="2020584">
              <a:off x="3133857" y="2852587"/>
              <a:ext cx="15136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6"/>
                  </a:solidFill>
                </a:rPr>
                <a:t>timeout(800)</a:t>
              </a:r>
            </a:p>
          </p:txBody>
        </p:sp>
      </p:grp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839FC47A-3443-4D62-89C8-054A5A089842}"/>
              </a:ext>
            </a:extLst>
          </p:cNvPr>
          <p:cNvGrpSpPr/>
          <p:nvPr/>
        </p:nvGrpSpPr>
        <p:grpSpPr>
          <a:xfrm>
            <a:off x="3392552" y="3315871"/>
            <a:ext cx="2848821" cy="723822"/>
            <a:chOff x="3243610" y="3268886"/>
            <a:chExt cx="2848821" cy="723822"/>
          </a:xfrm>
        </p:grpSpPr>
        <p:cxnSp>
          <p:nvCxnSpPr>
            <p:cNvPr id="83" name="Connettore 2 82">
              <a:extLst>
                <a:ext uri="{FF2B5EF4-FFF2-40B4-BE49-F238E27FC236}">
                  <a16:creationId xmlns:a16="http://schemas.microsoft.com/office/drawing/2014/main" id="{320DD5CD-BC73-41CF-9610-7D588E67198E}"/>
                </a:ext>
              </a:extLst>
            </p:cNvPr>
            <p:cNvCxnSpPr>
              <a:cxnSpLocks/>
              <a:stCxn id="11" idx="6"/>
              <a:endCxn id="88" idx="2"/>
            </p:cNvCxnSpPr>
            <p:nvPr/>
          </p:nvCxnSpPr>
          <p:spPr>
            <a:xfrm flipV="1">
              <a:off x="4083399" y="3268886"/>
              <a:ext cx="143733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asellaDiTesto 83">
              <a:extLst>
                <a:ext uri="{FF2B5EF4-FFF2-40B4-BE49-F238E27FC236}">
                  <a16:creationId xmlns:a16="http://schemas.microsoft.com/office/drawing/2014/main" id="{F8FC07EB-97AA-41EE-8491-E0764BC55D9F}"/>
                </a:ext>
              </a:extLst>
            </p:cNvPr>
            <p:cNvSpPr txBox="1"/>
            <p:nvPr/>
          </p:nvSpPr>
          <p:spPr>
            <a:xfrm>
              <a:off x="3243610" y="3623376"/>
              <a:ext cx="2848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swagmsg : usercmd(</a:t>
              </a:r>
              <a:r>
                <a:rPr lang="it-IT" b="1" dirty="0"/>
                <a:t>halt</a:t>
              </a:r>
              <a:r>
                <a:rPr lang="it-IT" dirty="0"/>
                <a:t>)</a:t>
              </a:r>
            </a:p>
          </p:txBody>
        </p:sp>
      </p:grpSp>
      <p:sp>
        <p:nvSpPr>
          <p:cNvPr id="77" name="Ovale 76">
            <a:extLst>
              <a:ext uri="{FF2B5EF4-FFF2-40B4-BE49-F238E27FC236}">
                <a16:creationId xmlns:a16="http://schemas.microsoft.com/office/drawing/2014/main" id="{1E8B388C-8DDE-47A2-B987-8E9F60AE0EA6}"/>
              </a:ext>
            </a:extLst>
          </p:cNvPr>
          <p:cNvSpPr/>
          <p:nvPr/>
        </p:nvSpPr>
        <p:spPr>
          <a:xfrm>
            <a:off x="2492622" y="5590383"/>
            <a:ext cx="278515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forwardCleaning</a:t>
            </a:r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3D8016D4-88E5-4E3E-9174-F6DC470397E6}"/>
              </a:ext>
            </a:extLst>
          </p:cNvPr>
          <p:cNvSpPr txBox="1"/>
          <p:nvPr/>
        </p:nvSpPr>
        <p:spPr>
          <a:xfrm>
            <a:off x="5277778" y="5443595"/>
            <a:ext cx="271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6"/>
                </a:solidFill>
              </a:rPr>
              <a:t>timeout(800)</a:t>
            </a:r>
          </a:p>
        </p:txBody>
      </p:sp>
      <p:grpSp>
        <p:nvGrpSpPr>
          <p:cNvPr id="85" name="Gruppo 84">
            <a:extLst>
              <a:ext uri="{FF2B5EF4-FFF2-40B4-BE49-F238E27FC236}">
                <a16:creationId xmlns:a16="http://schemas.microsoft.com/office/drawing/2014/main" id="{98DACE7E-4E59-44AC-85D9-71535BE48D56}"/>
              </a:ext>
            </a:extLst>
          </p:cNvPr>
          <p:cNvGrpSpPr/>
          <p:nvPr/>
        </p:nvGrpSpPr>
        <p:grpSpPr>
          <a:xfrm>
            <a:off x="2839763" y="3644812"/>
            <a:ext cx="1045437" cy="1945571"/>
            <a:chOff x="3503519" y="446918"/>
            <a:chExt cx="1045437" cy="1945571"/>
          </a:xfrm>
        </p:grpSpPr>
        <p:cxnSp>
          <p:nvCxnSpPr>
            <p:cNvPr id="86" name="Connettore 2 85">
              <a:extLst>
                <a:ext uri="{FF2B5EF4-FFF2-40B4-BE49-F238E27FC236}">
                  <a16:creationId xmlns:a16="http://schemas.microsoft.com/office/drawing/2014/main" id="{EF2FE2C0-086E-4D68-8118-6364EFD55C8E}"/>
                </a:ext>
              </a:extLst>
            </p:cNvPr>
            <p:cNvCxnSpPr>
              <a:cxnSpLocks/>
              <a:stCxn id="77" idx="0"/>
              <a:endCxn id="11" idx="4"/>
            </p:cNvCxnSpPr>
            <p:nvPr/>
          </p:nvCxnSpPr>
          <p:spPr>
            <a:xfrm flipH="1" flipV="1">
              <a:off x="3503519" y="446918"/>
              <a:ext cx="1045437" cy="19455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asellaDiTesto 86">
              <a:extLst>
                <a:ext uri="{FF2B5EF4-FFF2-40B4-BE49-F238E27FC236}">
                  <a16:creationId xmlns:a16="http://schemas.microsoft.com/office/drawing/2014/main" id="{F18C0A0C-BF85-471C-A37C-F10E84A3C9ED}"/>
                </a:ext>
              </a:extLst>
            </p:cNvPr>
            <p:cNvSpPr txBox="1"/>
            <p:nvPr/>
          </p:nvSpPr>
          <p:spPr>
            <a:xfrm rot="3749400">
              <a:off x="3181133" y="1353734"/>
              <a:ext cx="1411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sonarSensor</a:t>
              </a:r>
            </a:p>
          </p:txBody>
        </p:sp>
      </p:grpSp>
      <p:sp>
        <p:nvSpPr>
          <p:cNvPr id="88" name="Ovale 87">
            <a:extLst>
              <a:ext uri="{FF2B5EF4-FFF2-40B4-BE49-F238E27FC236}">
                <a16:creationId xmlns:a16="http://schemas.microsoft.com/office/drawing/2014/main" id="{C5E4596E-82F6-425E-9A95-6F5DB390C9ED}"/>
              </a:ext>
            </a:extLst>
          </p:cNvPr>
          <p:cNvSpPr/>
          <p:nvPr/>
        </p:nvSpPr>
        <p:spPr>
          <a:xfrm>
            <a:off x="5669675" y="2920988"/>
            <a:ext cx="896706" cy="789765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accent1"/>
                </a:solidFill>
              </a:rPr>
              <a:t>end</a:t>
            </a:r>
            <a:endParaRPr lang="it-IT" sz="3200" dirty="0">
              <a:solidFill>
                <a:schemeClr val="accent1"/>
              </a:solidFill>
            </a:endParaRPr>
          </a:p>
        </p:txBody>
      </p:sp>
      <p:grpSp>
        <p:nvGrpSpPr>
          <p:cNvPr id="107" name="Gruppo 106">
            <a:extLst>
              <a:ext uri="{FF2B5EF4-FFF2-40B4-BE49-F238E27FC236}">
                <a16:creationId xmlns:a16="http://schemas.microsoft.com/office/drawing/2014/main" id="{8471CEFF-A89D-48F1-A936-020EE2794EEB}"/>
              </a:ext>
            </a:extLst>
          </p:cNvPr>
          <p:cNvGrpSpPr/>
          <p:nvPr/>
        </p:nvGrpSpPr>
        <p:grpSpPr>
          <a:xfrm>
            <a:off x="2839763" y="1309099"/>
            <a:ext cx="2805843" cy="1677832"/>
            <a:chOff x="5177715" y="1175120"/>
            <a:chExt cx="2805843" cy="1677832"/>
          </a:xfrm>
        </p:grpSpPr>
        <p:cxnSp>
          <p:nvCxnSpPr>
            <p:cNvPr id="108" name="Connettore 2 107">
              <a:extLst>
                <a:ext uri="{FF2B5EF4-FFF2-40B4-BE49-F238E27FC236}">
                  <a16:creationId xmlns:a16="http://schemas.microsoft.com/office/drawing/2014/main" id="{BFDE287C-7F3D-4DB2-A12F-B52D1416DD95}"/>
                </a:ext>
              </a:extLst>
            </p:cNvPr>
            <p:cNvCxnSpPr>
              <a:cxnSpLocks/>
              <a:stCxn id="11" idx="0"/>
              <a:endCxn id="115" idx="3"/>
            </p:cNvCxnSpPr>
            <p:nvPr/>
          </p:nvCxnSpPr>
          <p:spPr>
            <a:xfrm flipV="1">
              <a:off x="5177715" y="1175120"/>
              <a:ext cx="2805843" cy="167783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CasellaDiTesto 108">
              <a:extLst>
                <a:ext uri="{FF2B5EF4-FFF2-40B4-BE49-F238E27FC236}">
                  <a16:creationId xmlns:a16="http://schemas.microsoft.com/office/drawing/2014/main" id="{3EF95D75-FCED-4341-A80E-74E00DD89DD1}"/>
                </a:ext>
              </a:extLst>
            </p:cNvPr>
            <p:cNvSpPr txBox="1"/>
            <p:nvPr/>
          </p:nvSpPr>
          <p:spPr>
            <a:xfrm rot="19845833">
              <a:off x="5647439" y="1771106"/>
              <a:ext cx="15136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6"/>
                  </a:solidFill>
                </a:rPr>
                <a:t>timeout(800)</a:t>
              </a:r>
            </a:p>
          </p:txBody>
        </p:sp>
      </p:grpSp>
      <p:sp>
        <p:nvSpPr>
          <p:cNvPr id="115" name="Ovale 114">
            <a:extLst>
              <a:ext uri="{FF2B5EF4-FFF2-40B4-BE49-F238E27FC236}">
                <a16:creationId xmlns:a16="http://schemas.microsoft.com/office/drawing/2014/main" id="{388E95C1-B2A0-4525-9D16-3750B889B1CC}"/>
              </a:ext>
            </a:extLst>
          </p:cNvPr>
          <p:cNvSpPr/>
          <p:nvPr/>
        </p:nvSpPr>
        <p:spPr>
          <a:xfrm>
            <a:off x="5409461" y="747562"/>
            <a:ext cx="161250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leftTurn</a:t>
            </a:r>
          </a:p>
        </p:txBody>
      </p:sp>
    </p:spTree>
    <p:extLst>
      <p:ext uri="{BB962C8B-B14F-4D97-AF65-F5344CB8AC3E}">
        <p14:creationId xmlns:p14="http://schemas.microsoft.com/office/powerpoint/2010/main" val="2201249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magine 23">
            <a:extLst>
              <a:ext uri="{FF2B5EF4-FFF2-40B4-BE49-F238E27FC236}">
                <a16:creationId xmlns:a16="http://schemas.microsoft.com/office/drawing/2014/main" id="{3FD416C3-0F68-4653-B739-7A1566B8D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557" y="3761418"/>
            <a:ext cx="1106142" cy="1007964"/>
          </a:xfrm>
          <a:prstGeom prst="rect">
            <a:avLst/>
          </a:prstGeom>
          <a:effectLst>
            <a:softEdge rad="165100"/>
          </a:effec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7FB9DFF-A647-45FB-849B-6999618B2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488" y="3861348"/>
            <a:ext cx="1151018" cy="957026"/>
          </a:xfrm>
          <a:prstGeom prst="rect">
            <a:avLst/>
          </a:prstGeom>
          <a:effectLst>
            <a:softEdge rad="177800"/>
          </a:effec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39F6009-BD0B-433B-AB42-79DF1AF06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364" y="2129567"/>
            <a:ext cx="1106142" cy="1007964"/>
          </a:xfrm>
          <a:prstGeom prst="rect">
            <a:avLst/>
          </a:prstGeom>
          <a:effectLst>
            <a:softEdge rad="165100"/>
          </a:effectLst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E537AB16-DAB5-4E52-AB66-B339852CAFB8}"/>
              </a:ext>
            </a:extLst>
          </p:cNvPr>
          <p:cNvSpPr/>
          <p:nvPr/>
        </p:nvSpPr>
        <p:spPr>
          <a:xfrm>
            <a:off x="1785642" y="1496416"/>
            <a:ext cx="965531" cy="78976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FF0000"/>
                </a:solidFill>
              </a:rPr>
              <a:t>start</a:t>
            </a:r>
            <a:endParaRPr lang="it-IT" sz="3200" dirty="0">
              <a:solidFill>
                <a:srgbClr val="FF0000"/>
              </a:solidFill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C5D87D6-B830-4945-9110-90D22A2BBC15}"/>
              </a:ext>
            </a:extLst>
          </p:cNvPr>
          <p:cNvSpPr/>
          <p:nvPr/>
        </p:nvSpPr>
        <p:spPr>
          <a:xfrm>
            <a:off x="6556289" y="1562359"/>
            <a:ext cx="1614984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rightTurn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E1B33F9-2B5D-4DDD-A5BC-1FA332BD10FA}"/>
              </a:ext>
            </a:extLst>
          </p:cNvPr>
          <p:cNvSpPr/>
          <p:nvPr/>
        </p:nvSpPr>
        <p:spPr>
          <a:xfrm>
            <a:off x="6508890" y="4654737"/>
            <a:ext cx="1717520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backward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114D3E1B-C635-4A2F-A075-D22B8437432C}"/>
              </a:ext>
            </a:extLst>
          </p:cNvPr>
          <p:cNvCxnSpPr>
            <a:cxnSpLocks/>
            <a:stCxn id="4" idx="6"/>
            <a:endCxn id="115" idx="2"/>
          </p:cNvCxnSpPr>
          <p:nvPr/>
        </p:nvCxnSpPr>
        <p:spPr>
          <a:xfrm>
            <a:off x="2751173" y="1891299"/>
            <a:ext cx="500862" cy="140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EECEA9F-0BCF-494B-8A5C-B032EC74DC7F}"/>
              </a:ext>
            </a:extLst>
          </p:cNvPr>
          <p:cNvCxnSpPr>
            <a:cxnSpLocks/>
            <a:stCxn id="10" idx="2"/>
            <a:endCxn id="77" idx="6"/>
          </p:cNvCxnSpPr>
          <p:nvPr/>
        </p:nvCxnSpPr>
        <p:spPr>
          <a:xfrm flipH="1">
            <a:off x="4830111" y="4983678"/>
            <a:ext cx="1678779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021C8ECE-F164-4F56-9022-B543C5025F97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7363781" y="2220240"/>
            <a:ext cx="3869" cy="243449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DEEFA381-B620-47EC-8BD9-074D5F46E6C8}"/>
              </a:ext>
            </a:extLst>
          </p:cNvPr>
          <p:cNvCxnSpPr>
            <a:cxnSpLocks/>
            <a:stCxn id="115" idx="6"/>
            <a:endCxn id="9" idx="2"/>
          </p:cNvCxnSpPr>
          <p:nvPr/>
        </p:nvCxnSpPr>
        <p:spPr>
          <a:xfrm flipV="1">
            <a:off x="4753293" y="1891300"/>
            <a:ext cx="1802996" cy="14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e 76">
            <a:extLst>
              <a:ext uri="{FF2B5EF4-FFF2-40B4-BE49-F238E27FC236}">
                <a16:creationId xmlns:a16="http://schemas.microsoft.com/office/drawing/2014/main" id="{1E8B388C-8DDE-47A2-B987-8E9F60AE0EA6}"/>
              </a:ext>
            </a:extLst>
          </p:cNvPr>
          <p:cNvSpPr/>
          <p:nvPr/>
        </p:nvSpPr>
        <p:spPr>
          <a:xfrm>
            <a:off x="3175217" y="4654738"/>
            <a:ext cx="1654894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leftTurn</a:t>
            </a:r>
          </a:p>
        </p:txBody>
      </p:sp>
      <p:cxnSp>
        <p:nvCxnSpPr>
          <p:cNvPr id="86" name="Connettore 2 85">
            <a:extLst>
              <a:ext uri="{FF2B5EF4-FFF2-40B4-BE49-F238E27FC236}">
                <a16:creationId xmlns:a16="http://schemas.microsoft.com/office/drawing/2014/main" id="{EF2FE2C0-086E-4D68-8118-6364EFD55C8E}"/>
              </a:ext>
            </a:extLst>
          </p:cNvPr>
          <p:cNvCxnSpPr>
            <a:cxnSpLocks/>
            <a:stCxn id="77" idx="0"/>
            <a:endCxn id="115" idx="4"/>
          </p:cNvCxnSpPr>
          <p:nvPr/>
        </p:nvCxnSpPr>
        <p:spPr>
          <a:xfrm flipV="1">
            <a:off x="4002664" y="2234304"/>
            <a:ext cx="0" cy="242043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e 87">
            <a:extLst>
              <a:ext uri="{FF2B5EF4-FFF2-40B4-BE49-F238E27FC236}">
                <a16:creationId xmlns:a16="http://schemas.microsoft.com/office/drawing/2014/main" id="{C5E4596E-82F6-425E-9A95-6F5DB390C9ED}"/>
              </a:ext>
            </a:extLst>
          </p:cNvPr>
          <p:cNvSpPr/>
          <p:nvPr/>
        </p:nvSpPr>
        <p:spPr>
          <a:xfrm>
            <a:off x="3554311" y="418725"/>
            <a:ext cx="896706" cy="789765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accent1"/>
                </a:solidFill>
              </a:rPr>
              <a:t>end</a:t>
            </a:r>
            <a:endParaRPr lang="it-IT" sz="3200" dirty="0">
              <a:solidFill>
                <a:schemeClr val="accent1"/>
              </a:solidFill>
            </a:endParaRPr>
          </a:p>
        </p:txBody>
      </p:sp>
      <p:sp>
        <p:nvSpPr>
          <p:cNvPr id="115" name="Ovale 114">
            <a:extLst>
              <a:ext uri="{FF2B5EF4-FFF2-40B4-BE49-F238E27FC236}">
                <a16:creationId xmlns:a16="http://schemas.microsoft.com/office/drawing/2014/main" id="{388E95C1-B2A0-4525-9D16-3750B889B1CC}"/>
              </a:ext>
            </a:extLst>
          </p:cNvPr>
          <p:cNvSpPr/>
          <p:nvPr/>
        </p:nvSpPr>
        <p:spPr>
          <a:xfrm>
            <a:off x="3252035" y="1576423"/>
            <a:ext cx="150125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forward</a:t>
            </a:r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5D184D40-7059-41ED-AA1F-DCB470CC2E62}"/>
              </a:ext>
            </a:extLst>
          </p:cNvPr>
          <p:cNvCxnSpPr>
            <a:cxnSpLocks/>
            <a:stCxn id="115" idx="0"/>
            <a:endCxn id="88" idx="4"/>
          </p:cNvCxnSpPr>
          <p:nvPr/>
        </p:nvCxnSpPr>
        <p:spPr>
          <a:xfrm flipV="1">
            <a:off x="4002664" y="1208490"/>
            <a:ext cx="0" cy="3679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ccia in su 61">
            <a:extLst>
              <a:ext uri="{FF2B5EF4-FFF2-40B4-BE49-F238E27FC236}">
                <a16:creationId xmlns:a16="http://schemas.microsoft.com/office/drawing/2014/main" id="{CA51E551-82DD-4BC6-A810-671B62C88806}"/>
              </a:ext>
            </a:extLst>
          </p:cNvPr>
          <p:cNvSpPr/>
          <p:nvPr/>
        </p:nvSpPr>
        <p:spPr>
          <a:xfrm rot="10800000">
            <a:off x="4329965" y="1413576"/>
            <a:ext cx="448407" cy="447338"/>
          </a:xfrm>
          <a:prstGeom prst="up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Freccia in su 75">
            <a:extLst>
              <a:ext uri="{FF2B5EF4-FFF2-40B4-BE49-F238E27FC236}">
                <a16:creationId xmlns:a16="http://schemas.microsoft.com/office/drawing/2014/main" id="{DD4BDB6A-27B6-4FB9-998A-68DFCF1A46FF}"/>
              </a:ext>
            </a:extLst>
          </p:cNvPr>
          <p:cNvSpPr/>
          <p:nvPr/>
        </p:nvSpPr>
        <p:spPr>
          <a:xfrm rot="5400000">
            <a:off x="7755675" y="1921736"/>
            <a:ext cx="448407" cy="447338"/>
          </a:xfrm>
          <a:prstGeom prst="up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Freccia in su 77">
            <a:extLst>
              <a:ext uri="{FF2B5EF4-FFF2-40B4-BE49-F238E27FC236}">
                <a16:creationId xmlns:a16="http://schemas.microsoft.com/office/drawing/2014/main" id="{F5DA5E3E-F73F-429A-974A-4EE49A523CC8}"/>
              </a:ext>
            </a:extLst>
          </p:cNvPr>
          <p:cNvSpPr/>
          <p:nvPr/>
        </p:nvSpPr>
        <p:spPr>
          <a:xfrm>
            <a:off x="7722866" y="4414092"/>
            <a:ext cx="448407" cy="447338"/>
          </a:xfrm>
          <a:prstGeom prst="up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Freccia in su 78">
            <a:extLst>
              <a:ext uri="{FF2B5EF4-FFF2-40B4-BE49-F238E27FC236}">
                <a16:creationId xmlns:a16="http://schemas.microsoft.com/office/drawing/2014/main" id="{FC888F03-A817-4025-8370-EEE0A7B7985A}"/>
              </a:ext>
            </a:extLst>
          </p:cNvPr>
          <p:cNvSpPr/>
          <p:nvPr/>
        </p:nvSpPr>
        <p:spPr>
          <a:xfrm rot="5400000">
            <a:off x="4313356" y="4540155"/>
            <a:ext cx="448407" cy="447338"/>
          </a:xfrm>
          <a:prstGeom prst="up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13A718A-E1CE-4875-963F-C98E933C6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0799" y="2145405"/>
            <a:ext cx="1170100" cy="1005760"/>
          </a:xfrm>
          <a:prstGeom prst="rect">
            <a:avLst/>
          </a:prstGeom>
          <a:effectLst>
            <a:softEdge rad="177800"/>
          </a:effectLst>
        </p:spPr>
      </p:pic>
    </p:spTree>
    <p:extLst>
      <p:ext uri="{BB962C8B-B14F-4D97-AF65-F5344CB8AC3E}">
        <p14:creationId xmlns:p14="http://schemas.microsoft.com/office/powerpoint/2010/main" val="741792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2001</TotalTime>
  <Words>409</Words>
  <Application>Microsoft Office PowerPoint</Application>
  <PresentationFormat>Widescreen</PresentationFormat>
  <Paragraphs>231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Paolo Magnani</dc:creator>
  <cp:lastModifiedBy>Paolo Magnani</cp:lastModifiedBy>
  <cp:revision>100</cp:revision>
  <dcterms:created xsi:type="dcterms:W3CDTF">2018-06-19T10:20:58Z</dcterms:created>
  <dcterms:modified xsi:type="dcterms:W3CDTF">2018-09-15T07:39:17Z</dcterms:modified>
</cp:coreProperties>
</file>