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  <a:srgbClr val="E7ABBE"/>
    <a:srgbClr val="FA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62DC31-80E5-415B-BF04-1BB78922E9DB}"/>
              </a:ext>
            </a:extLst>
          </p:cNvPr>
          <p:cNvCxnSpPr>
            <a:stCxn id="51" idx="6"/>
          </p:cNvCxnSpPr>
          <p:nvPr/>
        </p:nvCxnSpPr>
        <p:spPr>
          <a:xfrm>
            <a:off x="10332937" y="6164147"/>
            <a:ext cx="6838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curvo 268">
            <a:extLst>
              <a:ext uri="{FF2B5EF4-FFF2-40B4-BE49-F238E27FC236}">
                <a16:creationId xmlns:a16="http://schemas.microsoft.com/office/drawing/2014/main" id="{85582E4C-E53D-4ADA-B756-9549336E6C71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DDFBCC0E-35B7-4FFE-945D-58C0899BAD8B}"/>
              </a:ext>
            </a:extLst>
          </p:cNvPr>
          <p:cNvSpPr txBox="1"/>
          <p:nvPr/>
        </p:nvSpPr>
        <p:spPr>
          <a:xfrm>
            <a:off x="0" y="3244572"/>
            <a:ext cx="139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E96A151-F283-4FB4-AE47-639F064F1DE4}"/>
              </a:ext>
            </a:extLst>
          </p:cNvPr>
          <p:cNvCxnSpPr>
            <a:endCxn id="5" idx="1"/>
          </p:cNvCxnSpPr>
          <p:nvPr/>
        </p:nvCxnSpPr>
        <p:spPr>
          <a:xfrm>
            <a:off x="633046" y="316523"/>
            <a:ext cx="619799" cy="2466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406228" y="2988367"/>
            <a:ext cx="232741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183425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751146" cy="373428"/>
            <a:chOff x="3258796" y="818863"/>
            <a:chExt cx="1751146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751146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154331" y="3646248"/>
            <a:ext cx="1453162" cy="1946273"/>
            <a:chOff x="3027838" y="1547614"/>
            <a:chExt cx="1453162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027838" y="1547614"/>
              <a:ext cx="1453162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8317204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023210" y="1309099"/>
            <a:ext cx="2546723" cy="1679268"/>
            <a:chOff x="3196637" y="2246588"/>
            <a:chExt cx="2546723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3196637" y="2246588"/>
              <a:ext cx="2546723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313127" y="2851735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604283" y="3315871"/>
            <a:ext cx="2848821" cy="697436"/>
            <a:chOff x="3455341" y="3268886"/>
            <a:chExt cx="2848821" cy="697436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68351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455341" y="3596990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915858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3043235" cy="1677832"/>
            <a:chOff x="5177715" y="1175120"/>
            <a:chExt cx="3043235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3043235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646853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5729519" y="1562359"/>
            <a:ext cx="146446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5602992" y="3559362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3888303"/>
            <a:ext cx="7728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461752" y="2220240"/>
            <a:ext cx="0" cy="1339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976226" cy="14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3559363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1325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420828" y="1418171"/>
            <a:ext cx="448407" cy="44733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16200000">
            <a:off x="6819121" y="1905898"/>
            <a:ext cx="448407" cy="44733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6872105" y="3335693"/>
            <a:ext cx="448407" cy="44733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08554" y="3401438"/>
            <a:ext cx="448407" cy="44733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333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67</cp:revision>
  <dcterms:created xsi:type="dcterms:W3CDTF">2018-06-19T10:20:58Z</dcterms:created>
  <dcterms:modified xsi:type="dcterms:W3CDTF">2018-07-13T11:04:43Z</dcterms:modified>
</cp:coreProperties>
</file>