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4FA"/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5788240" y="2272973"/>
            <a:ext cx="2377933" cy="2312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Controller</a:t>
            </a:r>
            <a:endParaRPr lang="it-IT" sz="2800" dirty="0">
              <a:solidFill>
                <a:schemeClr val="tx2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3364113" y="1717184"/>
            <a:ext cx="1" cy="11043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1028" idx="0"/>
            <a:endCxn id="38" idx="4"/>
          </p:cNvCxnSpPr>
          <p:nvPr/>
        </p:nvCxnSpPr>
        <p:spPr>
          <a:xfrm flipH="1" flipV="1">
            <a:off x="3364114" y="4036424"/>
            <a:ext cx="2432" cy="97122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A88E1CD-023D-4C14-8DA7-3ECA936041CA}"/>
              </a:ext>
            </a:extLst>
          </p:cNvPr>
          <p:cNvGrpSpPr/>
          <p:nvPr/>
        </p:nvGrpSpPr>
        <p:grpSpPr>
          <a:xfrm>
            <a:off x="2059042" y="4126399"/>
            <a:ext cx="1445844" cy="719872"/>
            <a:chOff x="3142119" y="4126399"/>
            <a:chExt cx="1445844" cy="71987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764784" y="4301669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119" y="4126399"/>
              <a:ext cx="719872" cy="71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38" idx="6"/>
            <a:endCxn id="11" idx="1"/>
          </p:cNvCxnSpPr>
          <p:nvPr/>
        </p:nvCxnSpPr>
        <p:spPr>
          <a:xfrm>
            <a:off x="4553080" y="3429000"/>
            <a:ext cx="123516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865E844F-7160-4FF6-B0B9-27C2C488D203}"/>
              </a:ext>
            </a:extLst>
          </p:cNvPr>
          <p:cNvSpPr/>
          <p:nvPr/>
        </p:nvSpPr>
        <p:spPr>
          <a:xfrm>
            <a:off x="2581495" y="719086"/>
            <a:ext cx="1565235" cy="998098"/>
          </a:xfrm>
          <a:prstGeom prst="roundRect">
            <a:avLst/>
          </a:prstGeom>
          <a:solidFill>
            <a:srgbClr val="BF84FA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Browser</a:t>
            </a:r>
          </a:p>
        </p:txBody>
      </p:sp>
      <p:pic>
        <p:nvPicPr>
          <p:cNvPr id="1028" name="Picture 4" descr="Risultati immagini per database png">
            <a:extLst>
              <a:ext uri="{FF2B5EF4-FFF2-40B4-BE49-F238E27FC236}">
                <a16:creationId xmlns:a16="http://schemas.microsoft.com/office/drawing/2014/main" id="{5BB9BB4E-065F-4DA9-B68E-4D50FBE2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51" y="5007645"/>
            <a:ext cx="1405190" cy="140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34FFAD-697F-4497-A488-51D9B5242B24}"/>
              </a:ext>
            </a:extLst>
          </p:cNvPr>
          <p:cNvSpPr txBox="1"/>
          <p:nvPr/>
        </p:nvSpPr>
        <p:spPr>
          <a:xfrm>
            <a:off x="2786795" y="6308068"/>
            <a:ext cx="11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Database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D0B1B3-B96A-4C7E-BDB9-F13BCBA6FFAA}"/>
              </a:ext>
            </a:extLst>
          </p:cNvPr>
          <p:cNvSpPr/>
          <p:nvPr/>
        </p:nvSpPr>
        <p:spPr>
          <a:xfrm>
            <a:off x="8946244" y="3015762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D96E281-581B-4A98-8506-185446E38E13}"/>
              </a:ext>
            </a:extLst>
          </p:cNvPr>
          <p:cNvSpPr/>
          <p:nvPr/>
        </p:nvSpPr>
        <p:spPr>
          <a:xfrm>
            <a:off x="6007665" y="747272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EC9C7EB-E59A-44B4-BEBC-8F48164F185F}"/>
              </a:ext>
            </a:extLst>
          </p:cNvPr>
          <p:cNvSpPr/>
          <p:nvPr/>
        </p:nvSpPr>
        <p:spPr>
          <a:xfrm>
            <a:off x="6018850" y="5284252"/>
            <a:ext cx="1945439" cy="82647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Robots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5EF486A9-F96F-4DDF-9A64-C5FB015EDA4F}"/>
              </a:ext>
            </a:extLst>
          </p:cNvPr>
          <p:cNvSpPr/>
          <p:nvPr/>
        </p:nvSpPr>
        <p:spPr>
          <a:xfrm>
            <a:off x="2175147" y="2821575"/>
            <a:ext cx="2377933" cy="12148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Frontend Server</a:t>
            </a:r>
            <a:endParaRPr lang="it-IT" sz="2000" dirty="0">
              <a:solidFill>
                <a:schemeClr val="tx2"/>
              </a:solidFill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8AEFA5F-57C6-4137-ACF3-33E6667128A4}"/>
              </a:ext>
            </a:extLst>
          </p:cNvPr>
          <p:cNvCxnSpPr>
            <a:cxnSpLocks/>
            <a:stCxn id="11" idx="0"/>
            <a:endCxn id="19" idx="4"/>
          </p:cNvCxnSpPr>
          <p:nvPr/>
        </p:nvCxnSpPr>
        <p:spPr>
          <a:xfrm flipV="1">
            <a:off x="6977207" y="1573748"/>
            <a:ext cx="3178" cy="6992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684BFC6-74B1-4F1E-92E4-2835D98D86C7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8166173" y="3429000"/>
            <a:ext cx="78007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7871395-42A8-45AC-9CF7-7A8ADA23E1D3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H="1" flipV="1">
            <a:off x="6977207" y="4585027"/>
            <a:ext cx="14363" cy="6992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0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19017159">
            <a:off x="2491819" y="3353447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6977978" y="1042621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465267" y="3849186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52A54F-902E-4D82-8F1E-FEAE8B4E97E1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865E844F-7160-4FF6-B0B9-27C2C488D203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28" name="Picture 2" descr="Risultati immagini per firefox png">
              <a:extLst>
                <a:ext uri="{FF2B5EF4-FFF2-40B4-BE49-F238E27FC236}">
                  <a16:creationId xmlns:a16="http://schemas.microsoft.com/office/drawing/2014/main" id="{B961968E-63DA-418C-8746-C69DC6A4C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B7EB74F-1550-471B-A235-AC2F1ABA0AF4}"/>
              </a:ext>
            </a:extLst>
          </p:cNvPr>
          <p:cNvCxnSpPr>
            <a:cxnSpLocks/>
          </p:cNvCxnSpPr>
          <p:nvPr/>
        </p:nvCxnSpPr>
        <p:spPr>
          <a:xfrm flipV="1">
            <a:off x="2814221" y="3331799"/>
            <a:ext cx="839900" cy="7830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Risultati immagini per node logo">
            <a:extLst>
              <a:ext uri="{FF2B5EF4-FFF2-40B4-BE49-F238E27FC236}">
                <a16:creationId xmlns:a16="http://schemas.microsoft.com/office/drawing/2014/main" id="{AF21A34C-23CA-4CC5-9F03-355499C8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15" y="535752"/>
            <a:ext cx="1755928" cy="10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175130" y="678636"/>
            <a:ext cx="3368615" cy="3722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3314634" y="2302194"/>
            <a:ext cx="1100880" cy="1388404"/>
            <a:chOff x="585235" y="1897720"/>
            <a:chExt cx="1100880" cy="13884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5" y="2315321"/>
              <a:ext cx="1100880" cy="9708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14" y="1897720"/>
              <a:ext cx="998121" cy="49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4305892" y="4900476"/>
            <a:ext cx="1287040" cy="1295176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251799" y="6121212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9548341" y="678636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4415514" y="3205197"/>
            <a:ext cx="380764" cy="2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V="1">
            <a:off x="4859226" y="4401620"/>
            <a:ext cx="212" cy="5974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20538984">
            <a:off x="3631514" y="3893855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E0105D-25FC-48A0-BAFA-9720D4796EBE}"/>
              </a:ext>
            </a:extLst>
          </p:cNvPr>
          <p:cNvGrpSpPr/>
          <p:nvPr/>
        </p:nvGrpSpPr>
        <p:grpSpPr>
          <a:xfrm>
            <a:off x="3765209" y="4485402"/>
            <a:ext cx="1033836" cy="454285"/>
            <a:chOff x="3363751" y="4795302"/>
            <a:chExt cx="1033836" cy="454285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363751" y="4838236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02" y="4795302"/>
              <a:ext cx="454285" cy="45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399142" y="1871826"/>
            <a:ext cx="3149199" cy="9486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>
            <a:off x="6314597" y="548808"/>
            <a:ext cx="3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ctrlEvent : ctrlEvent(robot,r1,CMD)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526065" y="4037567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415396" y="3033047"/>
            <a:ext cx="2157180" cy="11627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620707" y="3065015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 rot="20541825">
            <a:off x="6723253" y="171348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99142" y="3207224"/>
            <a:ext cx="2137538" cy="11943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83" y="5337517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7120313" y="1243993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885733" y="3779457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797D0E0-702C-4FC4-9823-89A0C375C6F2}"/>
              </a:ext>
            </a:extLst>
          </p:cNvPr>
          <p:cNvSpPr/>
          <p:nvPr/>
        </p:nvSpPr>
        <p:spPr>
          <a:xfrm>
            <a:off x="4847016" y="743683"/>
            <a:ext cx="1494215" cy="1396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Frontend Activator QA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6348EF2-2424-4E5A-9060-3DF809AED3EB}"/>
              </a:ext>
            </a:extLst>
          </p:cNvPr>
          <p:cNvSpPr/>
          <p:nvPr/>
        </p:nvSpPr>
        <p:spPr>
          <a:xfrm>
            <a:off x="4796278" y="2577613"/>
            <a:ext cx="1602864" cy="12592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Frontend Server JS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41099DD-C3E9-492A-9782-A1AAD0EDC571}"/>
              </a:ext>
            </a:extLst>
          </p:cNvPr>
          <p:cNvCxnSpPr>
            <a:cxnSpLocks/>
          </p:cNvCxnSpPr>
          <p:nvPr/>
        </p:nvCxnSpPr>
        <p:spPr>
          <a:xfrm flipH="1">
            <a:off x="2931010" y="3760820"/>
            <a:ext cx="1908770" cy="6119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AFB73BB-24F4-4D1C-9CA7-19C56D13F752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>
          <a:xfrm>
            <a:off x="5594124" y="2139716"/>
            <a:ext cx="3586" cy="4378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CasellaDiTesto 2056">
            <a:extLst>
              <a:ext uri="{FF2B5EF4-FFF2-40B4-BE49-F238E27FC236}">
                <a16:creationId xmlns:a16="http://schemas.microsoft.com/office/drawing/2014/main" id="{C309EB58-2206-4F92-9FAE-3C17BDD11FDD}"/>
              </a:ext>
            </a:extLst>
          </p:cNvPr>
          <p:cNvSpPr txBox="1"/>
          <p:nvPr/>
        </p:nvSpPr>
        <p:spPr>
          <a:xfrm>
            <a:off x="4839780" y="2097054"/>
            <a:ext cx="8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PUT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0ED476A-8357-49BF-9E7E-53CD729D4E9D}"/>
              </a:ext>
            </a:extLst>
          </p:cNvPr>
          <p:cNvCxnSpPr>
            <a:cxnSpLocks/>
          </p:cNvCxnSpPr>
          <p:nvPr/>
        </p:nvCxnSpPr>
        <p:spPr>
          <a:xfrm flipH="1">
            <a:off x="6232125" y="1079141"/>
            <a:ext cx="3316216" cy="17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4070BD2-CB46-4677-8F07-D3A6780CDE63}"/>
              </a:ext>
            </a:extLst>
          </p:cNvPr>
          <p:cNvSpPr txBox="1"/>
          <p:nvPr/>
        </p:nvSpPr>
        <p:spPr>
          <a:xfrm rot="1723866">
            <a:off x="7010867" y="331420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FA6B7BB2-C998-4CB4-A6D8-27DE6E50F2F9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9F5CC579-B7C1-43DD-8E25-5703C9F308AE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47" name="Picture 2" descr="Risultati immagini per firefox png">
              <a:extLst>
                <a:ext uri="{FF2B5EF4-FFF2-40B4-BE49-F238E27FC236}">
                  <a16:creationId xmlns:a16="http://schemas.microsoft.com/office/drawing/2014/main" id="{4C5F103A-B428-41C2-9206-874FAB248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node logo">
            <a:extLst>
              <a:ext uri="{FF2B5EF4-FFF2-40B4-BE49-F238E27FC236}">
                <a16:creationId xmlns:a16="http://schemas.microsoft.com/office/drawing/2014/main" id="{5C9EFDB5-32C5-4E84-81C1-4A7C523B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05" y="3577342"/>
            <a:ext cx="1102026" cy="6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465</Words>
  <Application>Microsoft Office PowerPoint</Application>
  <PresentationFormat>Widescreen</PresentationFormat>
  <Paragraphs>255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109</cp:revision>
  <dcterms:created xsi:type="dcterms:W3CDTF">2018-06-19T10:20:58Z</dcterms:created>
  <dcterms:modified xsi:type="dcterms:W3CDTF">2018-09-24T23:34:24Z</dcterms:modified>
</cp:coreProperties>
</file>