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15b0819fa841d5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21307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459B3F6-00B9-4FD4-817A-8FDF9E043CE6}" type="datetimeFigureOut">
              <a:rPr lang="ru-RU" smtClean="0"/>
              <a:t>21.10.2021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247018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902371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smtClean="0"/>
              <a:t>Образец текста</a:t>
            </a:r>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297996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smtClean="0"/>
              <a:t>Образец текста</a:t>
            </a:r>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763944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503258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1300939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262261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126920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330738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459B3F6-00B9-4FD4-817A-8FDF9E043CE6}" type="datetimeFigureOut">
              <a:rPr lang="ru-RU" smtClean="0"/>
              <a:t>21.10.2021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194771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459B3F6-00B9-4FD4-817A-8FDF9E043CE6}" type="datetimeFigureOut">
              <a:rPr lang="ru-RU" smtClean="0"/>
              <a:t>21.10.2021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46164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459B3F6-00B9-4FD4-817A-8FDF9E043CE6}" type="datetimeFigureOut">
              <a:rPr lang="ru-RU" smtClean="0"/>
              <a:t>21.10.2021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216126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459B3F6-00B9-4FD4-817A-8FDF9E043CE6}" type="datetimeFigureOut">
              <a:rPr lang="ru-RU" smtClean="0"/>
              <a:t>21.10.2021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280213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B3F6-00B9-4FD4-817A-8FDF9E043CE6}" type="datetimeFigureOut">
              <a:rPr lang="ru-RU" smtClean="0"/>
              <a:t>21.10.2021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325649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459B3F6-00B9-4FD4-817A-8FDF9E043CE6}" type="datetimeFigureOut">
              <a:rPr lang="ru-RU" smtClean="0"/>
              <a:t>21.10.2021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201852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5459B3F6-00B9-4FD4-817A-8FDF9E043CE6}" type="datetimeFigureOut">
              <a:rPr lang="ru-RU" smtClean="0"/>
              <a:t>21.10.2021</a:t>
            </a:fld>
            <a:endParaRPr lang="ru-RU"/>
          </a:p>
        </p:txBody>
      </p:sp>
      <p:sp>
        <p:nvSpPr>
          <p:cNvPr id="6" name="Footer Placeholder 5"/>
          <p:cNvSpPr>
            <a:spLocks noGrp="1"/>
          </p:cNvSpPr>
          <p:nvPr>
            <p:ph type="ftr" sz="quarter" idx="11"/>
          </p:nvPr>
        </p:nvSpPr>
        <p:spPr>
          <a:xfrm>
            <a:off x="1141412" y="5883275"/>
            <a:ext cx="5105400" cy="365125"/>
          </a:xfrm>
        </p:spPr>
        <p:txBody>
          <a:bodyPr/>
          <a:lstStyle/>
          <a:p>
            <a:endParaRPr lang="ru-RU"/>
          </a:p>
        </p:txBody>
      </p:sp>
      <p:sp>
        <p:nvSpPr>
          <p:cNvPr id="7" name="Slide Number Placeholder 6"/>
          <p:cNvSpPr>
            <a:spLocks noGrp="1"/>
          </p:cNvSpPr>
          <p:nvPr>
            <p:ph type="sldNum" sz="quarter" idx="12"/>
          </p:nvPr>
        </p:nvSpPr>
        <p:spPr>
          <a:xfrm>
            <a:off x="10742612" y="5883275"/>
            <a:ext cx="322567" cy="365125"/>
          </a:xfrm>
        </p:spPr>
        <p:txBody>
          <a:bodyPr/>
          <a:lstStyle/>
          <a:p>
            <a:fld id="{1CC9C253-0128-4B82-8558-1AC8E9175C03}" type="slidenum">
              <a:rPr lang="ru-RU" smtClean="0"/>
              <a:t>‹#›</a:t>
            </a:fld>
            <a:endParaRPr lang="ru-RU"/>
          </a:p>
        </p:txBody>
      </p:sp>
    </p:spTree>
    <p:extLst>
      <p:ext uri="{BB962C8B-B14F-4D97-AF65-F5344CB8AC3E}">
        <p14:creationId xmlns:p14="http://schemas.microsoft.com/office/powerpoint/2010/main" val="358680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59B3F6-00B9-4FD4-817A-8FDF9E043CE6}" type="datetimeFigureOut">
              <a:rPr lang="ru-RU" smtClean="0"/>
              <a:t>21.10.2021</a:t>
            </a:fld>
            <a:endParaRPr lang="ru-R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CC9C253-0128-4B82-8558-1AC8E9175C03}" type="slidenum">
              <a:rPr lang="ru-RU" smtClean="0"/>
              <a:t>‹#›</a:t>
            </a:fld>
            <a:endParaRPr lang="ru-RU"/>
          </a:p>
        </p:txBody>
      </p:sp>
    </p:spTree>
    <p:extLst>
      <p:ext uri="{BB962C8B-B14F-4D97-AF65-F5344CB8AC3E}">
        <p14:creationId xmlns:p14="http://schemas.microsoft.com/office/powerpoint/2010/main" val="1988522250"/>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0"/>
            <a:ext cx="9144000" cy="2387600"/>
          </a:xfrm>
        </p:spPr>
        <p:txBody>
          <a:bodyPr>
            <a:normAutofit/>
          </a:bodyPr>
          <a:lstStyle/>
          <a:p>
            <a:r>
              <a:rPr lang="en-US" b="1" dirty="0"/>
              <a:t>Presentation on the topic “People from the IT sphere”</a:t>
            </a:r>
            <a:endParaRPr lang="ru-RU" b="1" dirty="0"/>
          </a:p>
        </p:txBody>
      </p:sp>
      <p:sp>
        <p:nvSpPr>
          <p:cNvPr id="3" name="Подзаголовок 2"/>
          <p:cNvSpPr>
            <a:spLocks noGrp="1"/>
          </p:cNvSpPr>
          <p:nvPr>
            <p:ph type="subTitle" idx="1"/>
          </p:nvPr>
        </p:nvSpPr>
        <p:spPr>
          <a:xfrm>
            <a:off x="1524000" y="5202238"/>
            <a:ext cx="9144000" cy="1655762"/>
          </a:xfrm>
        </p:spPr>
        <p:txBody>
          <a:bodyPr/>
          <a:lstStyle/>
          <a:p>
            <a:pPr algn="r"/>
            <a:r>
              <a:rPr lang="en-US" dirty="0" err="1" smtClean="0"/>
              <a:t>Pesetsky</a:t>
            </a:r>
            <a:r>
              <a:rPr lang="en-US" dirty="0" smtClean="0"/>
              <a:t> Nikita </a:t>
            </a:r>
            <a:r>
              <a:rPr lang="en-US" dirty="0" err="1" smtClean="0"/>
              <a:t>Andreevich</a:t>
            </a:r>
            <a:endParaRPr lang="ru-RU" dirty="0"/>
          </a:p>
        </p:txBody>
      </p:sp>
    </p:spTree>
    <p:extLst>
      <p:ext uri="{BB962C8B-B14F-4D97-AF65-F5344CB8AC3E}">
        <p14:creationId xmlns:p14="http://schemas.microsoft.com/office/powerpoint/2010/main" val="21579632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0228" y="0"/>
            <a:ext cx="10542815" cy="1325563"/>
          </a:xfrm>
        </p:spPr>
        <p:txBody>
          <a:bodyPr/>
          <a:lstStyle/>
          <a:p>
            <a:r>
              <a:rPr lang="en-US" b="1" dirty="0"/>
              <a:t>Edward Snowden</a:t>
            </a:r>
            <a:endParaRPr lang="ru-RU" b="1" dirty="0"/>
          </a:p>
        </p:txBody>
      </p:sp>
      <p:pic>
        <p:nvPicPr>
          <p:cNvPr id="1026" name="Picture 2" descr="Сноуден в видеоинтервью с Гленном Гринвальдом и Лорой Пойтрас, 6 июня 2013 год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6171" y="1325563"/>
            <a:ext cx="4027714" cy="48533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04758" y="915979"/>
            <a:ext cx="6074228" cy="5262979"/>
          </a:xfrm>
          <a:prstGeom prst="rect">
            <a:avLst/>
          </a:prstGeom>
          <a:noFill/>
        </p:spPr>
        <p:txBody>
          <a:bodyPr wrap="square" rtlCol="0">
            <a:spAutoFit/>
          </a:bodyPr>
          <a:lstStyle/>
          <a:p>
            <a:r>
              <a:rPr lang="en-US" sz="2400" b="1" i="1" u="sng" dirty="0"/>
              <a:t>Where was he born?</a:t>
            </a:r>
            <a:r>
              <a:rPr lang="en-US" sz="2400" dirty="0"/>
              <a:t/>
            </a:r>
            <a:br>
              <a:rPr lang="en-US" sz="2400" dirty="0"/>
            </a:br>
            <a:r>
              <a:rPr lang="en-US" sz="2400" dirty="0"/>
              <a:t>Edward Snowden was born on June 21, 1983 in North Carolina, USA.</a:t>
            </a:r>
          </a:p>
          <a:p>
            <a:endParaRPr lang="en-US" sz="2400" dirty="0" smtClean="0"/>
          </a:p>
          <a:p>
            <a:r>
              <a:rPr lang="en-US" sz="2400" b="1" i="1" u="sng" dirty="0"/>
              <a:t>Where did he come in handy?</a:t>
            </a:r>
          </a:p>
          <a:p>
            <a:r>
              <a:rPr lang="en-US" sz="2400" dirty="0"/>
              <a:t>An American technical specialist and special agent, a former employee of the CIA and the US National Security Agency (NSA</a:t>
            </a:r>
            <a:r>
              <a:rPr lang="en-US" sz="2400" dirty="0" smtClean="0"/>
              <a:t>).</a:t>
            </a:r>
          </a:p>
          <a:p>
            <a:endParaRPr lang="en-US" sz="2400" dirty="0" smtClean="0"/>
          </a:p>
          <a:p>
            <a:r>
              <a:rPr lang="en-US" sz="2400" b="1" i="1" u="sng" dirty="0"/>
              <a:t>Received awards</a:t>
            </a:r>
            <a:r>
              <a:rPr lang="en-US" sz="2400" b="1" i="1" u="sng" dirty="0" smtClean="0"/>
              <a:t>:</a:t>
            </a:r>
          </a:p>
          <a:p>
            <a:r>
              <a:rPr lang="en-US" sz="2400" dirty="0" smtClean="0"/>
              <a:t>Sam </a:t>
            </a:r>
            <a:r>
              <a:rPr lang="en-US" sz="2400" dirty="0"/>
              <a:t>Adams Award (2013</a:t>
            </a:r>
            <a:r>
              <a:rPr lang="en-US" sz="2400" dirty="0" smtClean="0"/>
              <a:t>)</a:t>
            </a:r>
          </a:p>
          <a:p>
            <a:r>
              <a:rPr lang="en-US" sz="2400" dirty="0" smtClean="0"/>
              <a:t>Award </a:t>
            </a:r>
            <a:r>
              <a:rPr lang="en-US" sz="2400" dirty="0"/>
              <a:t>"For the Right Way of Life" (2014</a:t>
            </a:r>
            <a:r>
              <a:rPr lang="en-US" sz="2400" dirty="0" smtClean="0"/>
              <a:t>)</a:t>
            </a:r>
          </a:p>
          <a:p>
            <a:r>
              <a:rPr lang="en-US" sz="2400" dirty="0" smtClean="0"/>
              <a:t>Stuttgart </a:t>
            </a:r>
            <a:r>
              <a:rPr lang="en-US" sz="2400" dirty="0"/>
              <a:t>Peace Prize (2014)</a:t>
            </a:r>
            <a:endParaRPr lang="ru-RU" sz="2400" dirty="0"/>
          </a:p>
        </p:txBody>
      </p:sp>
    </p:spTree>
    <p:extLst>
      <p:ext uri="{BB962C8B-B14F-4D97-AF65-F5344CB8AC3E}">
        <p14:creationId xmlns:p14="http://schemas.microsoft.com/office/powerpoint/2010/main" val="2876277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609600"/>
            <a:ext cx="9905998" cy="892629"/>
          </a:xfrm>
        </p:spPr>
        <p:txBody>
          <a:bodyPr>
            <a:normAutofit fontScale="90000"/>
          </a:bodyPr>
          <a:lstStyle/>
          <a:p>
            <a:r>
              <a:rPr lang="en-US" b="1" dirty="0"/>
              <a:t>How did Edward Snowden influence the field of </a:t>
            </a:r>
            <a:r>
              <a:rPr lang="en-US" b="1" dirty="0" err="1" smtClean="0"/>
              <a:t>iT</a:t>
            </a:r>
            <a:r>
              <a:rPr lang="en-US" b="1" dirty="0" smtClean="0"/>
              <a:t>?</a:t>
            </a:r>
            <a:endParaRPr lang="ru-RU" b="1" dirty="0"/>
          </a:p>
        </p:txBody>
      </p:sp>
      <p:sp>
        <p:nvSpPr>
          <p:cNvPr id="3" name="Объект 2"/>
          <p:cNvSpPr>
            <a:spLocks noGrp="1"/>
          </p:cNvSpPr>
          <p:nvPr>
            <p:ph idx="1"/>
          </p:nvPr>
        </p:nvSpPr>
        <p:spPr>
          <a:xfrm>
            <a:off x="1141413" y="2634342"/>
            <a:ext cx="9905998" cy="3124201"/>
          </a:xfrm>
        </p:spPr>
        <p:txBody>
          <a:bodyPr>
            <a:noAutofit/>
          </a:bodyPr>
          <a:lstStyle/>
          <a:p>
            <a:r>
              <a:rPr lang="en-US" sz="2400" dirty="0"/>
              <a:t>He revealed the fact of comprehensive tracking of more than a billion people in 60 countries by the governments of 35 countries</a:t>
            </a:r>
            <a:r>
              <a:rPr lang="en-US" sz="2400" dirty="0" smtClean="0"/>
              <a:t>.</a:t>
            </a:r>
          </a:p>
          <a:p>
            <a:r>
              <a:rPr lang="en-US" sz="2400" dirty="0"/>
              <a:t>Snowden disclosed information about the PRISM program, which includes mass tracking of negotiations between Americans and foreign citizens through telephone and the Internet</a:t>
            </a:r>
            <a:r>
              <a:rPr lang="en-US" sz="2400" dirty="0" smtClean="0"/>
              <a:t>.</a:t>
            </a:r>
          </a:p>
          <a:p>
            <a:r>
              <a:rPr lang="en-US" sz="2400" dirty="0"/>
              <a:t>Snowden divulged information about the existence of the British tracking program Temporal, and also said that he does not use the iPhone because of the integrated software that allows you to monitor the user.</a:t>
            </a:r>
            <a:r>
              <a:rPr lang="ru-RU" sz="2400" dirty="0"/>
              <a:t/>
            </a:r>
            <a:br>
              <a:rPr lang="ru-RU" sz="2400" dirty="0"/>
            </a:br>
            <a:endParaRPr lang="ru-RU" sz="2400" dirty="0"/>
          </a:p>
        </p:txBody>
      </p:sp>
    </p:spTree>
    <p:extLst>
      <p:ext uri="{BB962C8B-B14F-4D97-AF65-F5344CB8AC3E}">
        <p14:creationId xmlns:p14="http://schemas.microsoft.com/office/powerpoint/2010/main" val="2813745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02729" y="0"/>
            <a:ext cx="5544682" cy="1877786"/>
          </a:xfrm>
        </p:spPr>
        <p:txBody>
          <a:bodyPr/>
          <a:lstStyle/>
          <a:p>
            <a:r>
              <a:rPr lang="en-US" b="1" dirty="0" smtClean="0"/>
              <a:t>Snowden </a:t>
            </a:r>
            <a:r>
              <a:rPr lang="en-US" b="1" dirty="0"/>
              <a:t>Award</a:t>
            </a:r>
            <a:endParaRPr lang="ru-RU" b="1" dirty="0"/>
          </a:p>
        </p:txBody>
      </p:sp>
      <p:sp>
        <p:nvSpPr>
          <p:cNvPr id="3" name="Объект 2"/>
          <p:cNvSpPr>
            <a:spLocks noGrp="1"/>
          </p:cNvSpPr>
          <p:nvPr>
            <p:ph idx="1"/>
          </p:nvPr>
        </p:nvSpPr>
        <p:spPr>
          <a:xfrm>
            <a:off x="5502729" y="1763487"/>
            <a:ext cx="6134097" cy="4027714"/>
          </a:xfrm>
        </p:spPr>
        <p:txBody>
          <a:bodyPr>
            <a:normAutofit/>
          </a:bodyPr>
          <a:lstStyle/>
          <a:p>
            <a:r>
              <a:rPr lang="en-US" sz="2400" dirty="0"/>
              <a:t>In the spring of 2014, the Russian Association of Electronic Communications, the </a:t>
            </a:r>
            <a:r>
              <a:rPr lang="en-US" sz="2400" dirty="0" err="1"/>
              <a:t>Notamedia</a:t>
            </a:r>
            <a:r>
              <a:rPr lang="en-US" sz="2400" dirty="0"/>
              <a:t> company and the Echo of Moscow radio station jointly established the first award in the field of Internet media: "Internet Media Awards (IMA)". According to their information, Snowden personally agreed to the assignment of a new award in his name.</a:t>
            </a:r>
            <a:endParaRPr lang="ru-RU" sz="2400" dirty="0"/>
          </a:p>
        </p:txBody>
      </p:sp>
      <p:pic>
        <p:nvPicPr>
          <p:cNvPr id="2050" name="Picture 2" descr="Image"/>
          <p:cNvPicPr>
            <a:picLocks noChangeAspect="1" noChangeArrowheads="1"/>
          </p:cNvPicPr>
          <p:nvPr/>
        </p:nvPicPr>
        <p:blipFill rotWithShape="1">
          <a:blip r:embed="rId2">
            <a:extLst>
              <a:ext uri="{28A0092B-C50C-407E-A947-70E740481C1C}">
                <a14:useLocalDpi xmlns:a14="http://schemas.microsoft.com/office/drawing/2010/main" val="0"/>
              </a:ext>
            </a:extLst>
          </a:blip>
          <a:srcRect l="7210" r="32075"/>
          <a:stretch/>
        </p:blipFill>
        <p:spPr bwMode="auto">
          <a:xfrm>
            <a:off x="1141413" y="1750571"/>
            <a:ext cx="4361316" cy="4040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6342" y="420674"/>
            <a:ext cx="4116387" cy="1323439"/>
          </a:xfrm>
          <a:prstGeom prst="rect">
            <a:avLst/>
          </a:prstGeom>
          <a:noFill/>
        </p:spPr>
        <p:txBody>
          <a:bodyPr wrap="square" rtlCol="0">
            <a:spAutoFit/>
          </a:bodyPr>
          <a:lstStyle/>
          <a:p>
            <a:r>
              <a:rPr lang="en-US" sz="8000" b="1" dirty="0" smtClean="0"/>
              <a:t>PRESS F</a:t>
            </a:r>
            <a:endParaRPr lang="ru-RU" sz="8000" b="1" dirty="0"/>
          </a:p>
        </p:txBody>
      </p:sp>
    </p:spTree>
    <p:extLst>
      <p:ext uri="{BB962C8B-B14F-4D97-AF65-F5344CB8AC3E}">
        <p14:creationId xmlns:p14="http://schemas.microsoft.com/office/powerpoint/2010/main" val="22341520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6568" y="624114"/>
            <a:ext cx="10346531" cy="1905000"/>
          </a:xfrm>
        </p:spPr>
        <p:txBody>
          <a:bodyPr>
            <a:noAutofit/>
          </a:bodyPr>
          <a:lstStyle/>
          <a:p>
            <a:pPr algn="ctr"/>
            <a:r>
              <a:rPr lang="en-US" sz="6600" b="1" dirty="0"/>
              <a:t>Thanks for your attention</a:t>
            </a:r>
            <a:endParaRPr lang="ru-RU" sz="6600" b="1" dirty="0"/>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975" y="2666999"/>
            <a:ext cx="3667125" cy="36957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6569" y="2666999"/>
            <a:ext cx="3667125"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0194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up)">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84799" y="347723"/>
            <a:ext cx="5662611" cy="6099114"/>
          </a:xfrm>
        </p:spPr>
        <p:txBody>
          <a:bodyPr/>
          <a:lstStyle/>
          <a:p>
            <a:r>
              <a:rPr lang="en-US" b="1" i="1" dirty="0"/>
              <a:t>Please give me a good mark.</a:t>
            </a:r>
            <a:endParaRPr lang="ru-RU" b="1" i="1" dirty="0"/>
          </a:p>
        </p:txBody>
      </p:sp>
      <p:pic>
        <p:nvPicPr>
          <p:cNvPr id="1026" name="Picture 2" descr="https://sun9-19.userapi.com/impg/1beFBxAaMLLFz4XFw5EusdGJ_S0tSVnAw6wX7g/xVRtYl7Chag.jpg?size=990x1321&amp;quality=96&amp;sign=9a960cd2928fee2563ebcde1fde1f0a1&amp;type=alb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51" y="347722"/>
            <a:ext cx="4570873" cy="609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24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Сетка">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Сетка">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етка">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TM03457485[[fn=Сетчатая]]</Template>
  <TotalTime>60</TotalTime>
  <Words>265</Words>
  <Application>Microsoft Office PowerPoint</Application>
  <PresentationFormat>Широкоэкранный</PresentationFormat>
  <Paragraphs>21</Paragraphs>
  <Slides>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Arial</vt:lpstr>
      <vt:lpstr>Century Gothic</vt:lpstr>
      <vt:lpstr>Сетка</vt:lpstr>
      <vt:lpstr>Presentation on the topic “People from the IT sphere”</vt:lpstr>
      <vt:lpstr>Edward Snowden</vt:lpstr>
      <vt:lpstr>How did Edward Snowden influence the field of iT?</vt:lpstr>
      <vt:lpstr>Snowden Award</vt:lpstr>
      <vt:lpstr>Thanks for your attention</vt:lpstr>
      <vt:lpstr>Please give me a good mark.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теме “Люди из сферы IT”</dc:title>
  <dc:creator>User</dc:creator>
  <cp:lastModifiedBy>User</cp:lastModifiedBy>
  <cp:revision>25</cp:revision>
  <dcterms:created xsi:type="dcterms:W3CDTF">2021-10-21T13:32:14Z</dcterms:created>
  <dcterms:modified xsi:type="dcterms:W3CDTF">2021-10-21T15:03:35Z</dcterms:modified>
</cp:coreProperties>
</file>