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F0BE-4BE5-4E7C-8327-4ED4220822B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CC8-D7C4-4B24-8FA8-1B8D44F1E9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8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F0BE-4BE5-4E7C-8327-4ED4220822B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CC8-D7C4-4B24-8FA8-1B8D44F1E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86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F0BE-4BE5-4E7C-8327-4ED4220822B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CC8-D7C4-4B24-8FA8-1B8D44F1E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3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F0BE-4BE5-4E7C-8327-4ED4220822B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CC8-D7C4-4B24-8FA8-1B8D44F1E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7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F0BE-4BE5-4E7C-8327-4ED4220822B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CC8-D7C4-4B24-8FA8-1B8D44F1E9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47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F0BE-4BE5-4E7C-8327-4ED4220822B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CC8-D7C4-4B24-8FA8-1B8D44F1E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45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F0BE-4BE5-4E7C-8327-4ED4220822B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CC8-D7C4-4B24-8FA8-1B8D44F1E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46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F0BE-4BE5-4E7C-8327-4ED4220822B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CC8-D7C4-4B24-8FA8-1B8D44F1E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9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F0BE-4BE5-4E7C-8327-4ED4220822B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CC8-D7C4-4B24-8FA8-1B8D44F1E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9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48F0BE-4BE5-4E7C-8327-4ED4220822B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AE3CC8-D7C4-4B24-8FA8-1B8D44F1E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33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F0BE-4BE5-4E7C-8327-4ED4220822B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3CC8-D7C4-4B24-8FA8-1B8D44F1E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3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48F0BE-4BE5-4E7C-8327-4ED4220822B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AE3CC8-D7C4-4B24-8FA8-1B8D44F1E9B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9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1197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favorite websites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1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198" y="790547"/>
            <a:ext cx="663160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3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GitHub</a:t>
            </a:r>
            <a:endParaRPr lang="ru-RU" dirty="0"/>
          </a:p>
        </p:txBody>
      </p:sp>
      <p:pic>
        <p:nvPicPr>
          <p:cNvPr id="4098" name="Picture 2" descr="La storia di Github: punto di riferimento per gli sviluppator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1857375"/>
            <a:ext cx="5905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9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59"/>
          <a:stretch/>
        </p:blipFill>
        <p:spPr>
          <a:xfrm>
            <a:off x="1147156" y="1246217"/>
            <a:ext cx="2154411" cy="3676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21" y="372539"/>
            <a:ext cx="5768339" cy="52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3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YouTube</a:t>
            </a:r>
            <a:endParaRPr lang="ru-RU" dirty="0"/>
          </a:p>
        </p:txBody>
      </p:sp>
      <p:pic>
        <p:nvPicPr>
          <p:cNvPr id="1026" name="Picture 2" descr="Приложения в Google Play – YouTube for Google T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71" y="2325794"/>
            <a:ext cx="8477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735" y="399849"/>
            <a:ext cx="5702531" cy="556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532" y="906088"/>
            <a:ext cx="897893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51205"/>
            <a:ext cx="10058400" cy="32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733" y="765609"/>
            <a:ext cx="93945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VK</a:t>
            </a:r>
            <a:endParaRPr lang="ru-RU" dirty="0"/>
          </a:p>
        </p:txBody>
      </p:sp>
      <p:pic>
        <p:nvPicPr>
          <p:cNvPr id="2050" name="Picture 2" descr="VK (компания) — Википед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69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6179" r="1030" b="1452"/>
          <a:stretch/>
        </p:blipFill>
        <p:spPr>
          <a:xfrm>
            <a:off x="2099978" y="706583"/>
            <a:ext cx="7992045" cy="5045825"/>
          </a:xfrm>
        </p:spPr>
      </p:pic>
    </p:spTree>
    <p:extLst>
      <p:ext uri="{BB962C8B-B14F-4D97-AF65-F5344CB8AC3E}">
        <p14:creationId xmlns:p14="http://schemas.microsoft.com/office/powerpoint/2010/main" val="12460935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12</Words>
  <Application>Microsoft Office PowerPoint</Application>
  <PresentationFormat>Широкоэкранный</PresentationFormat>
  <Paragraphs>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Ретро</vt:lpstr>
      <vt:lpstr>My favorite websites</vt:lpstr>
      <vt:lpstr>1) YouTube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2) VK</vt:lpstr>
      <vt:lpstr>Презентация PowerPoint</vt:lpstr>
      <vt:lpstr>Презентация PowerPoint</vt:lpstr>
      <vt:lpstr>3) GitHub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2022-04-07T21:53:37Z</dcterms:created>
  <dcterms:modified xsi:type="dcterms:W3CDTF">2022-04-08T08:09:02Z</dcterms:modified>
</cp:coreProperties>
</file>