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1" r:id="rId4"/>
    <p:sldId id="260" r:id="rId5"/>
    <p:sldId id="258" r:id="rId6"/>
    <p:sldId id="257" r:id="rId7"/>
    <p:sldId id="256" r:id="rId8"/>
    <p:sldId id="272" r:id="rId9"/>
    <p:sldId id="269" r:id="rId10"/>
    <p:sldId id="270" r:id="rId11"/>
    <p:sldId id="27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2rK9c4cA4KA"/>
          <p:cNvPicPr>
            <a:picLocks noChangeAspect="1"/>
          </p:cNvPicPr>
          <p:nvPr/>
        </p:nvPicPr>
        <p:blipFill>
          <a:blip r:embed="rId1"/>
          <a:srcRect r="-539" b="39427"/>
          <a:stretch>
            <a:fillRect/>
          </a:stretch>
        </p:blipFill>
        <p:spPr>
          <a:xfrm>
            <a:off x="-191135" y="310515"/>
            <a:ext cx="12210415" cy="67646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56405" y="20955"/>
            <a:ext cx="4760595" cy="68370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                            Thanks for attention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3P2_WuyXMA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-ZKx0-vpAX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8VGBSoLa2Y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AuXoqSmVQ7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UM7wxlA9Nt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32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33520" y="1497965"/>
            <a:ext cx="4632325" cy="42094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2320" y="123825"/>
            <a:ext cx="6360795" cy="66109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10535" y="635"/>
            <a:ext cx="4876165" cy="6857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Presentation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Frein</cp:lastModifiedBy>
  <cp:revision>3</cp:revision>
  <dcterms:created xsi:type="dcterms:W3CDTF">2022-04-08T12:45:00Z</dcterms:created>
  <dcterms:modified xsi:type="dcterms:W3CDTF">2022-04-08T17:21:42Z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11627013121A4815B3EA4DCF20F1155A</vt:lpwstr>
  </property>
  <property fmtid="{D5CDD505-2E9C-101B-9397-08002B2CF9AE}" pid="3" name="KSOProductBuildVer">
    <vt:lpwstr>1033-11.2.0.11042</vt:lpwstr>
  </property>
</Properties>
</file>