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4" r:id="rId4"/>
    <p:sldId id="263" r:id="rId5"/>
    <p:sldId id="265" r:id="rId6"/>
    <p:sldId id="266" r:id="rId7"/>
    <p:sldId id="267" r:id="rId8"/>
    <p:sldId id="258" r:id="rId9"/>
    <p:sldId id="268" r:id="rId10"/>
    <p:sldId id="269" r:id="rId11"/>
    <p:sldId id="259" r:id="rId12"/>
    <p:sldId id="257" r:id="rId13"/>
    <p:sldId id="270" r:id="rId14"/>
    <p:sldId id="271" r:id="rId15"/>
    <p:sldId id="26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in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8T21:59:58.285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8T22:55:20.673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dirty="0">
                <a:sym typeface="+mn-ea"/>
              </a:rPr>
              <a:t>Внешняя политика ВКЛ в XV — первой половине XVI в</a:t>
            </a:r>
            <a:br>
              <a:rPr lang="en-US" dirty="0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/>
          <p:nvPr>
            <p:ph sz="half" idx="2"/>
          </p:nvPr>
        </p:nvPicPr>
        <p:blipFill>
          <a:blip r:embed="rId2"/>
          <a:srcRect l="-236" t="3161" r="236" b="13319"/>
          <a:stretch>
            <a:fillRect/>
          </a:stretch>
        </p:blipFill>
        <p:spPr>
          <a:xfrm>
            <a:off x="2074545" y="0"/>
            <a:ext cx="7527925" cy="692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Cloud Callout 7"/>
          <p:cNvSpPr/>
          <p:nvPr/>
        </p:nvSpPr>
        <p:spPr>
          <a:xfrm>
            <a:off x="5374640" y="-256540"/>
            <a:ext cx="4509770" cy="213804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4000">
                <a:latin typeface="Arial Black" panose="020B0A04020102020204" charset="0"/>
                <a:cs typeface="Arial Black" panose="020B0A04020102020204" charset="0"/>
              </a:rPr>
              <a:t>Боже </a:t>
            </a:r>
            <a:r>
              <a:rPr lang="ru-RU" altLang="en-US" sz="400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ПОМОГИ!</a:t>
            </a:r>
            <a:endParaRPr lang="ru-RU" altLang="en-US" sz="400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00960" y="-323215"/>
            <a:ext cx="6990080" cy="7181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28" name="Picture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1911985" y="0"/>
            <a:ext cx="904811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Picture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5517515" y="3746500"/>
            <a:ext cx="1156335" cy="1156335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ChangeAspect="1"/>
          </p:cNvPicPr>
          <p:nvPr/>
        </p:nvPicPr>
        <p:blipFill>
          <a:blip r:embed="rId3"/>
          <a:srcRect l="-10984" t="-16963" r="10984" b="16963"/>
          <a:stretch>
            <a:fillRect/>
          </a:stretch>
        </p:blipFill>
        <p:spPr>
          <a:xfrm>
            <a:off x="5314950" y="3746500"/>
            <a:ext cx="1444625" cy="1156335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29" name="Content Placeholder 128"/>
          <p:cNvPicPr/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52585" y="4845685"/>
            <a:ext cx="1292860" cy="1045845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6406 0.00277778 " pathEditMode="relative" ptsTypes="">
                                      <p:cBhvr>
                                        <p:cTn id="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0625 0.141667 " pathEditMode="relative" ptsTypes="">
                                      <p:cBhvr>
                                        <p:cTn id="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124 0.0305555 L 0.026562 -0.0388888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30" name="Picture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32" name="Picture 131"/>
          <p:cNvPicPr/>
          <p:nvPr/>
        </p:nvPicPr>
        <p:blipFill>
          <a:blip r:embed="rId2"/>
          <a:srcRect t="20150" b="17390"/>
          <a:stretch>
            <a:fillRect/>
          </a:stretch>
        </p:blipFill>
        <p:spPr>
          <a:xfrm>
            <a:off x="838200" y="0"/>
            <a:ext cx="10839450" cy="677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ounded Rectangular Callout 8"/>
          <p:cNvSpPr/>
          <p:nvPr/>
        </p:nvSpPr>
        <p:spPr>
          <a:xfrm>
            <a:off x="3657600" y="1380490"/>
            <a:ext cx="4552950" cy="870585"/>
          </a:xfrm>
          <a:prstGeom prst="wedgeRoundRect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200">
                <a:latin typeface="Arial Black" panose="020B0A04020102020204" charset="0"/>
                <a:cs typeface="Arial Black" panose="020B0A04020102020204" charset="0"/>
              </a:rPr>
              <a:t>Мир, но вы капитулируете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696200" y="1958340"/>
            <a:ext cx="2838450" cy="6800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200">
                <a:latin typeface="Arial Black" panose="020B0A04020102020204" charset="0"/>
                <a:cs typeface="Arial Black" panose="020B0A04020102020204" charset="0"/>
              </a:rPr>
              <a:t>Мир</a:t>
            </a:r>
            <a:r>
              <a:rPr lang="en-US" altLang="ru-RU" sz="3200">
                <a:latin typeface="Arial Black" panose="020B0A04020102020204" charset="0"/>
                <a:cs typeface="Arial Black" panose="020B0A04020102020204" charset="0"/>
              </a:rPr>
              <a:t>?</a:t>
            </a:r>
            <a:endParaRPr lang="en-US" altLang="ru-RU" sz="3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162560"/>
            <a:ext cx="10910570" cy="653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" name="Picture 132"/>
          <p:cNvPicPr/>
          <p:nvPr/>
        </p:nvPicPr>
        <p:blipFill>
          <a:blip r:embed="rId1"/>
          <a:stretch>
            <a:fillRect/>
          </a:stretch>
        </p:blipFill>
        <p:spPr>
          <a:xfrm>
            <a:off x="2838450" y="-238125"/>
            <a:ext cx="7334250" cy="733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3200400" y="0"/>
            <a:ext cx="7315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Внешняя политика ВКЛ 15 - 16 век </a:t>
            </a:r>
            <a:endParaRPr lang="ru-RU" altLang="en-US" sz="4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Content Placeholder 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840" y="0"/>
            <a:ext cx="857313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/>
          <p:nvPr>
            <p:ph sz="half" idx="2"/>
          </p:nvPr>
        </p:nvPicPr>
        <p:blipFill>
          <a:blip r:embed="rId2"/>
          <a:srcRect b="17834"/>
          <a:stretch>
            <a:fillRect/>
          </a:stretch>
        </p:blipFill>
        <p:spPr>
          <a:xfrm>
            <a:off x="2105660" y="0"/>
            <a:ext cx="10086340" cy="6960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24790"/>
            <a:ext cx="2337435" cy="2672080"/>
          </a:xfrm>
          <a:prstGeom prst="ellipse">
            <a:avLst/>
          </a:prstGeom>
          <a:noFill/>
          <a:ln w="9525"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337435" y="1513205"/>
            <a:ext cx="1558925" cy="17780"/>
          </a:xfrm>
          <a:prstGeom prst="straightConnector1">
            <a:avLst/>
          </a:prstGeom>
          <a:ln w="184150">
            <a:solidFill>
              <a:srgbClr val="FF0000"/>
            </a:solidFill>
            <a:tailEnd type="arrow" w="med" len="med"/>
          </a:ln>
          <a:effectLst>
            <a:glow>
              <a:schemeClr val="accent1">
                <a:alpha val="40000"/>
              </a:schemeClr>
            </a:glow>
            <a:outerShdw blurRad="50800" dist="50800" dir="5400000" sx="116000" sy="116000" algn="ctr" rotWithShape="0">
              <a:srgbClr val="00000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13" name="Content Placeholder 1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96470" cy="7252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ounded Rectangular Callout 12"/>
          <p:cNvSpPr/>
          <p:nvPr/>
        </p:nvSpPr>
        <p:spPr>
          <a:xfrm>
            <a:off x="2468880" y="2861945"/>
            <a:ext cx="3009900" cy="113411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755"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Я знаю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986395" y="2004695"/>
            <a:ext cx="3768090" cy="113411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755"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Крестоносцы идут!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14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7132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33730" y="0"/>
            <a:ext cx="2766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За Орду</a:t>
            </a:r>
            <a:r>
              <a:rPr lang="ru-RU" altLang="en-US" sz="3600">
                <a:solidFill>
                  <a:srgbClr val="FF0000"/>
                </a:solidFill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ru-RU" altLang="en-US" sz="3600">
              <a:solidFill>
                <a:srgbClr val="FF0000"/>
              </a:solidFill>
              <a:highlight>
                <a:srgbClr val="000000"/>
              </a:highligh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098915" y="1825625"/>
            <a:ext cx="3623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rgbClr val="FF0000"/>
                </a:solidFill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За Альянс </a:t>
            </a:r>
            <a:endParaRPr lang="ru-RU" altLang="en-US" sz="3600">
              <a:solidFill>
                <a:srgbClr val="FF0000"/>
              </a:solidFill>
              <a:highlight>
                <a:srgbClr val="000000"/>
              </a:highligh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7" name="Pictur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Content Placeholder 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1230" y="0"/>
            <a:ext cx="6887845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ular Callout 5"/>
          <p:cNvSpPr/>
          <p:nvPr/>
        </p:nvSpPr>
        <p:spPr>
          <a:xfrm>
            <a:off x="6593205" y="690245"/>
            <a:ext cx="3234690" cy="91567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200">
                <a:latin typeface="Arial Black" panose="020B0A04020102020204" charset="0"/>
                <a:cs typeface="Arial Black" panose="020B0A04020102020204" charset="0"/>
              </a:rPr>
              <a:t>Вы убийцы!</a:t>
            </a:r>
            <a:endParaRPr lang="ru-RU" alt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15" name="Pictur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Content Placeholder 1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6150" y="-64135"/>
            <a:ext cx="10613390" cy="6922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ular Callout 6"/>
          <p:cNvSpPr/>
          <p:nvPr/>
        </p:nvSpPr>
        <p:spPr>
          <a:xfrm>
            <a:off x="3091815" y="1246505"/>
            <a:ext cx="3453765" cy="96774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Кто убийцы!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12280" y="1691005"/>
            <a:ext cx="3418840" cy="81026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Мы убийцы!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358515" y="2501265"/>
            <a:ext cx="3453765" cy="96774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Кто убийцы!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170420" y="3023870"/>
            <a:ext cx="3418840" cy="81026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Мы убийцы!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107" name="Content Placeholder 106"/>
          <p:cNvPicPr/>
          <p:nvPr>
            <p:ph sz="half" idx="2"/>
          </p:nvPr>
        </p:nvPicPr>
        <p:blipFill>
          <a:blip r:embed="rId1"/>
          <a:srcRect b="17834"/>
          <a:stretch>
            <a:fillRect/>
          </a:stretch>
        </p:blipFill>
        <p:spPr>
          <a:xfrm>
            <a:off x="2105660" y="-50800"/>
            <a:ext cx="10086340" cy="6960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Content Placeholder 10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585" y="923925"/>
            <a:ext cx="2214245" cy="253111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698 0.108796 " pathEditMode="relative" ptsTypes="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9" name="Picture 118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" name="Content Placeholder 1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0060" y="13970"/>
            <a:ext cx="6151245" cy="684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rcRect l="24899" t="17473" r="42793" b="48034"/>
          <a:stretch>
            <a:fillRect/>
          </a:stretch>
        </p:blipFill>
        <p:spPr>
          <a:xfrm rot="2340000">
            <a:off x="5492115" y="176530"/>
            <a:ext cx="2062480" cy="220218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2"/>
          <a:srcRect l="24899" t="17473" r="42793" b="48034"/>
          <a:stretch>
            <a:fillRect/>
          </a:stretch>
        </p:blipFill>
        <p:spPr>
          <a:xfrm rot="2340000">
            <a:off x="4938395" y="3600450"/>
            <a:ext cx="1880235" cy="2007870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5189220" y="-10160"/>
            <a:ext cx="3571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rgbClr val="FF0000"/>
                </a:solidFill>
                <a:highlight>
                  <a:srgbClr val="C0C0C0"/>
                </a:highlight>
                <a:latin typeface="Arial Black" panose="020B0A04020102020204" charset="0"/>
                <a:cs typeface="Arial Black" panose="020B0A04020102020204" charset="0"/>
              </a:rPr>
              <a:t>Карл!</a:t>
            </a:r>
            <a:endParaRPr lang="ru-RU" altLang="en-US" sz="4000">
              <a:solidFill>
                <a:srgbClr val="FF0000"/>
              </a:solidFill>
              <a:highlight>
                <a:srgbClr val="C0C0C0"/>
              </a:highligh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910330" y="6040755"/>
            <a:ext cx="50285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highlight>
                  <a:srgbClr val="C0C0C0"/>
                </a:highlight>
                <a:latin typeface="Arial Black" panose="020B0A04020102020204" charset="0"/>
                <a:cs typeface="Arial Black" panose="020B0A04020102020204" charset="0"/>
              </a:rPr>
              <a:t>Зима близко</a:t>
            </a:r>
            <a:endParaRPr lang="ru-RU" altLang="en-US" sz="4400">
              <a:highlight>
                <a:srgbClr val="C0C0C0"/>
              </a:highligh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Presentation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Устранение угрозы крестоносцев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Внешняя политика ВКЛ в XV — первой половине XVI в </dc:title>
  <dc:creator>Frein</dc:creator>
  <cp:lastModifiedBy>Frein</cp:lastModifiedBy>
  <cp:revision>26</cp:revision>
  <dcterms:created xsi:type="dcterms:W3CDTF">2022-02-28T18:05:51Z</dcterms:created>
  <dcterms:modified xsi:type="dcterms:W3CDTF">2022-02-28T20:18:09Z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3AE629080E0943C7862C1AAF3F6FBC24</vt:lpwstr>
  </property>
  <property fmtid="{D5CDD505-2E9C-101B-9397-08002B2CF9AE}" pid="3" name="KSOProductBuildVer">
    <vt:lpwstr>1033-11.2.0.10463</vt:lpwstr>
  </property>
</Properties>
</file>