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"/>
  </p:notesMasterIdLst>
  <p:sldIdLst>
    <p:sldId id="21474738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90E"/>
    <a:srgbClr val="00B0F0"/>
    <a:srgbClr val="F8730A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0" autoAdjust="0"/>
    <p:restoredTop sz="95897"/>
  </p:normalViewPr>
  <p:slideViewPr>
    <p:cSldViewPr snapToGrid="0">
      <p:cViewPr varScale="1">
        <p:scale>
          <a:sx n="90" d="100"/>
          <a:sy n="9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E6EE8-647B-48F5-906B-3F804D0DC9A2}" type="datetimeFigureOut">
              <a:t>30/10/2023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C8A7-F4D2-446E-9420-4DF928BDC3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4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FD26541-19C7-244D-86AE-248E2C98F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8" name="Picture 7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958496CC-56C4-C744-BE30-93FB981A1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9" name="Picture 8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C5D80971-1BAE-CF43-9875-A1BB54BFD6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5FC12-8361-6C4D-9641-8202ABC9E77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CD8DBEBB-1F84-A743-8D44-8918407CAA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8" name="Picture 7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05C33226-5E6C-2F42-B9EA-F51906272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9" name="Picture 8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25BC260B-9DAC-064B-AD9C-BB0029CD4B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CB94D-BD0D-A64C-86ED-C67AC5FCA83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84A71954-5E51-2645-8C52-00E157B39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8" name="Picture 7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4BF149CD-7421-8B4D-A946-FA628B3519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9" name="Picture 8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B78CEA47-40BA-8A42-8ADC-EED61E2B31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378EB-1A36-7448-86F5-92AE41E089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DDF710A3-4867-314A-A73C-5C15826BE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8" name="Picture 7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CA4750FE-D8AF-A942-8396-DCD3B6D11C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9" name="Picture 8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AE7C06C6-7E7A-D446-B630-51B0F22402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B61243-3C07-604D-BF90-B32C94E70C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E8DD4CFD-BCE1-1C46-A1B5-91DFC83548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9" name="Picture 8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9CE50FFE-F938-3F49-8A52-C5B3C251E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10" name="Picture 9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0DC1C335-C86A-B34E-8586-54F723314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4BE5E-C5B9-AC42-A483-1CC7D5314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77BFE1F-D0D4-5E40-A215-40A93883E7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11" name="Picture 10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AE639FA4-89D3-8E4A-8B2F-FD78EC997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12" name="Picture 11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72D3160E-E266-BD4E-B9E4-EE7596202F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86A91-EE3B-AF4C-80D4-16B35EF9307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E42DBBF9-7508-5842-A19D-0ABFECFC2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7" name="Picture 6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34F8A000-C772-C24A-8CF6-C43EFDBD0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8" name="Picture 7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FF9655A4-CB8C-A541-A31B-57FFE28CEB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005DB-9F29-3746-82DC-E5720193D6C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AB96305-97A0-3545-B93C-EAAF5EF70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6" name="Picture 5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5C817592-4575-1148-8666-D0D2AC70EC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7" name="Picture 6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A212F6E3-17BB-E142-BCFA-05C097F33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F7D4C-8FAC-4445-B84F-EDB40616808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A60646BC-83AF-C549-AA31-4C1E2F709B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9" name="Picture 8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1E33F371-C483-1E4E-B57A-7CFCA6238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10" name="Picture 9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BBB6ECB4-977E-D741-AFE5-D4F204CDCF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978BD-40E1-0B45-A492-AE9AB718A4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A7460DB1-BFB5-1D4B-9E7F-65A3A3004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9" name="Picture 8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3C850828-1FA2-1D41-A97B-D799289A4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10" name="Picture 9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A5F66C0F-9F62-8249-AD17-6D83E37D29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2D1CB-CEBB-3C4B-835F-31FDF75D53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9" y="413718"/>
            <a:ext cx="608615" cy="6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008C9-3938-D4D5-7DE3-E7FCB88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57F67-879C-8C10-0A78-A9BD88E0DE7D}"/>
              </a:ext>
            </a:extLst>
          </p:cNvPr>
          <p:cNvSpPr/>
          <p:nvPr/>
        </p:nvSpPr>
        <p:spPr bwMode="gray">
          <a:xfrm>
            <a:off x="8453610" y="388111"/>
            <a:ext cx="648529" cy="646406"/>
          </a:xfrm>
          <a:prstGeom prst="rect">
            <a:avLst/>
          </a:prstGeom>
          <a:blipFill dpi="0" rotWithShape="1">
            <a:blip r:embed="rId2"/>
            <a:srcRect/>
            <a:stretch>
              <a:fillRect l="-53050" t="-20713" r="-215124" b="-181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pic>
        <p:nvPicPr>
          <p:cNvPr id="15" name="Picture 1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F877BA9-C15D-7BB1-80A2-0A4B8980A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47" y="389891"/>
            <a:ext cx="489873" cy="540494"/>
          </a:xfrm>
          <a:prstGeom prst="rect">
            <a:avLst/>
          </a:prstGeom>
        </p:spPr>
      </p:pic>
      <p:pic>
        <p:nvPicPr>
          <p:cNvPr id="16" name="Picture 15" descr="A logo with blue lines on a black background&#10;&#10;Description automatically generated">
            <a:extLst>
              <a:ext uri="{FF2B5EF4-FFF2-40B4-BE49-F238E27FC236}">
                <a16:creationId xmlns:a16="http://schemas.microsoft.com/office/drawing/2014/main" id="{B8A7E39C-7979-680F-E3D0-008BD69B34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 b="24051"/>
          <a:stretch/>
        </p:blipFill>
        <p:spPr>
          <a:xfrm>
            <a:off x="9759109" y="413717"/>
            <a:ext cx="516958" cy="540493"/>
          </a:xfrm>
          <a:prstGeom prst="rect">
            <a:avLst/>
          </a:prstGeom>
        </p:spPr>
      </p:pic>
      <p:pic>
        <p:nvPicPr>
          <p:cNvPr id="17" name="Picture 16" descr="A logo with a green globe and blue text&#10;&#10;Description automatically generated">
            <a:extLst>
              <a:ext uri="{FF2B5EF4-FFF2-40B4-BE49-F238E27FC236}">
                <a16:creationId xmlns:a16="http://schemas.microsoft.com/office/drawing/2014/main" id="{170B1906-A810-8369-6C17-FBBCD8F763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28" y="443477"/>
            <a:ext cx="1348360" cy="4869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0D6CE-2B50-5E23-E144-0AB02775FED1}"/>
              </a:ext>
            </a:extLst>
          </p:cNvPr>
          <p:cNvCxnSpPr>
            <a:cxnSpLocks/>
          </p:cNvCxnSpPr>
          <p:nvPr/>
        </p:nvCxnSpPr>
        <p:spPr>
          <a:xfrm>
            <a:off x="10281787" y="341077"/>
            <a:ext cx="0" cy="62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36;p4">
            <a:extLst>
              <a:ext uri="{FF2B5EF4-FFF2-40B4-BE49-F238E27FC236}">
                <a16:creationId xmlns:a16="http://schemas.microsoft.com/office/drawing/2014/main" id="{825AFCFA-C591-AFA7-291C-AD7B4A1E198B}"/>
              </a:ext>
            </a:extLst>
          </p:cNvPr>
          <p:cNvSpPr/>
          <p:nvPr/>
        </p:nvSpPr>
        <p:spPr>
          <a:xfrm>
            <a:off x="425451" y="1434221"/>
            <a:ext cx="5255075" cy="4616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07F7BB-BAEF-0F60-42B9-AA69071FF629}"/>
              </a:ext>
            </a:extLst>
          </p:cNvPr>
          <p:cNvSpPr txBox="1">
            <a:spLocks/>
          </p:cNvSpPr>
          <p:nvPr/>
        </p:nvSpPr>
        <p:spPr>
          <a:xfrm>
            <a:off x="425451" y="352540"/>
            <a:ext cx="7644494" cy="71509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b="1" kern="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Team Card (Team-01)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417975A-79E2-997F-17AA-6A9E0BFF3E80}"/>
              </a:ext>
            </a:extLst>
          </p:cNvPr>
          <p:cNvSpPr txBox="1">
            <a:spLocks/>
          </p:cNvSpPr>
          <p:nvPr/>
        </p:nvSpPr>
        <p:spPr>
          <a:xfrm>
            <a:off x="6386512" y="2159589"/>
            <a:ext cx="5255075" cy="4196761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Area</a:t>
            </a:r>
            <a:r>
              <a:rPr lang="en-US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Healthcare AI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Topic</a:t>
            </a:r>
            <a:r>
              <a:rPr lang="en-US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Using AI to Build a Digital Twin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en-US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Utilizing an ecosystem of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various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national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clinical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 sources to build a Digital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Twin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individuals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that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visualizes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current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diseases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and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predicts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future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diseases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émotions, and </a:t>
            </a:r>
            <a:r>
              <a:rPr lang="fr-FR" sz="18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outcomes</a:t>
            </a:r>
            <a:r>
              <a:rPr lang="fr-FR" sz="18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ar-SA" sz="18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Espace réservé du contenu 8">
            <a:extLst>
              <a:ext uri="{FF2B5EF4-FFF2-40B4-BE49-F238E27FC236}">
                <a16:creationId xmlns:a16="http://schemas.microsoft.com/office/drawing/2014/main" id="{4BA3FEEC-5D05-AF58-BDAD-2577F5E2E747}"/>
              </a:ext>
            </a:extLst>
          </p:cNvPr>
          <p:cNvSpPr txBox="1">
            <a:spLocks/>
          </p:cNvSpPr>
          <p:nvPr/>
        </p:nvSpPr>
        <p:spPr>
          <a:xfrm>
            <a:off x="425451" y="2159589"/>
            <a:ext cx="5255075" cy="3702205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Ghada</a:t>
            </a: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Alhussain</a:t>
            </a:r>
            <a:endParaRPr lang="en-US" sz="24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Alhanouf</a:t>
            </a: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Alsamani</a:t>
            </a:r>
            <a:endParaRPr lang="en-US" sz="24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Wejdan</a:t>
            </a: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Alotaibi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Muhannad</a:t>
            </a: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Alsaif</a:t>
            </a:r>
            <a:endParaRPr lang="en-US" sz="24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Razan </a:t>
            </a:r>
            <a:r>
              <a:rPr lang="en-US" sz="2400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Alghassab</a:t>
            </a:r>
            <a:endParaRPr lang="en-US" sz="24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Mohamed Alkherb</a:t>
            </a:r>
            <a:endParaRPr lang="fr-FR" sz="2400" dirty="0">
              <a:solidFill>
                <a:srgbClr val="00206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ADD0C-6CAA-AD09-049F-682FDE1EC736}"/>
              </a:ext>
            </a:extLst>
          </p:cNvPr>
          <p:cNvCxnSpPr>
            <a:cxnSpLocks/>
          </p:cNvCxnSpPr>
          <p:nvPr/>
        </p:nvCxnSpPr>
        <p:spPr>
          <a:xfrm>
            <a:off x="5995987" y="2022753"/>
            <a:ext cx="0" cy="433359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Google Shape;236;p4">
            <a:extLst>
              <a:ext uri="{FF2B5EF4-FFF2-40B4-BE49-F238E27FC236}">
                <a16:creationId xmlns:a16="http://schemas.microsoft.com/office/drawing/2014/main" id="{5F6C0982-E473-4B46-6482-7948920D1F66}"/>
              </a:ext>
            </a:extLst>
          </p:cNvPr>
          <p:cNvSpPr/>
          <p:nvPr/>
        </p:nvSpPr>
        <p:spPr>
          <a:xfrm>
            <a:off x="6386511" y="1430669"/>
            <a:ext cx="5255075" cy="4616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&amp; Topic</a:t>
            </a:r>
          </a:p>
        </p:txBody>
      </p:sp>
    </p:spTree>
    <p:extLst>
      <p:ext uri="{BB962C8B-B14F-4D97-AF65-F5344CB8AC3E}">
        <p14:creationId xmlns:p14="http://schemas.microsoft.com/office/powerpoint/2010/main" val="401333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10499d-8e73-4567-bcd2-e9ccb9466658" xsi:nil="true"/>
    <PublishingExpirationDate xmlns="http://schemas.microsoft.com/sharepoint/v3" xsi:nil="true"/>
    <PublishingStartDate xmlns="http://schemas.microsoft.com/sharepoint/v3" xsi:nil="true"/>
    <lcf76f155ced4ddcb4097134ff3c332f xmlns="7781c099-4fd0-48fd-8f96-0163cf7be54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F774E53B20C45A0A87BF9E0293560" ma:contentTypeVersion="18" ma:contentTypeDescription="Create a new document." ma:contentTypeScope="" ma:versionID="0ba9d0a2834bb9ca604bf4c8e548039a">
  <xsd:schema xmlns:xsd="http://www.w3.org/2001/XMLSchema" xmlns:xs="http://www.w3.org/2001/XMLSchema" xmlns:p="http://schemas.microsoft.com/office/2006/metadata/properties" xmlns:ns1="http://schemas.microsoft.com/sharepoint/v3" xmlns:ns2="7781c099-4fd0-48fd-8f96-0163cf7be544" xmlns:ns3="bf10499d-8e73-4567-bcd2-e9ccb9466658" targetNamespace="http://schemas.microsoft.com/office/2006/metadata/properties" ma:root="true" ma:fieldsID="772e7ef32fb355c5d1a5ec6f0e448ce4" ns1:_="" ns2:_="" ns3:_="">
    <xsd:import namespace="http://schemas.microsoft.com/sharepoint/v3"/>
    <xsd:import namespace="7781c099-4fd0-48fd-8f96-0163cf7be544"/>
    <xsd:import namespace="bf10499d-8e73-4567-bcd2-e9ccb9466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PublishingStartDate" minOccurs="0"/>
                <xsd:element ref="ns1:PublishingExpirationDat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1c099-4fd0-48fd-8f96-0163cf7be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0499d-8e73-4567-bcd2-e9ccb9466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d352a3db-04d7-4355-a0d6-9fc3c81378a7}" ma:internalName="TaxCatchAll" ma:showField="CatchAllData" ma:web="bf10499d-8e73-4567-bcd2-e9ccb9466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51757F-0C58-4F96-9078-21B1B52BE1B1}">
  <ds:schemaRefs>
    <ds:schemaRef ds:uri="http://schemas.microsoft.com/office/2006/metadata/properties"/>
    <ds:schemaRef ds:uri="http://schemas.microsoft.com/office/infopath/2007/PartnerControls"/>
    <ds:schemaRef ds:uri="bf10499d-8e73-4567-bcd2-e9ccb9466658"/>
    <ds:schemaRef ds:uri="http://schemas.microsoft.com/sharepoint/v3"/>
    <ds:schemaRef ds:uri="7781c099-4fd0-48fd-8f96-0163cf7be544"/>
  </ds:schemaRefs>
</ds:datastoreItem>
</file>

<file path=customXml/itemProps2.xml><?xml version="1.0" encoding="utf-8"?>
<ds:datastoreItem xmlns:ds="http://schemas.openxmlformats.org/officeDocument/2006/customXml" ds:itemID="{D0ACC5D3-CDEE-4F26-BC23-C976C561C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28101-1DF5-4486-8612-B54A66D09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781c099-4fd0-48fd-8f96-0163cf7be544"/>
    <ds:schemaRef ds:uri="bf10499d-8e73-4567-bcd2-e9ccb9466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4407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Campos, Simao</dc:creator>
  <cp:lastModifiedBy>Mohamed Alkherb</cp:lastModifiedBy>
  <cp:revision>67</cp:revision>
  <dcterms:created xsi:type="dcterms:W3CDTF">2023-10-03T10:03:39Z</dcterms:created>
  <dcterms:modified xsi:type="dcterms:W3CDTF">2023-10-30T19:54:09Z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0x010100918F774E53B20C45A0A87BF9E0293560</vt:lpwstr>
  </property>
  <property fmtid="{D5CDD505-2E9C-101B-9397-08002B2CF9AE}" pid="3" name="MediaServiceImageTags">
    <vt:lpwstr/>
  </property>
</Properties>
</file>