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7.xml"/><Relationship Id="rId22" Type="http://schemas.openxmlformats.org/officeDocument/2006/relationships/font" Target="fonts/Roboto-boldItalic.fntdata"/><Relationship Id="rId10" Type="http://schemas.openxmlformats.org/officeDocument/2006/relationships/slide" Target="slides/slide6.xml"/><Relationship Id="rId21" Type="http://schemas.openxmlformats.org/officeDocument/2006/relationships/font" Target="fonts/Roboto-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5e88363604_2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5e88363604_2_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5e88363604_2_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25e88363604_2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5e88363604_2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5e88363604_2_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5e88363604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5e88363604_0_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5e88363604_2_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5e88363604_2_4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2"/>
          <p:cNvSpPr/>
          <p:nvPr/>
        </p:nvSpPr>
        <p:spPr>
          <a:xfrm>
            <a:off x="4000500" y="1087403"/>
            <a:ext cx="8191476" cy="5770602"/>
          </a:xfrm>
          <a:custGeom>
            <a:rect b="b" l="l" r="r" t="t"/>
            <a:pathLst>
              <a:path extrusionOk="0" h="21600" w="21600">
                <a:moveTo>
                  <a:pt x="12998" y="0"/>
                </a:moveTo>
                <a:cubicBezTo>
                  <a:pt x="16139" y="0"/>
                  <a:pt x="19020" y="1571"/>
                  <a:pt x="21267" y="4187"/>
                </a:cubicBezTo>
                <a:lnTo>
                  <a:pt x="21600" y="4594"/>
                </a:lnTo>
                <a:lnTo>
                  <a:pt x="21600" y="21600"/>
                </a:lnTo>
                <a:lnTo>
                  <a:pt x="210" y="21600"/>
                </a:lnTo>
                <a:lnTo>
                  <a:pt x="150" y="21127"/>
                </a:lnTo>
                <a:cubicBezTo>
                  <a:pt x="51" y="20216"/>
                  <a:pt x="0" y="19284"/>
                  <a:pt x="0" y="18335"/>
                </a:cubicBezTo>
                <a:cubicBezTo>
                  <a:pt x="0" y="8209"/>
                  <a:pt x="5820" y="0"/>
                  <a:pt x="12998" y="0"/>
                </a:cubicBezTo>
                <a:close/>
              </a:path>
            </a:pathLst>
          </a:custGeom>
          <a:solidFill>
            <a:schemeClr val="accent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Avenir"/>
              <a:ea typeface="Avenir"/>
              <a:cs typeface="Avenir"/>
              <a:sym typeface="Avenir"/>
            </a:endParaRPr>
          </a:p>
        </p:txBody>
      </p:sp>
      <p:cxnSp>
        <p:nvCxnSpPr>
          <p:cNvPr id="13" name="Google Shape;13;p2"/>
          <p:cNvCxnSpPr/>
          <p:nvPr/>
        </p:nvCxnSpPr>
        <p:spPr>
          <a:xfrm>
            <a:off x="406241" y="183933"/>
            <a:ext cx="0" cy="1597800"/>
          </a:xfrm>
          <a:prstGeom prst="straightConnector1">
            <a:avLst/>
          </a:prstGeom>
          <a:noFill/>
          <a:ln cap="rnd" cmpd="sng" w="127000">
            <a:solidFill>
              <a:schemeClr val="accent4"/>
            </a:solidFill>
            <a:prstDash val="dash"/>
            <a:miter lim="8000"/>
            <a:headEnd len="sm" w="sm" type="none"/>
            <a:tailEnd len="sm" w="sm" type="none"/>
          </a:ln>
        </p:spPr>
      </p:cxnSp>
      <p:sp>
        <p:nvSpPr>
          <p:cNvPr id="14" name="Google Shape;14;p2"/>
          <p:cNvSpPr/>
          <p:nvPr/>
        </p:nvSpPr>
        <p:spPr>
          <a:xfrm>
            <a:off x="5292347" y="1"/>
            <a:ext cx="2279718" cy="1267812"/>
          </a:xfrm>
          <a:custGeom>
            <a:rect b="b" l="l" r="r" t="t"/>
            <a:pathLst>
              <a:path extrusionOk="0" h="21600" w="21600">
                <a:moveTo>
                  <a:pt x="0" y="0"/>
                </a:moveTo>
                <a:lnTo>
                  <a:pt x="1314" y="0"/>
                </a:lnTo>
                <a:lnTo>
                  <a:pt x="1314" y="18370"/>
                </a:lnTo>
                <a:lnTo>
                  <a:pt x="18975" y="0"/>
                </a:lnTo>
                <a:lnTo>
                  <a:pt x="21600" y="0"/>
                </a:lnTo>
                <a:lnTo>
                  <a:pt x="986" y="21442"/>
                </a:lnTo>
                <a:cubicBezTo>
                  <a:pt x="886" y="21545"/>
                  <a:pt x="772" y="21600"/>
                  <a:pt x="657" y="21600"/>
                </a:cubicBezTo>
                <a:cubicBezTo>
                  <a:pt x="294" y="21600"/>
                  <a:pt x="0" y="21071"/>
                  <a:pt x="0" y="20418"/>
                </a:cubicBezTo>
                <a:close/>
              </a:path>
            </a:pathLst>
          </a:custGeom>
          <a:solidFill>
            <a:schemeClr val="accent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venir"/>
              <a:ea typeface="Avenir"/>
              <a:cs typeface="Avenir"/>
              <a:sym typeface="Avenir"/>
            </a:endParaRPr>
          </a:p>
        </p:txBody>
      </p:sp>
      <p:sp>
        <p:nvSpPr>
          <p:cNvPr id="15" name="Google Shape;15;p2"/>
          <p:cNvSpPr/>
          <p:nvPr/>
        </p:nvSpPr>
        <p:spPr>
          <a:xfrm>
            <a:off x="10208694" y="1"/>
            <a:ext cx="1135080" cy="478008"/>
          </a:xfrm>
          <a:custGeom>
            <a:rect b="b" l="l" r="r" t="t"/>
            <a:pathLst>
              <a:path extrusionOk="0" h="21600" w="21600">
                <a:moveTo>
                  <a:pt x="0" y="0"/>
                </a:moveTo>
                <a:lnTo>
                  <a:pt x="21600" y="0"/>
                </a:lnTo>
                <a:lnTo>
                  <a:pt x="21568" y="760"/>
                </a:lnTo>
                <a:cubicBezTo>
                  <a:pt x="20543" y="12654"/>
                  <a:pt x="16111" y="21600"/>
                  <a:pt x="10800" y="21600"/>
                </a:cubicBezTo>
                <a:cubicBezTo>
                  <a:pt x="5489" y="21600"/>
                  <a:pt x="1057" y="12654"/>
                  <a:pt x="32" y="760"/>
                </a:cubicBezTo>
                <a:close/>
              </a:path>
            </a:pathLst>
          </a:custGeom>
          <a:solidFill>
            <a:schemeClr val="accent4"/>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Avenir"/>
              <a:ea typeface="Avenir"/>
              <a:cs typeface="Avenir"/>
              <a:sym typeface="Avenir"/>
            </a:endParaRPr>
          </a:p>
        </p:txBody>
      </p:sp>
      <p:sp>
        <p:nvSpPr>
          <p:cNvPr id="16" name="Google Shape;16;p2"/>
          <p:cNvSpPr/>
          <p:nvPr/>
        </p:nvSpPr>
        <p:spPr>
          <a:xfrm>
            <a:off x="1569043" y="514897"/>
            <a:ext cx="2393400" cy="2328300"/>
          </a:xfrm>
          <a:prstGeom prst="ellipse">
            <a:avLst/>
          </a:prstGeom>
          <a:solidFill>
            <a:schemeClr val="accent5"/>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Avenir"/>
              <a:ea typeface="Avenir"/>
              <a:cs typeface="Avenir"/>
              <a:sym typeface="Avenir"/>
            </a:endParaRPr>
          </a:p>
        </p:txBody>
      </p:sp>
      <p:sp>
        <p:nvSpPr>
          <p:cNvPr id="17" name="Google Shape;17;p2"/>
          <p:cNvSpPr/>
          <p:nvPr/>
        </p:nvSpPr>
        <p:spPr>
          <a:xfrm flipH="1">
            <a:off x="18" y="2949739"/>
            <a:ext cx="1186434" cy="1771632"/>
          </a:xfrm>
          <a:custGeom>
            <a:rect b="b" l="l" r="r" t="t"/>
            <a:pathLst>
              <a:path extrusionOk="0" h="21600" w="21600">
                <a:moveTo>
                  <a:pt x="1127" y="0"/>
                </a:moveTo>
                <a:lnTo>
                  <a:pt x="21600" y="0"/>
                </a:lnTo>
                <a:lnTo>
                  <a:pt x="21600" y="1510"/>
                </a:lnTo>
                <a:lnTo>
                  <a:pt x="2254" y="1510"/>
                </a:lnTo>
                <a:lnTo>
                  <a:pt x="2254" y="20090"/>
                </a:lnTo>
                <a:lnTo>
                  <a:pt x="21600" y="20090"/>
                </a:lnTo>
                <a:lnTo>
                  <a:pt x="21600" y="21600"/>
                </a:lnTo>
                <a:lnTo>
                  <a:pt x="1127" y="21600"/>
                </a:lnTo>
                <a:cubicBezTo>
                  <a:pt x="505" y="21600"/>
                  <a:pt x="0" y="21262"/>
                  <a:pt x="0" y="20845"/>
                </a:cubicBezTo>
                <a:lnTo>
                  <a:pt x="0" y="755"/>
                </a:lnTo>
                <a:cubicBezTo>
                  <a:pt x="0" y="338"/>
                  <a:pt x="505" y="0"/>
                  <a:pt x="1127" y="0"/>
                </a:cubicBezTo>
                <a:close/>
              </a:path>
            </a:pathLst>
          </a:custGeom>
          <a:solidFill>
            <a:schemeClr val="accent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venir"/>
              <a:ea typeface="Avenir"/>
              <a:cs typeface="Avenir"/>
              <a:sym typeface="Avenir"/>
            </a:endParaRPr>
          </a:p>
        </p:txBody>
      </p:sp>
      <p:sp>
        <p:nvSpPr>
          <p:cNvPr id="18" name="Google Shape;18;p2"/>
          <p:cNvSpPr/>
          <p:nvPr/>
        </p:nvSpPr>
        <p:spPr>
          <a:xfrm rot="-5400000">
            <a:off x="1539682" y="4203405"/>
            <a:ext cx="2041740" cy="2041740"/>
          </a:xfrm>
          <a:custGeom>
            <a:rect b="b" l="l" r="r" t="t"/>
            <a:pathLst>
              <a:path extrusionOk="0" h="21600" w="21600">
                <a:moveTo>
                  <a:pt x="0" y="0"/>
                </a:moveTo>
                <a:cubicBezTo>
                  <a:pt x="11929" y="0"/>
                  <a:pt x="21600" y="9671"/>
                  <a:pt x="21600" y="21600"/>
                </a:cubicBezTo>
              </a:path>
            </a:pathLst>
          </a:custGeom>
          <a:noFill/>
          <a:ln cap="rnd" cmpd="sng" w="127000">
            <a:solidFill>
              <a:schemeClr val="accent4"/>
            </a:solidFill>
            <a:prstDash val="dash"/>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venir"/>
              <a:ea typeface="Avenir"/>
              <a:cs typeface="Avenir"/>
              <a:sym typeface="Avenir"/>
            </a:endParaRPr>
          </a:p>
        </p:txBody>
      </p:sp>
      <p:sp>
        <p:nvSpPr>
          <p:cNvPr id="19" name="Google Shape;19;p2"/>
          <p:cNvSpPr txBox="1"/>
          <p:nvPr>
            <p:ph type="title"/>
          </p:nvPr>
        </p:nvSpPr>
        <p:spPr>
          <a:xfrm>
            <a:off x="5093208" y="2743200"/>
            <a:ext cx="6592800" cy="2386500"/>
          </a:xfrm>
          <a:prstGeom prst="rect">
            <a:avLst/>
          </a:prstGeom>
          <a:noFill/>
          <a:ln>
            <a:noFill/>
          </a:ln>
        </p:spPr>
        <p:txBody>
          <a:bodyPr anchorCtr="0" anchor="b" bIns="45700" lIns="45700" spcFirstLastPara="1" rIns="45700" wrap="square" tIns="45700">
            <a:normAutofit/>
          </a:bodyPr>
          <a:lstStyle>
            <a:lvl1pPr lvl="0" rtl="0" algn="r">
              <a:lnSpc>
                <a:spcPct val="90000"/>
              </a:lnSpc>
              <a:spcBef>
                <a:spcPts val="0"/>
              </a:spcBef>
              <a:spcAft>
                <a:spcPts val="0"/>
              </a:spcAft>
              <a:buClr>
                <a:srgbClr val="FFFFFF"/>
              </a:buClr>
              <a:buSzPts val="6000"/>
              <a:buFont typeface="Twentieth Century"/>
              <a:buNone/>
              <a:defRPr sz="6000">
                <a:solidFill>
                  <a:srgbClr val="FFFFFF"/>
                </a:solidFill>
              </a:defRPr>
            </a:lvl1pPr>
            <a:lvl2pPr lvl="1" rtl="0" algn="l">
              <a:lnSpc>
                <a:spcPct val="90000"/>
              </a:lnSpc>
              <a:spcBef>
                <a:spcPts val="0"/>
              </a:spcBef>
              <a:spcAft>
                <a:spcPts val="0"/>
              </a:spcAft>
              <a:buClr>
                <a:srgbClr val="000000"/>
              </a:buClr>
              <a:buSzPts val="1800"/>
              <a:buNone/>
              <a:defRPr/>
            </a:lvl2pPr>
            <a:lvl3pPr lvl="2" rtl="0" algn="l">
              <a:lnSpc>
                <a:spcPct val="90000"/>
              </a:lnSpc>
              <a:spcBef>
                <a:spcPts val="0"/>
              </a:spcBef>
              <a:spcAft>
                <a:spcPts val="0"/>
              </a:spcAft>
              <a:buClr>
                <a:srgbClr val="000000"/>
              </a:buClr>
              <a:buSzPts val="1800"/>
              <a:buNone/>
              <a:defRPr/>
            </a:lvl3pPr>
            <a:lvl4pPr lvl="3" rtl="0" algn="l">
              <a:lnSpc>
                <a:spcPct val="90000"/>
              </a:lnSpc>
              <a:spcBef>
                <a:spcPts val="0"/>
              </a:spcBef>
              <a:spcAft>
                <a:spcPts val="0"/>
              </a:spcAft>
              <a:buClr>
                <a:srgbClr val="000000"/>
              </a:buClr>
              <a:buSzPts val="1800"/>
              <a:buNone/>
              <a:defRPr/>
            </a:lvl4pPr>
            <a:lvl5pPr lvl="4" rtl="0" algn="l">
              <a:lnSpc>
                <a:spcPct val="90000"/>
              </a:lnSpc>
              <a:spcBef>
                <a:spcPts val="0"/>
              </a:spcBef>
              <a:spcAft>
                <a:spcPts val="0"/>
              </a:spcAft>
              <a:buClr>
                <a:srgbClr val="000000"/>
              </a:buClr>
              <a:buSzPts val="1800"/>
              <a:buNone/>
              <a:defRPr/>
            </a:lvl5pPr>
            <a:lvl6pPr lvl="5" rtl="0" algn="l">
              <a:lnSpc>
                <a:spcPct val="90000"/>
              </a:lnSpc>
              <a:spcBef>
                <a:spcPts val="0"/>
              </a:spcBef>
              <a:spcAft>
                <a:spcPts val="0"/>
              </a:spcAft>
              <a:buClr>
                <a:srgbClr val="000000"/>
              </a:buClr>
              <a:buSzPts val="1800"/>
              <a:buNone/>
              <a:defRPr/>
            </a:lvl6pPr>
            <a:lvl7pPr lvl="6" rtl="0" algn="l">
              <a:lnSpc>
                <a:spcPct val="90000"/>
              </a:lnSpc>
              <a:spcBef>
                <a:spcPts val="0"/>
              </a:spcBef>
              <a:spcAft>
                <a:spcPts val="0"/>
              </a:spcAft>
              <a:buClr>
                <a:srgbClr val="000000"/>
              </a:buClr>
              <a:buSzPts val="1800"/>
              <a:buNone/>
              <a:defRPr/>
            </a:lvl7pPr>
            <a:lvl8pPr lvl="7" rtl="0" algn="l">
              <a:lnSpc>
                <a:spcPct val="90000"/>
              </a:lnSpc>
              <a:spcBef>
                <a:spcPts val="0"/>
              </a:spcBef>
              <a:spcAft>
                <a:spcPts val="0"/>
              </a:spcAft>
              <a:buClr>
                <a:srgbClr val="000000"/>
              </a:buClr>
              <a:buSzPts val="1800"/>
              <a:buNone/>
              <a:defRPr/>
            </a:lvl8pPr>
            <a:lvl9pPr lvl="8" rtl="0" algn="l">
              <a:lnSpc>
                <a:spcPct val="90000"/>
              </a:lnSpc>
              <a:spcBef>
                <a:spcPts val="0"/>
              </a:spcBef>
              <a:spcAft>
                <a:spcPts val="0"/>
              </a:spcAft>
              <a:buClr>
                <a:srgbClr val="000000"/>
              </a:buClr>
              <a:buSzPts val="1800"/>
              <a:buNone/>
              <a:defRPr/>
            </a:lvl9pPr>
          </a:lstStyle>
          <a:p/>
        </p:txBody>
      </p:sp>
      <p:sp>
        <p:nvSpPr>
          <p:cNvPr id="20" name="Google Shape;20;p2"/>
          <p:cNvSpPr txBox="1"/>
          <p:nvPr>
            <p:ph idx="1" type="body"/>
          </p:nvPr>
        </p:nvSpPr>
        <p:spPr>
          <a:xfrm>
            <a:off x="5093208" y="5221223"/>
            <a:ext cx="6592800" cy="996600"/>
          </a:xfrm>
          <a:prstGeom prst="rect">
            <a:avLst/>
          </a:prstGeom>
          <a:noFill/>
          <a:ln>
            <a:noFill/>
          </a:ln>
        </p:spPr>
        <p:txBody>
          <a:bodyPr anchorCtr="0" anchor="t" bIns="45700" lIns="45700" spcFirstLastPara="1" rIns="45700" wrap="square" tIns="45700">
            <a:normAutofit/>
          </a:bodyPr>
          <a:lstStyle>
            <a:lvl1pPr indent="-228600" lvl="0" marL="457200" rtl="0" algn="r">
              <a:lnSpc>
                <a:spcPct val="90000"/>
              </a:lnSpc>
              <a:spcBef>
                <a:spcPts val="1000"/>
              </a:spcBef>
              <a:spcAft>
                <a:spcPts val="0"/>
              </a:spcAft>
              <a:buClr>
                <a:srgbClr val="FFFFFF"/>
              </a:buClr>
              <a:buSzPts val="2400"/>
              <a:buFont typeface="Avenir"/>
              <a:buNone/>
              <a:defRPr sz="2400">
                <a:solidFill>
                  <a:srgbClr val="FFFFFF"/>
                </a:solidFill>
              </a:defRPr>
            </a:lvl1pPr>
            <a:lvl2pPr indent="-228600" lvl="1" marL="914400" rtl="0" algn="r">
              <a:lnSpc>
                <a:spcPct val="90000"/>
              </a:lnSpc>
              <a:spcBef>
                <a:spcPts val="1000"/>
              </a:spcBef>
              <a:spcAft>
                <a:spcPts val="0"/>
              </a:spcAft>
              <a:buClr>
                <a:srgbClr val="FFFFFF"/>
              </a:buClr>
              <a:buSzPts val="2400"/>
              <a:buFont typeface="Avenir"/>
              <a:buNone/>
              <a:defRPr sz="2400">
                <a:solidFill>
                  <a:srgbClr val="FFFFFF"/>
                </a:solidFill>
              </a:defRPr>
            </a:lvl2pPr>
            <a:lvl3pPr indent="-228600" lvl="2" marL="1371600" rtl="0" algn="r">
              <a:lnSpc>
                <a:spcPct val="90000"/>
              </a:lnSpc>
              <a:spcBef>
                <a:spcPts val="1000"/>
              </a:spcBef>
              <a:spcAft>
                <a:spcPts val="0"/>
              </a:spcAft>
              <a:buClr>
                <a:srgbClr val="FFFFFF"/>
              </a:buClr>
              <a:buSzPts val="2400"/>
              <a:buFont typeface="Avenir"/>
              <a:buNone/>
              <a:defRPr sz="2400">
                <a:solidFill>
                  <a:srgbClr val="FFFFFF"/>
                </a:solidFill>
              </a:defRPr>
            </a:lvl3pPr>
            <a:lvl4pPr indent="-228600" lvl="3" marL="1828800" rtl="0" algn="r">
              <a:lnSpc>
                <a:spcPct val="90000"/>
              </a:lnSpc>
              <a:spcBef>
                <a:spcPts val="1000"/>
              </a:spcBef>
              <a:spcAft>
                <a:spcPts val="0"/>
              </a:spcAft>
              <a:buClr>
                <a:srgbClr val="FFFFFF"/>
              </a:buClr>
              <a:buSzPts val="2400"/>
              <a:buFont typeface="Avenir"/>
              <a:buNone/>
              <a:defRPr sz="2400">
                <a:solidFill>
                  <a:srgbClr val="FFFFFF"/>
                </a:solidFill>
              </a:defRPr>
            </a:lvl4pPr>
            <a:lvl5pPr indent="-228600" lvl="4" marL="2286000" rtl="0" algn="r">
              <a:lnSpc>
                <a:spcPct val="90000"/>
              </a:lnSpc>
              <a:spcBef>
                <a:spcPts val="1000"/>
              </a:spcBef>
              <a:spcAft>
                <a:spcPts val="0"/>
              </a:spcAft>
              <a:buClr>
                <a:srgbClr val="FFFFFF"/>
              </a:buClr>
              <a:buSzPts val="2400"/>
              <a:buFont typeface="Avenir"/>
              <a:buNone/>
              <a:defRPr sz="2400">
                <a:solidFill>
                  <a:srgbClr val="FFFFFF"/>
                </a:solidFill>
              </a:defRPr>
            </a:lvl5pPr>
            <a:lvl6pPr indent="-342900" lvl="5" marL="2743200" rtl="0" algn="l">
              <a:lnSpc>
                <a:spcPct val="90000"/>
              </a:lnSpc>
              <a:spcBef>
                <a:spcPts val="1000"/>
              </a:spcBef>
              <a:spcAft>
                <a:spcPts val="0"/>
              </a:spcAft>
              <a:buClr>
                <a:srgbClr val="000000"/>
              </a:buClr>
              <a:buSzPts val="1800"/>
              <a:buChar char="•"/>
              <a:defRPr/>
            </a:lvl6pPr>
            <a:lvl7pPr indent="-342900" lvl="6" marL="3200400" rtl="0" algn="l">
              <a:lnSpc>
                <a:spcPct val="90000"/>
              </a:lnSpc>
              <a:spcBef>
                <a:spcPts val="1000"/>
              </a:spcBef>
              <a:spcAft>
                <a:spcPts val="0"/>
              </a:spcAft>
              <a:buClr>
                <a:srgbClr val="000000"/>
              </a:buClr>
              <a:buSzPts val="1800"/>
              <a:buChar char="•"/>
              <a:defRPr/>
            </a:lvl7pPr>
            <a:lvl8pPr indent="-342900" lvl="7" marL="3657600" rtl="0" algn="l">
              <a:lnSpc>
                <a:spcPct val="90000"/>
              </a:lnSpc>
              <a:spcBef>
                <a:spcPts val="1000"/>
              </a:spcBef>
              <a:spcAft>
                <a:spcPts val="0"/>
              </a:spcAft>
              <a:buClr>
                <a:srgbClr val="000000"/>
              </a:buClr>
              <a:buSzPts val="1800"/>
              <a:buChar char="•"/>
              <a:defRPr/>
            </a:lvl8pPr>
            <a:lvl9pPr indent="-342900" lvl="8" marL="4114800" rtl="0" algn="l">
              <a:lnSpc>
                <a:spcPct val="90000"/>
              </a:lnSpc>
              <a:spcBef>
                <a:spcPts val="1000"/>
              </a:spcBef>
              <a:spcAft>
                <a:spcPts val="0"/>
              </a:spcAft>
              <a:buClr>
                <a:srgbClr val="000000"/>
              </a:buClr>
              <a:buSzPts val="1800"/>
              <a:buChar char="•"/>
              <a:defRPr/>
            </a:lvl9pPr>
          </a:lstStyle>
          <a:p/>
        </p:txBody>
      </p:sp>
      <p:sp>
        <p:nvSpPr>
          <p:cNvPr id="21" name="Google Shape;21;p2"/>
          <p:cNvSpPr txBox="1"/>
          <p:nvPr>
            <p:ph idx="12" type="sldNum"/>
          </p:nvPr>
        </p:nvSpPr>
        <p:spPr>
          <a:xfrm>
            <a:off x="5892800" y="6172200"/>
            <a:ext cx="2844900" cy="368400"/>
          </a:xfrm>
          <a:prstGeom prst="rect">
            <a:avLst/>
          </a:prstGeom>
          <a:noFill/>
          <a:ln>
            <a:noFill/>
          </a:ln>
        </p:spPr>
        <p:txBody>
          <a:bodyPr anchorCtr="0" anchor="ctr" bIns="45700" lIns="45700" spcFirstLastPara="1" rIns="45700" wrap="square" tIns="45700">
            <a:spAutoFit/>
          </a:bodyPr>
          <a:lstStyle>
            <a:lvl1pPr indent="0" lvl="0" marL="0" rtl="0" algn="r">
              <a:lnSpc>
                <a:spcPct val="100000"/>
              </a:lnSpc>
              <a:spcBef>
                <a:spcPts val="0"/>
              </a:spcBef>
              <a:spcAft>
                <a:spcPts val="0"/>
              </a:spcAft>
              <a:buClr>
                <a:srgbClr val="888888"/>
              </a:buClr>
              <a:buSzPts val="1200"/>
              <a:buFont typeface="Avenir"/>
              <a:buNone/>
              <a:defRPr sz="1200">
                <a:solidFill>
                  <a:srgbClr val="888888"/>
                </a:solidFill>
              </a:defRPr>
            </a:lvl1pPr>
            <a:lvl2pPr indent="0" lvl="1" marL="0" rtl="0" algn="r">
              <a:lnSpc>
                <a:spcPct val="100000"/>
              </a:lnSpc>
              <a:spcBef>
                <a:spcPts val="0"/>
              </a:spcBef>
              <a:spcAft>
                <a:spcPts val="0"/>
              </a:spcAft>
              <a:buClr>
                <a:srgbClr val="888888"/>
              </a:buClr>
              <a:buSzPts val="1200"/>
              <a:buFont typeface="Avenir"/>
              <a:buNone/>
              <a:defRPr sz="1200">
                <a:solidFill>
                  <a:srgbClr val="888888"/>
                </a:solidFill>
              </a:defRPr>
            </a:lvl2pPr>
            <a:lvl3pPr indent="0" lvl="2" marL="0" rtl="0" algn="r">
              <a:lnSpc>
                <a:spcPct val="100000"/>
              </a:lnSpc>
              <a:spcBef>
                <a:spcPts val="0"/>
              </a:spcBef>
              <a:spcAft>
                <a:spcPts val="0"/>
              </a:spcAft>
              <a:buClr>
                <a:srgbClr val="888888"/>
              </a:buClr>
              <a:buSzPts val="1200"/>
              <a:buFont typeface="Avenir"/>
              <a:buNone/>
              <a:defRPr sz="1200">
                <a:solidFill>
                  <a:srgbClr val="888888"/>
                </a:solidFill>
              </a:defRPr>
            </a:lvl3pPr>
            <a:lvl4pPr indent="0" lvl="3" marL="0" rtl="0" algn="r">
              <a:lnSpc>
                <a:spcPct val="100000"/>
              </a:lnSpc>
              <a:spcBef>
                <a:spcPts val="0"/>
              </a:spcBef>
              <a:spcAft>
                <a:spcPts val="0"/>
              </a:spcAft>
              <a:buClr>
                <a:srgbClr val="888888"/>
              </a:buClr>
              <a:buSzPts val="1200"/>
              <a:buFont typeface="Avenir"/>
              <a:buNone/>
              <a:defRPr sz="1200">
                <a:solidFill>
                  <a:srgbClr val="888888"/>
                </a:solidFill>
              </a:defRPr>
            </a:lvl4pPr>
            <a:lvl5pPr indent="0" lvl="4" marL="0" rtl="0" algn="r">
              <a:lnSpc>
                <a:spcPct val="100000"/>
              </a:lnSpc>
              <a:spcBef>
                <a:spcPts val="0"/>
              </a:spcBef>
              <a:spcAft>
                <a:spcPts val="0"/>
              </a:spcAft>
              <a:buClr>
                <a:srgbClr val="888888"/>
              </a:buClr>
              <a:buSzPts val="1200"/>
              <a:buFont typeface="Avenir"/>
              <a:buNone/>
              <a:defRPr sz="1200">
                <a:solidFill>
                  <a:srgbClr val="888888"/>
                </a:solidFill>
              </a:defRPr>
            </a:lvl5pPr>
            <a:lvl6pPr indent="0" lvl="5" marL="0" rtl="0" algn="r">
              <a:lnSpc>
                <a:spcPct val="100000"/>
              </a:lnSpc>
              <a:spcBef>
                <a:spcPts val="0"/>
              </a:spcBef>
              <a:spcAft>
                <a:spcPts val="0"/>
              </a:spcAft>
              <a:buClr>
                <a:srgbClr val="888888"/>
              </a:buClr>
              <a:buSzPts val="1200"/>
              <a:buFont typeface="Avenir"/>
              <a:buNone/>
              <a:defRPr sz="1200">
                <a:solidFill>
                  <a:srgbClr val="888888"/>
                </a:solidFill>
              </a:defRPr>
            </a:lvl6pPr>
            <a:lvl7pPr indent="0" lvl="6" marL="0" rtl="0" algn="r">
              <a:lnSpc>
                <a:spcPct val="100000"/>
              </a:lnSpc>
              <a:spcBef>
                <a:spcPts val="0"/>
              </a:spcBef>
              <a:spcAft>
                <a:spcPts val="0"/>
              </a:spcAft>
              <a:buClr>
                <a:srgbClr val="888888"/>
              </a:buClr>
              <a:buSzPts val="1200"/>
              <a:buFont typeface="Avenir"/>
              <a:buNone/>
              <a:defRPr sz="1200">
                <a:solidFill>
                  <a:srgbClr val="888888"/>
                </a:solidFill>
              </a:defRPr>
            </a:lvl7pPr>
            <a:lvl8pPr indent="0" lvl="7" marL="0" rtl="0" algn="r">
              <a:lnSpc>
                <a:spcPct val="100000"/>
              </a:lnSpc>
              <a:spcBef>
                <a:spcPts val="0"/>
              </a:spcBef>
              <a:spcAft>
                <a:spcPts val="0"/>
              </a:spcAft>
              <a:buClr>
                <a:srgbClr val="888888"/>
              </a:buClr>
              <a:buSzPts val="1200"/>
              <a:buFont typeface="Avenir"/>
              <a:buNone/>
              <a:defRPr sz="1200">
                <a:solidFill>
                  <a:srgbClr val="888888"/>
                </a:solidFill>
              </a:defRPr>
            </a:lvl8pPr>
            <a:lvl9pPr indent="0" lvl="8" marL="0" rtl="0" algn="r">
              <a:lnSpc>
                <a:spcPct val="100000"/>
              </a:lnSpc>
              <a:spcBef>
                <a:spcPts val="0"/>
              </a:spcBef>
              <a:spcAft>
                <a:spcPts val="0"/>
              </a:spcAft>
              <a:buClr>
                <a:srgbClr val="888888"/>
              </a:buClr>
              <a:buSzPts val="1200"/>
              <a:buFont typeface="Avenir"/>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3 column">
  <p:cSld name="Comparison 3 column">
    <p:spTree>
      <p:nvGrpSpPr>
        <p:cNvPr id="68" name="Shape 68"/>
        <p:cNvGrpSpPr/>
        <p:nvPr/>
      </p:nvGrpSpPr>
      <p:grpSpPr>
        <a:xfrm>
          <a:off x="0" y="0"/>
          <a:ext cx="0" cy="0"/>
          <a:chOff x="0" y="0"/>
          <a:chExt cx="0" cy="0"/>
        </a:xfrm>
      </p:grpSpPr>
      <p:sp>
        <p:nvSpPr>
          <p:cNvPr id="69" name="Google Shape;69;p11"/>
          <p:cNvSpPr txBox="1"/>
          <p:nvPr>
            <p:ph type="title"/>
          </p:nvPr>
        </p:nvSpPr>
        <p:spPr>
          <a:xfrm>
            <a:off x="839787" y="365125"/>
            <a:ext cx="10515600" cy="1325700"/>
          </a:xfrm>
          <a:prstGeom prst="rect">
            <a:avLst/>
          </a:prstGeom>
          <a:noFill/>
          <a:ln>
            <a:noFill/>
          </a:ln>
        </p:spPr>
        <p:txBody>
          <a:bodyPr anchorCtr="0" anchor="ctr" bIns="45700" lIns="45700" spcFirstLastPara="1" rIns="45700" wrap="square" tIns="45700">
            <a:normAutofit/>
          </a:bodyPr>
          <a:lstStyle>
            <a:lvl1pPr lvl="0" rtl="0" algn="l">
              <a:lnSpc>
                <a:spcPct val="90000"/>
              </a:lnSpc>
              <a:spcBef>
                <a:spcPts val="0"/>
              </a:spcBef>
              <a:spcAft>
                <a:spcPts val="0"/>
              </a:spcAft>
              <a:buClr>
                <a:srgbClr val="000000"/>
              </a:buClr>
              <a:buSzPts val="1800"/>
              <a:buNone/>
              <a:defRPr/>
            </a:lvl1pPr>
            <a:lvl2pPr lvl="1" rtl="0" algn="l">
              <a:lnSpc>
                <a:spcPct val="90000"/>
              </a:lnSpc>
              <a:spcBef>
                <a:spcPts val="0"/>
              </a:spcBef>
              <a:spcAft>
                <a:spcPts val="0"/>
              </a:spcAft>
              <a:buClr>
                <a:srgbClr val="000000"/>
              </a:buClr>
              <a:buSzPts val="1800"/>
              <a:buNone/>
              <a:defRPr/>
            </a:lvl2pPr>
            <a:lvl3pPr lvl="2" rtl="0" algn="l">
              <a:lnSpc>
                <a:spcPct val="90000"/>
              </a:lnSpc>
              <a:spcBef>
                <a:spcPts val="0"/>
              </a:spcBef>
              <a:spcAft>
                <a:spcPts val="0"/>
              </a:spcAft>
              <a:buClr>
                <a:srgbClr val="000000"/>
              </a:buClr>
              <a:buSzPts val="1800"/>
              <a:buNone/>
              <a:defRPr/>
            </a:lvl3pPr>
            <a:lvl4pPr lvl="3" rtl="0" algn="l">
              <a:lnSpc>
                <a:spcPct val="90000"/>
              </a:lnSpc>
              <a:spcBef>
                <a:spcPts val="0"/>
              </a:spcBef>
              <a:spcAft>
                <a:spcPts val="0"/>
              </a:spcAft>
              <a:buClr>
                <a:srgbClr val="000000"/>
              </a:buClr>
              <a:buSzPts val="1800"/>
              <a:buNone/>
              <a:defRPr/>
            </a:lvl4pPr>
            <a:lvl5pPr lvl="4" rtl="0" algn="l">
              <a:lnSpc>
                <a:spcPct val="90000"/>
              </a:lnSpc>
              <a:spcBef>
                <a:spcPts val="0"/>
              </a:spcBef>
              <a:spcAft>
                <a:spcPts val="0"/>
              </a:spcAft>
              <a:buClr>
                <a:srgbClr val="000000"/>
              </a:buClr>
              <a:buSzPts val="1800"/>
              <a:buNone/>
              <a:defRPr/>
            </a:lvl5pPr>
            <a:lvl6pPr lvl="5" rtl="0" algn="l">
              <a:lnSpc>
                <a:spcPct val="90000"/>
              </a:lnSpc>
              <a:spcBef>
                <a:spcPts val="0"/>
              </a:spcBef>
              <a:spcAft>
                <a:spcPts val="0"/>
              </a:spcAft>
              <a:buClr>
                <a:srgbClr val="000000"/>
              </a:buClr>
              <a:buSzPts val="1800"/>
              <a:buNone/>
              <a:defRPr/>
            </a:lvl6pPr>
            <a:lvl7pPr lvl="6" rtl="0" algn="l">
              <a:lnSpc>
                <a:spcPct val="90000"/>
              </a:lnSpc>
              <a:spcBef>
                <a:spcPts val="0"/>
              </a:spcBef>
              <a:spcAft>
                <a:spcPts val="0"/>
              </a:spcAft>
              <a:buClr>
                <a:srgbClr val="000000"/>
              </a:buClr>
              <a:buSzPts val="1800"/>
              <a:buNone/>
              <a:defRPr/>
            </a:lvl7pPr>
            <a:lvl8pPr lvl="7" rtl="0" algn="l">
              <a:lnSpc>
                <a:spcPct val="90000"/>
              </a:lnSpc>
              <a:spcBef>
                <a:spcPts val="0"/>
              </a:spcBef>
              <a:spcAft>
                <a:spcPts val="0"/>
              </a:spcAft>
              <a:buClr>
                <a:srgbClr val="000000"/>
              </a:buClr>
              <a:buSzPts val="1800"/>
              <a:buNone/>
              <a:defRPr/>
            </a:lvl8pPr>
            <a:lvl9pPr lvl="8" rtl="0" algn="l">
              <a:lnSpc>
                <a:spcPct val="90000"/>
              </a:lnSpc>
              <a:spcBef>
                <a:spcPts val="0"/>
              </a:spcBef>
              <a:spcAft>
                <a:spcPts val="0"/>
              </a:spcAft>
              <a:buClr>
                <a:srgbClr val="000000"/>
              </a:buClr>
              <a:buSzPts val="1800"/>
              <a:buNone/>
              <a:defRPr/>
            </a:lvl9pPr>
          </a:lstStyle>
          <a:p/>
        </p:txBody>
      </p:sp>
      <p:sp>
        <p:nvSpPr>
          <p:cNvPr id="70" name="Google Shape;70;p11"/>
          <p:cNvSpPr txBox="1"/>
          <p:nvPr>
            <p:ph idx="1" type="body"/>
          </p:nvPr>
        </p:nvSpPr>
        <p:spPr>
          <a:xfrm>
            <a:off x="839787" y="1681163"/>
            <a:ext cx="3291900" cy="823800"/>
          </a:xfrm>
          <a:prstGeom prst="rect">
            <a:avLst/>
          </a:prstGeom>
          <a:noFill/>
          <a:ln>
            <a:noFill/>
          </a:ln>
        </p:spPr>
        <p:txBody>
          <a:bodyPr anchorCtr="0" anchor="b" bIns="45700" lIns="45700" spcFirstLastPara="1" rIns="45700" wrap="square" tIns="45700">
            <a:normAutofit/>
          </a:bodyPr>
          <a:lstStyle>
            <a:lvl1pPr indent="-228600" lvl="0" marL="457200" rtl="0" algn="l">
              <a:lnSpc>
                <a:spcPct val="90000"/>
              </a:lnSpc>
              <a:spcBef>
                <a:spcPts val="1000"/>
              </a:spcBef>
              <a:spcAft>
                <a:spcPts val="0"/>
              </a:spcAft>
              <a:buClr>
                <a:srgbClr val="000000"/>
              </a:buClr>
              <a:buSzPts val="2400"/>
              <a:buFont typeface="Avenir"/>
              <a:buNone/>
              <a:defRPr b="1" sz="2400"/>
            </a:lvl1pPr>
            <a:lvl2pPr indent="-228600" lvl="1" marL="914400" rtl="0" algn="l">
              <a:lnSpc>
                <a:spcPct val="90000"/>
              </a:lnSpc>
              <a:spcBef>
                <a:spcPts val="1000"/>
              </a:spcBef>
              <a:spcAft>
                <a:spcPts val="0"/>
              </a:spcAft>
              <a:buClr>
                <a:srgbClr val="000000"/>
              </a:buClr>
              <a:buSzPts val="2400"/>
              <a:buFont typeface="Avenir"/>
              <a:buNone/>
              <a:defRPr b="1" sz="2400"/>
            </a:lvl2pPr>
            <a:lvl3pPr indent="-228600" lvl="2" marL="1371600" rtl="0" algn="l">
              <a:lnSpc>
                <a:spcPct val="90000"/>
              </a:lnSpc>
              <a:spcBef>
                <a:spcPts val="1000"/>
              </a:spcBef>
              <a:spcAft>
                <a:spcPts val="0"/>
              </a:spcAft>
              <a:buClr>
                <a:srgbClr val="000000"/>
              </a:buClr>
              <a:buSzPts val="2400"/>
              <a:buFont typeface="Avenir"/>
              <a:buNone/>
              <a:defRPr b="1" sz="2400"/>
            </a:lvl3pPr>
            <a:lvl4pPr indent="-228600" lvl="3" marL="1828800" rtl="0" algn="l">
              <a:lnSpc>
                <a:spcPct val="90000"/>
              </a:lnSpc>
              <a:spcBef>
                <a:spcPts val="1000"/>
              </a:spcBef>
              <a:spcAft>
                <a:spcPts val="0"/>
              </a:spcAft>
              <a:buClr>
                <a:srgbClr val="000000"/>
              </a:buClr>
              <a:buSzPts val="2400"/>
              <a:buFont typeface="Avenir"/>
              <a:buNone/>
              <a:defRPr b="1" sz="2400"/>
            </a:lvl4pPr>
            <a:lvl5pPr indent="-228600" lvl="4" marL="2286000" rtl="0" algn="l">
              <a:lnSpc>
                <a:spcPct val="90000"/>
              </a:lnSpc>
              <a:spcBef>
                <a:spcPts val="1000"/>
              </a:spcBef>
              <a:spcAft>
                <a:spcPts val="0"/>
              </a:spcAft>
              <a:buClr>
                <a:srgbClr val="000000"/>
              </a:buClr>
              <a:buSzPts val="2400"/>
              <a:buFont typeface="Avenir"/>
              <a:buNone/>
              <a:defRPr b="1" sz="2400"/>
            </a:lvl5pPr>
            <a:lvl6pPr indent="-342900" lvl="5" marL="2743200" rtl="0" algn="l">
              <a:lnSpc>
                <a:spcPct val="90000"/>
              </a:lnSpc>
              <a:spcBef>
                <a:spcPts val="1000"/>
              </a:spcBef>
              <a:spcAft>
                <a:spcPts val="0"/>
              </a:spcAft>
              <a:buClr>
                <a:srgbClr val="000000"/>
              </a:buClr>
              <a:buSzPts val="1800"/>
              <a:buChar char="•"/>
              <a:defRPr/>
            </a:lvl6pPr>
            <a:lvl7pPr indent="-342900" lvl="6" marL="3200400" rtl="0" algn="l">
              <a:lnSpc>
                <a:spcPct val="90000"/>
              </a:lnSpc>
              <a:spcBef>
                <a:spcPts val="1000"/>
              </a:spcBef>
              <a:spcAft>
                <a:spcPts val="0"/>
              </a:spcAft>
              <a:buClr>
                <a:srgbClr val="000000"/>
              </a:buClr>
              <a:buSzPts val="1800"/>
              <a:buChar char="•"/>
              <a:defRPr/>
            </a:lvl7pPr>
            <a:lvl8pPr indent="-342900" lvl="7" marL="3657600" rtl="0" algn="l">
              <a:lnSpc>
                <a:spcPct val="90000"/>
              </a:lnSpc>
              <a:spcBef>
                <a:spcPts val="1000"/>
              </a:spcBef>
              <a:spcAft>
                <a:spcPts val="0"/>
              </a:spcAft>
              <a:buClr>
                <a:srgbClr val="000000"/>
              </a:buClr>
              <a:buSzPts val="1800"/>
              <a:buChar char="•"/>
              <a:defRPr/>
            </a:lvl8pPr>
            <a:lvl9pPr indent="-342900" lvl="8" marL="4114800" rtl="0" algn="l">
              <a:lnSpc>
                <a:spcPct val="90000"/>
              </a:lnSpc>
              <a:spcBef>
                <a:spcPts val="1000"/>
              </a:spcBef>
              <a:spcAft>
                <a:spcPts val="0"/>
              </a:spcAft>
              <a:buClr>
                <a:srgbClr val="000000"/>
              </a:buClr>
              <a:buSzPts val="1800"/>
              <a:buChar char="•"/>
              <a:defRPr/>
            </a:lvl9pPr>
          </a:lstStyle>
          <a:p/>
        </p:txBody>
      </p:sp>
      <p:sp>
        <p:nvSpPr>
          <p:cNvPr id="71" name="Google Shape;71;p11"/>
          <p:cNvSpPr txBox="1"/>
          <p:nvPr>
            <p:ph idx="2" type="body"/>
          </p:nvPr>
        </p:nvSpPr>
        <p:spPr>
          <a:xfrm>
            <a:off x="4453128" y="1681163"/>
            <a:ext cx="3291900" cy="823800"/>
          </a:xfrm>
          <a:prstGeom prst="rect">
            <a:avLst/>
          </a:prstGeom>
          <a:noFill/>
          <a:ln>
            <a:noFill/>
          </a:ln>
        </p:spPr>
        <p:txBody>
          <a:bodyPr anchorCtr="0" anchor="b" bIns="45700" lIns="45700" spcFirstLastPara="1" rIns="45700" wrap="square" tIns="45700">
            <a:normAutofit/>
          </a:bodyPr>
          <a:lstStyle>
            <a:lvl1pPr indent="-342900" lvl="0" marL="457200" rtl="0" algn="l">
              <a:lnSpc>
                <a:spcPct val="90000"/>
              </a:lnSpc>
              <a:spcBef>
                <a:spcPts val="1000"/>
              </a:spcBef>
              <a:spcAft>
                <a:spcPts val="0"/>
              </a:spcAft>
              <a:buClr>
                <a:srgbClr val="000000"/>
              </a:buClr>
              <a:buSzPts val="1800"/>
              <a:buChar char="•"/>
              <a:defRPr/>
            </a:lvl1pPr>
            <a:lvl2pPr indent="-342900" lvl="1" marL="914400" rtl="0" algn="l">
              <a:lnSpc>
                <a:spcPct val="90000"/>
              </a:lnSpc>
              <a:spcBef>
                <a:spcPts val="1000"/>
              </a:spcBef>
              <a:spcAft>
                <a:spcPts val="0"/>
              </a:spcAft>
              <a:buClr>
                <a:srgbClr val="000000"/>
              </a:buClr>
              <a:buSzPts val="1800"/>
              <a:buChar char="•"/>
              <a:defRPr/>
            </a:lvl2pPr>
            <a:lvl3pPr indent="-342900" lvl="2" marL="1371600" rtl="0" algn="l">
              <a:lnSpc>
                <a:spcPct val="90000"/>
              </a:lnSpc>
              <a:spcBef>
                <a:spcPts val="1000"/>
              </a:spcBef>
              <a:spcAft>
                <a:spcPts val="0"/>
              </a:spcAft>
              <a:buClr>
                <a:srgbClr val="000000"/>
              </a:buClr>
              <a:buSzPts val="1800"/>
              <a:buChar char="•"/>
              <a:defRPr/>
            </a:lvl3pPr>
            <a:lvl4pPr indent="-342900" lvl="3" marL="1828800" rtl="0" algn="l">
              <a:lnSpc>
                <a:spcPct val="90000"/>
              </a:lnSpc>
              <a:spcBef>
                <a:spcPts val="1000"/>
              </a:spcBef>
              <a:spcAft>
                <a:spcPts val="0"/>
              </a:spcAft>
              <a:buClr>
                <a:srgbClr val="000000"/>
              </a:buClr>
              <a:buSzPts val="1800"/>
              <a:buChar char="•"/>
              <a:defRPr/>
            </a:lvl4pPr>
            <a:lvl5pPr indent="-342900" lvl="4" marL="2286000" rtl="0" algn="l">
              <a:lnSpc>
                <a:spcPct val="90000"/>
              </a:lnSpc>
              <a:spcBef>
                <a:spcPts val="1000"/>
              </a:spcBef>
              <a:spcAft>
                <a:spcPts val="0"/>
              </a:spcAft>
              <a:buClr>
                <a:srgbClr val="000000"/>
              </a:buClr>
              <a:buSzPts val="1800"/>
              <a:buChar char="•"/>
              <a:defRPr/>
            </a:lvl5pPr>
            <a:lvl6pPr indent="-342900" lvl="5" marL="2743200" rtl="0" algn="l">
              <a:lnSpc>
                <a:spcPct val="90000"/>
              </a:lnSpc>
              <a:spcBef>
                <a:spcPts val="1000"/>
              </a:spcBef>
              <a:spcAft>
                <a:spcPts val="0"/>
              </a:spcAft>
              <a:buClr>
                <a:srgbClr val="000000"/>
              </a:buClr>
              <a:buSzPts val="1800"/>
              <a:buChar char="•"/>
              <a:defRPr/>
            </a:lvl6pPr>
            <a:lvl7pPr indent="-342900" lvl="6" marL="3200400" rtl="0" algn="l">
              <a:lnSpc>
                <a:spcPct val="90000"/>
              </a:lnSpc>
              <a:spcBef>
                <a:spcPts val="1000"/>
              </a:spcBef>
              <a:spcAft>
                <a:spcPts val="0"/>
              </a:spcAft>
              <a:buClr>
                <a:srgbClr val="000000"/>
              </a:buClr>
              <a:buSzPts val="1800"/>
              <a:buChar char="•"/>
              <a:defRPr/>
            </a:lvl7pPr>
            <a:lvl8pPr indent="-342900" lvl="7" marL="3657600" rtl="0" algn="l">
              <a:lnSpc>
                <a:spcPct val="90000"/>
              </a:lnSpc>
              <a:spcBef>
                <a:spcPts val="1000"/>
              </a:spcBef>
              <a:spcAft>
                <a:spcPts val="0"/>
              </a:spcAft>
              <a:buClr>
                <a:srgbClr val="000000"/>
              </a:buClr>
              <a:buSzPts val="1800"/>
              <a:buChar char="•"/>
              <a:defRPr/>
            </a:lvl8pPr>
            <a:lvl9pPr indent="-342900" lvl="8" marL="4114800" rtl="0" algn="l">
              <a:lnSpc>
                <a:spcPct val="90000"/>
              </a:lnSpc>
              <a:spcBef>
                <a:spcPts val="1000"/>
              </a:spcBef>
              <a:spcAft>
                <a:spcPts val="0"/>
              </a:spcAft>
              <a:buClr>
                <a:srgbClr val="000000"/>
              </a:buClr>
              <a:buSzPts val="1800"/>
              <a:buChar char="•"/>
              <a:defRPr/>
            </a:lvl9pPr>
          </a:lstStyle>
          <a:p/>
        </p:txBody>
      </p:sp>
      <p:sp>
        <p:nvSpPr>
          <p:cNvPr id="72" name="Google Shape;72;p11"/>
          <p:cNvSpPr txBox="1"/>
          <p:nvPr>
            <p:ph idx="12" type="sldNum"/>
          </p:nvPr>
        </p:nvSpPr>
        <p:spPr>
          <a:xfrm>
            <a:off x="11080144" y="6404292"/>
            <a:ext cx="273600" cy="269100"/>
          </a:xfrm>
          <a:prstGeom prst="rect">
            <a:avLst/>
          </a:prstGeom>
          <a:noFill/>
          <a:ln>
            <a:noFill/>
          </a:ln>
        </p:spPr>
        <p:txBody>
          <a:bodyPr anchorCtr="0" anchor="ctr" bIns="45700" lIns="45700" spcFirstLastPara="1" rIns="45700" wrap="square" tIns="45700">
            <a:spAutoFit/>
          </a:bodyPr>
          <a:lstStyle>
            <a:lvl1pPr indent="0" lvl="0" marL="0" rtl="0" algn="r">
              <a:lnSpc>
                <a:spcPct val="100000"/>
              </a:lnSpc>
              <a:spcBef>
                <a:spcPts val="0"/>
              </a:spcBef>
              <a:spcAft>
                <a:spcPts val="0"/>
              </a:spcAft>
              <a:buClr>
                <a:srgbClr val="888888"/>
              </a:buClr>
              <a:buSzPts val="1200"/>
              <a:buFont typeface="Avenir"/>
              <a:buNone/>
              <a:defRPr sz="1200">
                <a:solidFill>
                  <a:srgbClr val="888888"/>
                </a:solidFill>
              </a:defRPr>
            </a:lvl1pPr>
            <a:lvl2pPr indent="0" lvl="1" marL="0" rtl="0" algn="r">
              <a:lnSpc>
                <a:spcPct val="100000"/>
              </a:lnSpc>
              <a:spcBef>
                <a:spcPts val="0"/>
              </a:spcBef>
              <a:spcAft>
                <a:spcPts val="0"/>
              </a:spcAft>
              <a:buClr>
                <a:srgbClr val="888888"/>
              </a:buClr>
              <a:buSzPts val="1200"/>
              <a:buFont typeface="Avenir"/>
              <a:buNone/>
              <a:defRPr sz="1200">
                <a:solidFill>
                  <a:srgbClr val="888888"/>
                </a:solidFill>
              </a:defRPr>
            </a:lvl2pPr>
            <a:lvl3pPr indent="0" lvl="2" marL="0" rtl="0" algn="r">
              <a:lnSpc>
                <a:spcPct val="100000"/>
              </a:lnSpc>
              <a:spcBef>
                <a:spcPts val="0"/>
              </a:spcBef>
              <a:spcAft>
                <a:spcPts val="0"/>
              </a:spcAft>
              <a:buClr>
                <a:srgbClr val="888888"/>
              </a:buClr>
              <a:buSzPts val="1200"/>
              <a:buFont typeface="Avenir"/>
              <a:buNone/>
              <a:defRPr sz="1200">
                <a:solidFill>
                  <a:srgbClr val="888888"/>
                </a:solidFill>
              </a:defRPr>
            </a:lvl3pPr>
            <a:lvl4pPr indent="0" lvl="3" marL="0" rtl="0" algn="r">
              <a:lnSpc>
                <a:spcPct val="100000"/>
              </a:lnSpc>
              <a:spcBef>
                <a:spcPts val="0"/>
              </a:spcBef>
              <a:spcAft>
                <a:spcPts val="0"/>
              </a:spcAft>
              <a:buClr>
                <a:srgbClr val="888888"/>
              </a:buClr>
              <a:buSzPts val="1200"/>
              <a:buFont typeface="Avenir"/>
              <a:buNone/>
              <a:defRPr sz="1200">
                <a:solidFill>
                  <a:srgbClr val="888888"/>
                </a:solidFill>
              </a:defRPr>
            </a:lvl4pPr>
            <a:lvl5pPr indent="0" lvl="4" marL="0" rtl="0" algn="r">
              <a:lnSpc>
                <a:spcPct val="100000"/>
              </a:lnSpc>
              <a:spcBef>
                <a:spcPts val="0"/>
              </a:spcBef>
              <a:spcAft>
                <a:spcPts val="0"/>
              </a:spcAft>
              <a:buClr>
                <a:srgbClr val="888888"/>
              </a:buClr>
              <a:buSzPts val="1200"/>
              <a:buFont typeface="Avenir"/>
              <a:buNone/>
              <a:defRPr sz="1200">
                <a:solidFill>
                  <a:srgbClr val="888888"/>
                </a:solidFill>
              </a:defRPr>
            </a:lvl5pPr>
            <a:lvl6pPr indent="0" lvl="5" marL="0" rtl="0" algn="r">
              <a:lnSpc>
                <a:spcPct val="100000"/>
              </a:lnSpc>
              <a:spcBef>
                <a:spcPts val="0"/>
              </a:spcBef>
              <a:spcAft>
                <a:spcPts val="0"/>
              </a:spcAft>
              <a:buClr>
                <a:srgbClr val="888888"/>
              </a:buClr>
              <a:buSzPts val="1200"/>
              <a:buFont typeface="Avenir"/>
              <a:buNone/>
              <a:defRPr sz="1200">
                <a:solidFill>
                  <a:srgbClr val="888888"/>
                </a:solidFill>
              </a:defRPr>
            </a:lvl6pPr>
            <a:lvl7pPr indent="0" lvl="6" marL="0" rtl="0" algn="r">
              <a:lnSpc>
                <a:spcPct val="100000"/>
              </a:lnSpc>
              <a:spcBef>
                <a:spcPts val="0"/>
              </a:spcBef>
              <a:spcAft>
                <a:spcPts val="0"/>
              </a:spcAft>
              <a:buClr>
                <a:srgbClr val="888888"/>
              </a:buClr>
              <a:buSzPts val="1200"/>
              <a:buFont typeface="Avenir"/>
              <a:buNone/>
              <a:defRPr sz="1200">
                <a:solidFill>
                  <a:srgbClr val="888888"/>
                </a:solidFill>
              </a:defRPr>
            </a:lvl7pPr>
            <a:lvl8pPr indent="0" lvl="7" marL="0" rtl="0" algn="r">
              <a:lnSpc>
                <a:spcPct val="100000"/>
              </a:lnSpc>
              <a:spcBef>
                <a:spcPts val="0"/>
              </a:spcBef>
              <a:spcAft>
                <a:spcPts val="0"/>
              </a:spcAft>
              <a:buClr>
                <a:srgbClr val="888888"/>
              </a:buClr>
              <a:buSzPts val="1200"/>
              <a:buFont typeface="Avenir"/>
              <a:buNone/>
              <a:defRPr sz="1200">
                <a:solidFill>
                  <a:srgbClr val="888888"/>
                </a:solidFill>
              </a:defRPr>
            </a:lvl8pPr>
            <a:lvl9pPr indent="0" lvl="8" marL="0" rtl="0" algn="r">
              <a:lnSpc>
                <a:spcPct val="100000"/>
              </a:lnSpc>
              <a:spcBef>
                <a:spcPts val="0"/>
              </a:spcBef>
              <a:spcAft>
                <a:spcPts val="0"/>
              </a:spcAft>
              <a:buClr>
                <a:srgbClr val="888888"/>
              </a:buClr>
              <a:buSzPts val="1200"/>
              <a:buFont typeface="Avenir"/>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
        <p:nvSpPr>
          <p:cNvPr id="73" name="Google Shape;73;p11"/>
          <p:cNvSpPr txBox="1"/>
          <p:nvPr>
            <p:ph idx="3" type="body"/>
          </p:nvPr>
        </p:nvSpPr>
        <p:spPr>
          <a:xfrm>
            <a:off x="8065007" y="1681163"/>
            <a:ext cx="3291900" cy="823800"/>
          </a:xfrm>
          <a:prstGeom prst="rect">
            <a:avLst/>
          </a:prstGeom>
          <a:noFill/>
          <a:ln>
            <a:noFill/>
          </a:ln>
        </p:spPr>
        <p:txBody>
          <a:bodyPr anchorCtr="0" anchor="b" bIns="45700" lIns="45700" spcFirstLastPara="1" rIns="45700" wrap="square" tIns="45700">
            <a:normAutofit/>
          </a:bodyPr>
          <a:lstStyle>
            <a:lvl1pPr indent="-342900" lvl="0" marL="457200" rtl="0" algn="l">
              <a:lnSpc>
                <a:spcPct val="90000"/>
              </a:lnSpc>
              <a:spcBef>
                <a:spcPts val="1000"/>
              </a:spcBef>
              <a:spcAft>
                <a:spcPts val="0"/>
              </a:spcAft>
              <a:buClr>
                <a:srgbClr val="000000"/>
              </a:buClr>
              <a:buSzPts val="1800"/>
              <a:buChar char="•"/>
              <a:defRPr/>
            </a:lvl1pPr>
            <a:lvl2pPr indent="-342900" lvl="1" marL="914400" rtl="0" algn="l">
              <a:lnSpc>
                <a:spcPct val="90000"/>
              </a:lnSpc>
              <a:spcBef>
                <a:spcPts val="1000"/>
              </a:spcBef>
              <a:spcAft>
                <a:spcPts val="0"/>
              </a:spcAft>
              <a:buClr>
                <a:srgbClr val="000000"/>
              </a:buClr>
              <a:buSzPts val="1800"/>
              <a:buChar char="•"/>
              <a:defRPr/>
            </a:lvl2pPr>
            <a:lvl3pPr indent="-342900" lvl="2" marL="1371600" rtl="0" algn="l">
              <a:lnSpc>
                <a:spcPct val="90000"/>
              </a:lnSpc>
              <a:spcBef>
                <a:spcPts val="1000"/>
              </a:spcBef>
              <a:spcAft>
                <a:spcPts val="0"/>
              </a:spcAft>
              <a:buClr>
                <a:srgbClr val="000000"/>
              </a:buClr>
              <a:buSzPts val="1800"/>
              <a:buChar char="•"/>
              <a:defRPr/>
            </a:lvl3pPr>
            <a:lvl4pPr indent="-342900" lvl="3" marL="1828800" rtl="0" algn="l">
              <a:lnSpc>
                <a:spcPct val="90000"/>
              </a:lnSpc>
              <a:spcBef>
                <a:spcPts val="1000"/>
              </a:spcBef>
              <a:spcAft>
                <a:spcPts val="0"/>
              </a:spcAft>
              <a:buClr>
                <a:srgbClr val="000000"/>
              </a:buClr>
              <a:buSzPts val="1800"/>
              <a:buChar char="•"/>
              <a:defRPr/>
            </a:lvl4pPr>
            <a:lvl5pPr indent="-342900" lvl="4" marL="2286000" rtl="0" algn="l">
              <a:lnSpc>
                <a:spcPct val="90000"/>
              </a:lnSpc>
              <a:spcBef>
                <a:spcPts val="1000"/>
              </a:spcBef>
              <a:spcAft>
                <a:spcPts val="0"/>
              </a:spcAft>
              <a:buClr>
                <a:srgbClr val="000000"/>
              </a:buClr>
              <a:buSzPts val="1800"/>
              <a:buChar char="•"/>
              <a:defRPr/>
            </a:lvl5pPr>
            <a:lvl6pPr indent="-342900" lvl="5" marL="2743200" rtl="0" algn="l">
              <a:lnSpc>
                <a:spcPct val="90000"/>
              </a:lnSpc>
              <a:spcBef>
                <a:spcPts val="1000"/>
              </a:spcBef>
              <a:spcAft>
                <a:spcPts val="0"/>
              </a:spcAft>
              <a:buClr>
                <a:srgbClr val="000000"/>
              </a:buClr>
              <a:buSzPts val="1800"/>
              <a:buChar char="•"/>
              <a:defRPr/>
            </a:lvl6pPr>
            <a:lvl7pPr indent="-342900" lvl="6" marL="3200400" rtl="0" algn="l">
              <a:lnSpc>
                <a:spcPct val="90000"/>
              </a:lnSpc>
              <a:spcBef>
                <a:spcPts val="1000"/>
              </a:spcBef>
              <a:spcAft>
                <a:spcPts val="0"/>
              </a:spcAft>
              <a:buClr>
                <a:srgbClr val="000000"/>
              </a:buClr>
              <a:buSzPts val="1800"/>
              <a:buChar char="•"/>
              <a:defRPr/>
            </a:lvl7pPr>
            <a:lvl8pPr indent="-342900" lvl="7" marL="3657600" rtl="0" algn="l">
              <a:lnSpc>
                <a:spcPct val="90000"/>
              </a:lnSpc>
              <a:spcBef>
                <a:spcPts val="1000"/>
              </a:spcBef>
              <a:spcAft>
                <a:spcPts val="0"/>
              </a:spcAft>
              <a:buClr>
                <a:srgbClr val="000000"/>
              </a:buClr>
              <a:buSzPts val="1800"/>
              <a:buChar char="•"/>
              <a:defRPr/>
            </a:lvl8pPr>
            <a:lvl9pPr indent="-342900" lvl="8" marL="4114800" rtl="0" algn="l">
              <a:lnSpc>
                <a:spcPct val="90000"/>
              </a:lnSpc>
              <a:spcBef>
                <a:spcPts val="1000"/>
              </a:spcBef>
              <a:spcAft>
                <a:spcPts val="0"/>
              </a:spcAft>
              <a:buClr>
                <a:srgbClr val="000000"/>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2 medium pictures" showMasterSp="0">
  <p:cSld name="Title and Content with 2 medium pictures">
    <p:spTree>
      <p:nvGrpSpPr>
        <p:cNvPr id="74" name="Shape 74"/>
        <p:cNvGrpSpPr/>
        <p:nvPr/>
      </p:nvGrpSpPr>
      <p:grpSpPr>
        <a:xfrm>
          <a:off x="0" y="0"/>
          <a:ext cx="0" cy="0"/>
          <a:chOff x="0" y="0"/>
          <a:chExt cx="0" cy="0"/>
        </a:xfrm>
      </p:grpSpPr>
      <p:sp>
        <p:nvSpPr>
          <p:cNvPr id="75" name="Google Shape;75;p12"/>
          <p:cNvSpPr/>
          <p:nvPr>
            <p:ph idx="2" type="pic"/>
          </p:nvPr>
        </p:nvSpPr>
        <p:spPr>
          <a:xfrm>
            <a:off x="7901258" y="2727729"/>
            <a:ext cx="4290600" cy="4130400"/>
          </a:xfrm>
          <a:prstGeom prst="rect">
            <a:avLst/>
          </a:prstGeom>
          <a:noFill/>
          <a:ln>
            <a:noFill/>
          </a:ln>
        </p:spPr>
      </p:sp>
      <p:sp>
        <p:nvSpPr>
          <p:cNvPr id="76" name="Google Shape;76;p12"/>
          <p:cNvSpPr/>
          <p:nvPr>
            <p:ph idx="3" type="pic"/>
          </p:nvPr>
        </p:nvSpPr>
        <p:spPr>
          <a:xfrm>
            <a:off x="6261608" y="-1"/>
            <a:ext cx="3519300" cy="3007800"/>
          </a:xfrm>
          <a:prstGeom prst="rect">
            <a:avLst/>
          </a:prstGeom>
          <a:noFill/>
          <a:ln>
            <a:noFill/>
          </a:ln>
        </p:spPr>
      </p:sp>
      <p:sp>
        <p:nvSpPr>
          <p:cNvPr id="77" name="Google Shape;77;p12"/>
          <p:cNvSpPr/>
          <p:nvPr/>
        </p:nvSpPr>
        <p:spPr>
          <a:xfrm>
            <a:off x="10420569" y="1364732"/>
            <a:ext cx="947400" cy="921900"/>
          </a:xfrm>
          <a:prstGeom prst="ellipse">
            <a:avLst/>
          </a:prstGeom>
          <a:solidFill>
            <a:schemeClr val="accent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Avenir"/>
              <a:ea typeface="Avenir"/>
              <a:cs typeface="Avenir"/>
              <a:sym typeface="Avenir"/>
            </a:endParaRPr>
          </a:p>
        </p:txBody>
      </p:sp>
      <p:sp>
        <p:nvSpPr>
          <p:cNvPr id="78" name="Google Shape;78;p12"/>
          <p:cNvSpPr/>
          <p:nvPr/>
        </p:nvSpPr>
        <p:spPr>
          <a:xfrm flipH="1" rot="-6040919">
            <a:off x="5896038" y="1918762"/>
            <a:ext cx="1820513" cy="1157237"/>
          </a:xfrm>
          <a:custGeom>
            <a:rect b="b" l="l" r="r" t="t"/>
            <a:pathLst>
              <a:path extrusionOk="0" h="21600" w="21600">
                <a:moveTo>
                  <a:pt x="0" y="0"/>
                </a:moveTo>
                <a:cubicBezTo>
                  <a:pt x="9254" y="0"/>
                  <a:pt x="17673" y="8419"/>
                  <a:pt x="21600" y="21600"/>
                </a:cubicBezTo>
              </a:path>
            </a:pathLst>
          </a:custGeom>
          <a:noFill/>
          <a:ln cap="rnd" cmpd="sng" w="127000">
            <a:solidFill>
              <a:schemeClr val="accent4"/>
            </a:solidFill>
            <a:prstDash val="dash"/>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venir"/>
              <a:ea typeface="Avenir"/>
              <a:cs typeface="Avenir"/>
              <a:sym typeface="Avenir"/>
            </a:endParaRPr>
          </a:p>
        </p:txBody>
      </p:sp>
      <p:sp>
        <p:nvSpPr>
          <p:cNvPr id="79" name="Google Shape;79;p12"/>
          <p:cNvSpPr txBox="1"/>
          <p:nvPr>
            <p:ph type="title"/>
          </p:nvPr>
        </p:nvSpPr>
        <p:spPr>
          <a:xfrm>
            <a:off x="841247" y="365759"/>
            <a:ext cx="5120700" cy="1326000"/>
          </a:xfrm>
          <a:prstGeom prst="rect">
            <a:avLst/>
          </a:prstGeom>
          <a:noFill/>
          <a:ln>
            <a:noFill/>
          </a:ln>
        </p:spPr>
        <p:txBody>
          <a:bodyPr anchorCtr="0" anchor="ctr" bIns="45700" lIns="45700" spcFirstLastPara="1" rIns="45700" wrap="square" tIns="45700">
            <a:normAutofit/>
          </a:bodyPr>
          <a:lstStyle>
            <a:lvl1pPr lvl="0" rtl="0" algn="l">
              <a:lnSpc>
                <a:spcPct val="90000"/>
              </a:lnSpc>
              <a:spcBef>
                <a:spcPts val="0"/>
              </a:spcBef>
              <a:spcAft>
                <a:spcPts val="0"/>
              </a:spcAft>
              <a:buClr>
                <a:srgbClr val="000000"/>
              </a:buClr>
              <a:buSzPts val="1800"/>
              <a:buNone/>
              <a:defRPr/>
            </a:lvl1pPr>
            <a:lvl2pPr lvl="1" rtl="0" algn="l">
              <a:lnSpc>
                <a:spcPct val="90000"/>
              </a:lnSpc>
              <a:spcBef>
                <a:spcPts val="0"/>
              </a:spcBef>
              <a:spcAft>
                <a:spcPts val="0"/>
              </a:spcAft>
              <a:buClr>
                <a:srgbClr val="000000"/>
              </a:buClr>
              <a:buSzPts val="1800"/>
              <a:buNone/>
              <a:defRPr/>
            </a:lvl2pPr>
            <a:lvl3pPr lvl="2" rtl="0" algn="l">
              <a:lnSpc>
                <a:spcPct val="90000"/>
              </a:lnSpc>
              <a:spcBef>
                <a:spcPts val="0"/>
              </a:spcBef>
              <a:spcAft>
                <a:spcPts val="0"/>
              </a:spcAft>
              <a:buClr>
                <a:srgbClr val="000000"/>
              </a:buClr>
              <a:buSzPts val="1800"/>
              <a:buNone/>
              <a:defRPr/>
            </a:lvl3pPr>
            <a:lvl4pPr lvl="3" rtl="0" algn="l">
              <a:lnSpc>
                <a:spcPct val="90000"/>
              </a:lnSpc>
              <a:spcBef>
                <a:spcPts val="0"/>
              </a:spcBef>
              <a:spcAft>
                <a:spcPts val="0"/>
              </a:spcAft>
              <a:buClr>
                <a:srgbClr val="000000"/>
              </a:buClr>
              <a:buSzPts val="1800"/>
              <a:buNone/>
              <a:defRPr/>
            </a:lvl4pPr>
            <a:lvl5pPr lvl="4" rtl="0" algn="l">
              <a:lnSpc>
                <a:spcPct val="90000"/>
              </a:lnSpc>
              <a:spcBef>
                <a:spcPts val="0"/>
              </a:spcBef>
              <a:spcAft>
                <a:spcPts val="0"/>
              </a:spcAft>
              <a:buClr>
                <a:srgbClr val="000000"/>
              </a:buClr>
              <a:buSzPts val="1800"/>
              <a:buNone/>
              <a:defRPr/>
            </a:lvl5pPr>
            <a:lvl6pPr lvl="5" rtl="0" algn="l">
              <a:lnSpc>
                <a:spcPct val="90000"/>
              </a:lnSpc>
              <a:spcBef>
                <a:spcPts val="0"/>
              </a:spcBef>
              <a:spcAft>
                <a:spcPts val="0"/>
              </a:spcAft>
              <a:buClr>
                <a:srgbClr val="000000"/>
              </a:buClr>
              <a:buSzPts val="1800"/>
              <a:buNone/>
              <a:defRPr/>
            </a:lvl6pPr>
            <a:lvl7pPr lvl="6" rtl="0" algn="l">
              <a:lnSpc>
                <a:spcPct val="90000"/>
              </a:lnSpc>
              <a:spcBef>
                <a:spcPts val="0"/>
              </a:spcBef>
              <a:spcAft>
                <a:spcPts val="0"/>
              </a:spcAft>
              <a:buClr>
                <a:srgbClr val="000000"/>
              </a:buClr>
              <a:buSzPts val="1800"/>
              <a:buNone/>
              <a:defRPr/>
            </a:lvl7pPr>
            <a:lvl8pPr lvl="7" rtl="0" algn="l">
              <a:lnSpc>
                <a:spcPct val="90000"/>
              </a:lnSpc>
              <a:spcBef>
                <a:spcPts val="0"/>
              </a:spcBef>
              <a:spcAft>
                <a:spcPts val="0"/>
              </a:spcAft>
              <a:buClr>
                <a:srgbClr val="000000"/>
              </a:buClr>
              <a:buSzPts val="1800"/>
              <a:buNone/>
              <a:defRPr/>
            </a:lvl8pPr>
            <a:lvl9pPr lvl="8" rtl="0" algn="l">
              <a:lnSpc>
                <a:spcPct val="90000"/>
              </a:lnSpc>
              <a:spcBef>
                <a:spcPts val="0"/>
              </a:spcBef>
              <a:spcAft>
                <a:spcPts val="0"/>
              </a:spcAft>
              <a:buClr>
                <a:srgbClr val="000000"/>
              </a:buClr>
              <a:buSzPts val="1800"/>
              <a:buNone/>
              <a:defRPr/>
            </a:lvl9pPr>
          </a:lstStyle>
          <a:p/>
        </p:txBody>
      </p:sp>
      <p:sp>
        <p:nvSpPr>
          <p:cNvPr id="80" name="Google Shape;80;p12"/>
          <p:cNvSpPr txBox="1"/>
          <p:nvPr>
            <p:ph idx="12" type="sldNum"/>
          </p:nvPr>
        </p:nvSpPr>
        <p:spPr>
          <a:xfrm>
            <a:off x="11080144" y="6404292"/>
            <a:ext cx="273600" cy="269100"/>
          </a:xfrm>
          <a:prstGeom prst="rect">
            <a:avLst/>
          </a:prstGeom>
          <a:noFill/>
          <a:ln>
            <a:noFill/>
          </a:ln>
        </p:spPr>
        <p:txBody>
          <a:bodyPr anchorCtr="0" anchor="ctr" bIns="45700" lIns="45700" spcFirstLastPara="1" rIns="45700" wrap="square" tIns="45700">
            <a:spAutoFit/>
          </a:bodyPr>
          <a:lstStyle>
            <a:lvl1pPr indent="0" lvl="0" marL="0" rtl="0" algn="r">
              <a:lnSpc>
                <a:spcPct val="100000"/>
              </a:lnSpc>
              <a:spcBef>
                <a:spcPts val="0"/>
              </a:spcBef>
              <a:spcAft>
                <a:spcPts val="0"/>
              </a:spcAft>
              <a:buClr>
                <a:srgbClr val="888888"/>
              </a:buClr>
              <a:buSzPts val="1200"/>
              <a:buFont typeface="Avenir"/>
              <a:buNone/>
              <a:defRPr sz="1200">
                <a:solidFill>
                  <a:srgbClr val="888888"/>
                </a:solidFill>
              </a:defRPr>
            </a:lvl1pPr>
            <a:lvl2pPr indent="0" lvl="1" marL="0" rtl="0" algn="r">
              <a:lnSpc>
                <a:spcPct val="100000"/>
              </a:lnSpc>
              <a:spcBef>
                <a:spcPts val="0"/>
              </a:spcBef>
              <a:spcAft>
                <a:spcPts val="0"/>
              </a:spcAft>
              <a:buClr>
                <a:srgbClr val="888888"/>
              </a:buClr>
              <a:buSzPts val="1200"/>
              <a:buFont typeface="Avenir"/>
              <a:buNone/>
              <a:defRPr sz="1200">
                <a:solidFill>
                  <a:srgbClr val="888888"/>
                </a:solidFill>
              </a:defRPr>
            </a:lvl2pPr>
            <a:lvl3pPr indent="0" lvl="2" marL="0" rtl="0" algn="r">
              <a:lnSpc>
                <a:spcPct val="100000"/>
              </a:lnSpc>
              <a:spcBef>
                <a:spcPts val="0"/>
              </a:spcBef>
              <a:spcAft>
                <a:spcPts val="0"/>
              </a:spcAft>
              <a:buClr>
                <a:srgbClr val="888888"/>
              </a:buClr>
              <a:buSzPts val="1200"/>
              <a:buFont typeface="Avenir"/>
              <a:buNone/>
              <a:defRPr sz="1200">
                <a:solidFill>
                  <a:srgbClr val="888888"/>
                </a:solidFill>
              </a:defRPr>
            </a:lvl3pPr>
            <a:lvl4pPr indent="0" lvl="3" marL="0" rtl="0" algn="r">
              <a:lnSpc>
                <a:spcPct val="100000"/>
              </a:lnSpc>
              <a:spcBef>
                <a:spcPts val="0"/>
              </a:spcBef>
              <a:spcAft>
                <a:spcPts val="0"/>
              </a:spcAft>
              <a:buClr>
                <a:srgbClr val="888888"/>
              </a:buClr>
              <a:buSzPts val="1200"/>
              <a:buFont typeface="Avenir"/>
              <a:buNone/>
              <a:defRPr sz="1200">
                <a:solidFill>
                  <a:srgbClr val="888888"/>
                </a:solidFill>
              </a:defRPr>
            </a:lvl4pPr>
            <a:lvl5pPr indent="0" lvl="4" marL="0" rtl="0" algn="r">
              <a:lnSpc>
                <a:spcPct val="100000"/>
              </a:lnSpc>
              <a:spcBef>
                <a:spcPts val="0"/>
              </a:spcBef>
              <a:spcAft>
                <a:spcPts val="0"/>
              </a:spcAft>
              <a:buClr>
                <a:srgbClr val="888888"/>
              </a:buClr>
              <a:buSzPts val="1200"/>
              <a:buFont typeface="Avenir"/>
              <a:buNone/>
              <a:defRPr sz="1200">
                <a:solidFill>
                  <a:srgbClr val="888888"/>
                </a:solidFill>
              </a:defRPr>
            </a:lvl5pPr>
            <a:lvl6pPr indent="0" lvl="5" marL="0" rtl="0" algn="r">
              <a:lnSpc>
                <a:spcPct val="100000"/>
              </a:lnSpc>
              <a:spcBef>
                <a:spcPts val="0"/>
              </a:spcBef>
              <a:spcAft>
                <a:spcPts val="0"/>
              </a:spcAft>
              <a:buClr>
                <a:srgbClr val="888888"/>
              </a:buClr>
              <a:buSzPts val="1200"/>
              <a:buFont typeface="Avenir"/>
              <a:buNone/>
              <a:defRPr sz="1200">
                <a:solidFill>
                  <a:srgbClr val="888888"/>
                </a:solidFill>
              </a:defRPr>
            </a:lvl6pPr>
            <a:lvl7pPr indent="0" lvl="6" marL="0" rtl="0" algn="r">
              <a:lnSpc>
                <a:spcPct val="100000"/>
              </a:lnSpc>
              <a:spcBef>
                <a:spcPts val="0"/>
              </a:spcBef>
              <a:spcAft>
                <a:spcPts val="0"/>
              </a:spcAft>
              <a:buClr>
                <a:srgbClr val="888888"/>
              </a:buClr>
              <a:buSzPts val="1200"/>
              <a:buFont typeface="Avenir"/>
              <a:buNone/>
              <a:defRPr sz="1200">
                <a:solidFill>
                  <a:srgbClr val="888888"/>
                </a:solidFill>
              </a:defRPr>
            </a:lvl7pPr>
            <a:lvl8pPr indent="0" lvl="7" marL="0" rtl="0" algn="r">
              <a:lnSpc>
                <a:spcPct val="100000"/>
              </a:lnSpc>
              <a:spcBef>
                <a:spcPts val="0"/>
              </a:spcBef>
              <a:spcAft>
                <a:spcPts val="0"/>
              </a:spcAft>
              <a:buClr>
                <a:srgbClr val="888888"/>
              </a:buClr>
              <a:buSzPts val="1200"/>
              <a:buFont typeface="Avenir"/>
              <a:buNone/>
              <a:defRPr sz="1200">
                <a:solidFill>
                  <a:srgbClr val="888888"/>
                </a:solidFill>
              </a:defRPr>
            </a:lvl8pPr>
            <a:lvl9pPr indent="0" lvl="8" marL="0" rtl="0" algn="r">
              <a:lnSpc>
                <a:spcPct val="100000"/>
              </a:lnSpc>
              <a:spcBef>
                <a:spcPts val="0"/>
              </a:spcBef>
              <a:spcAft>
                <a:spcPts val="0"/>
              </a:spcAft>
              <a:buClr>
                <a:srgbClr val="888888"/>
              </a:buClr>
              <a:buSzPts val="1200"/>
              <a:buFont typeface="Avenir"/>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
        <p:nvSpPr>
          <p:cNvPr id="81" name="Google Shape;81;p12"/>
          <p:cNvSpPr txBox="1"/>
          <p:nvPr>
            <p:ph idx="1" type="body"/>
          </p:nvPr>
        </p:nvSpPr>
        <p:spPr>
          <a:xfrm>
            <a:off x="841247" y="1828800"/>
            <a:ext cx="5093100" cy="4352400"/>
          </a:xfrm>
          <a:prstGeom prst="rect">
            <a:avLst/>
          </a:prstGeom>
          <a:noFill/>
          <a:ln>
            <a:noFill/>
          </a:ln>
        </p:spPr>
        <p:txBody>
          <a:bodyPr anchorCtr="0" anchor="t" bIns="45700" lIns="45700" spcFirstLastPara="1" rIns="45700" wrap="square" tIns="45700">
            <a:normAutofit/>
          </a:bodyPr>
          <a:lstStyle>
            <a:lvl1pPr indent="-228600" lvl="0" marL="457200" rtl="0" algn="l">
              <a:lnSpc>
                <a:spcPct val="90000"/>
              </a:lnSpc>
              <a:spcBef>
                <a:spcPts val="1000"/>
              </a:spcBef>
              <a:spcAft>
                <a:spcPts val="0"/>
              </a:spcAft>
              <a:buClr>
                <a:srgbClr val="000000"/>
              </a:buClr>
              <a:buSzPts val="2400"/>
              <a:buFont typeface="Avenir"/>
              <a:buNone/>
              <a:defRPr sz="2400"/>
            </a:lvl1pPr>
            <a:lvl2pPr indent="-381000" lvl="1" marL="914400" rtl="0" algn="l">
              <a:lnSpc>
                <a:spcPct val="90000"/>
              </a:lnSpc>
              <a:spcBef>
                <a:spcPts val="1000"/>
              </a:spcBef>
              <a:spcAft>
                <a:spcPts val="0"/>
              </a:spcAft>
              <a:buClr>
                <a:srgbClr val="000000"/>
              </a:buClr>
              <a:buSzPts val="2400"/>
              <a:buFont typeface="Avenir"/>
              <a:buChar char="•"/>
              <a:defRPr sz="2400"/>
            </a:lvl2pPr>
            <a:lvl3pPr indent="-381000" lvl="2" marL="1371600" rtl="0" algn="l">
              <a:lnSpc>
                <a:spcPct val="90000"/>
              </a:lnSpc>
              <a:spcBef>
                <a:spcPts val="1000"/>
              </a:spcBef>
              <a:spcAft>
                <a:spcPts val="0"/>
              </a:spcAft>
              <a:buClr>
                <a:srgbClr val="000000"/>
              </a:buClr>
              <a:buSzPts val="2400"/>
              <a:buFont typeface="Avenir"/>
              <a:buChar char="•"/>
              <a:defRPr sz="2400"/>
            </a:lvl3pPr>
            <a:lvl4pPr indent="-381000" lvl="3" marL="1828800" rtl="0" algn="l">
              <a:lnSpc>
                <a:spcPct val="90000"/>
              </a:lnSpc>
              <a:spcBef>
                <a:spcPts val="1000"/>
              </a:spcBef>
              <a:spcAft>
                <a:spcPts val="0"/>
              </a:spcAft>
              <a:buClr>
                <a:srgbClr val="000000"/>
              </a:buClr>
              <a:buSzPts val="2400"/>
              <a:buFont typeface="Avenir"/>
              <a:buChar char="•"/>
              <a:defRPr sz="2400"/>
            </a:lvl4pPr>
            <a:lvl5pPr indent="-381000" lvl="4" marL="2286000" rtl="0" algn="l">
              <a:lnSpc>
                <a:spcPct val="90000"/>
              </a:lnSpc>
              <a:spcBef>
                <a:spcPts val="1000"/>
              </a:spcBef>
              <a:spcAft>
                <a:spcPts val="0"/>
              </a:spcAft>
              <a:buClr>
                <a:srgbClr val="000000"/>
              </a:buClr>
              <a:buSzPts val="2400"/>
              <a:buFont typeface="Avenir"/>
              <a:buChar char="•"/>
              <a:defRPr sz="2400"/>
            </a:lvl5pPr>
            <a:lvl6pPr indent="-342900" lvl="5" marL="2743200" rtl="0" algn="l">
              <a:lnSpc>
                <a:spcPct val="90000"/>
              </a:lnSpc>
              <a:spcBef>
                <a:spcPts val="1000"/>
              </a:spcBef>
              <a:spcAft>
                <a:spcPts val="0"/>
              </a:spcAft>
              <a:buClr>
                <a:srgbClr val="000000"/>
              </a:buClr>
              <a:buSzPts val="1800"/>
              <a:buChar char="•"/>
              <a:defRPr/>
            </a:lvl6pPr>
            <a:lvl7pPr indent="-342900" lvl="6" marL="3200400" rtl="0" algn="l">
              <a:lnSpc>
                <a:spcPct val="90000"/>
              </a:lnSpc>
              <a:spcBef>
                <a:spcPts val="1000"/>
              </a:spcBef>
              <a:spcAft>
                <a:spcPts val="0"/>
              </a:spcAft>
              <a:buClr>
                <a:srgbClr val="000000"/>
              </a:buClr>
              <a:buSzPts val="1800"/>
              <a:buChar char="•"/>
              <a:defRPr/>
            </a:lvl7pPr>
            <a:lvl8pPr indent="-342900" lvl="7" marL="3657600" rtl="0" algn="l">
              <a:lnSpc>
                <a:spcPct val="90000"/>
              </a:lnSpc>
              <a:spcBef>
                <a:spcPts val="1000"/>
              </a:spcBef>
              <a:spcAft>
                <a:spcPts val="0"/>
              </a:spcAft>
              <a:buClr>
                <a:srgbClr val="000000"/>
              </a:buClr>
              <a:buSzPts val="1800"/>
              <a:buChar char="•"/>
              <a:defRPr/>
            </a:lvl8pPr>
            <a:lvl9pPr indent="-342900" lvl="8" marL="4114800" rtl="0" algn="l">
              <a:lnSpc>
                <a:spcPct val="90000"/>
              </a:lnSpc>
              <a:spcBef>
                <a:spcPts val="1000"/>
              </a:spcBef>
              <a:spcAft>
                <a:spcPts val="0"/>
              </a:spcAft>
              <a:buClr>
                <a:srgbClr val="000000"/>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howMasterSp="0">
  <p:cSld name="Closing">
    <p:spTree>
      <p:nvGrpSpPr>
        <p:cNvPr id="82" name="Shape 82"/>
        <p:cNvGrpSpPr/>
        <p:nvPr/>
      </p:nvGrpSpPr>
      <p:grpSpPr>
        <a:xfrm>
          <a:off x="0" y="0"/>
          <a:ext cx="0" cy="0"/>
          <a:chOff x="0" y="0"/>
          <a:chExt cx="0" cy="0"/>
        </a:xfrm>
      </p:grpSpPr>
      <p:sp>
        <p:nvSpPr>
          <p:cNvPr id="83" name="Google Shape;83;p13"/>
          <p:cNvSpPr/>
          <p:nvPr/>
        </p:nvSpPr>
        <p:spPr>
          <a:xfrm>
            <a:off x="707392" y="847599"/>
            <a:ext cx="4620000" cy="4620000"/>
          </a:xfrm>
          <a:prstGeom prst="ellipse">
            <a:avLst/>
          </a:prstGeom>
          <a:solidFill>
            <a:schemeClr val="accent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Avenir"/>
              <a:ea typeface="Avenir"/>
              <a:cs typeface="Avenir"/>
              <a:sym typeface="Avenir"/>
            </a:endParaRPr>
          </a:p>
        </p:txBody>
      </p:sp>
      <p:sp>
        <p:nvSpPr>
          <p:cNvPr id="84" name="Google Shape;84;p13"/>
          <p:cNvSpPr/>
          <p:nvPr/>
        </p:nvSpPr>
        <p:spPr>
          <a:xfrm flipH="1">
            <a:off x="530503" y="-1"/>
            <a:ext cx="1155168" cy="591030"/>
          </a:xfrm>
          <a:custGeom>
            <a:rect b="b" l="l" r="r" t="t"/>
            <a:pathLst>
              <a:path extrusionOk="0" h="21600" w="21600">
                <a:moveTo>
                  <a:pt x="25" y="0"/>
                </a:moveTo>
                <a:lnTo>
                  <a:pt x="21575" y="0"/>
                </a:lnTo>
                <a:lnTo>
                  <a:pt x="21600" y="491"/>
                </a:lnTo>
                <a:cubicBezTo>
                  <a:pt x="21600" y="12149"/>
                  <a:pt x="16765" y="21600"/>
                  <a:pt x="10800" y="21600"/>
                </a:cubicBezTo>
                <a:cubicBezTo>
                  <a:pt x="4835" y="21600"/>
                  <a:pt x="0" y="12149"/>
                  <a:pt x="0" y="491"/>
                </a:cubicBezTo>
                <a:close/>
              </a:path>
            </a:pathLst>
          </a:custGeom>
          <a:solidFill>
            <a:schemeClr val="accent5"/>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Avenir"/>
              <a:ea typeface="Avenir"/>
              <a:cs typeface="Avenir"/>
              <a:sym typeface="Avenir"/>
            </a:endParaRPr>
          </a:p>
        </p:txBody>
      </p:sp>
      <p:sp>
        <p:nvSpPr>
          <p:cNvPr id="85" name="Google Shape;85;p13"/>
          <p:cNvSpPr/>
          <p:nvPr/>
        </p:nvSpPr>
        <p:spPr>
          <a:xfrm flipH="1">
            <a:off x="3961516" y="-1"/>
            <a:ext cx="1737396" cy="959526"/>
          </a:xfrm>
          <a:custGeom>
            <a:rect b="b" l="l" r="r" t="t"/>
            <a:pathLst>
              <a:path extrusionOk="0" h="21600" w="21600">
                <a:moveTo>
                  <a:pt x="0" y="0"/>
                </a:moveTo>
                <a:lnTo>
                  <a:pt x="1539" y="0"/>
                </a:lnTo>
                <a:lnTo>
                  <a:pt x="1539" y="17790"/>
                </a:lnTo>
                <a:lnTo>
                  <a:pt x="18525" y="0"/>
                </a:lnTo>
                <a:lnTo>
                  <a:pt x="21600" y="0"/>
                </a:lnTo>
                <a:lnTo>
                  <a:pt x="1155" y="21413"/>
                </a:lnTo>
                <a:cubicBezTo>
                  <a:pt x="1038" y="21536"/>
                  <a:pt x="905" y="21600"/>
                  <a:pt x="770" y="21600"/>
                </a:cubicBezTo>
                <a:cubicBezTo>
                  <a:pt x="345" y="21600"/>
                  <a:pt x="0" y="20976"/>
                  <a:pt x="0" y="20206"/>
                </a:cubicBezTo>
                <a:close/>
              </a:path>
            </a:pathLst>
          </a:custGeom>
          <a:solidFill>
            <a:schemeClr val="accent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venir"/>
              <a:ea typeface="Avenir"/>
              <a:cs typeface="Avenir"/>
              <a:sym typeface="Avenir"/>
            </a:endParaRPr>
          </a:p>
        </p:txBody>
      </p:sp>
      <p:sp>
        <p:nvSpPr>
          <p:cNvPr id="86" name="Google Shape;86;p13"/>
          <p:cNvSpPr/>
          <p:nvPr/>
        </p:nvSpPr>
        <p:spPr>
          <a:xfrm flipH="1">
            <a:off x="10" y="2936831"/>
            <a:ext cx="159732" cy="553014"/>
          </a:xfrm>
          <a:custGeom>
            <a:rect b="b" l="l" r="r" t="t"/>
            <a:pathLst>
              <a:path extrusionOk="0" h="21600" w="21600">
                <a:moveTo>
                  <a:pt x="21600" y="0"/>
                </a:moveTo>
                <a:lnTo>
                  <a:pt x="21600" y="21600"/>
                </a:lnTo>
                <a:lnTo>
                  <a:pt x="19181" y="21221"/>
                </a:lnTo>
                <a:cubicBezTo>
                  <a:pt x="7608" y="18962"/>
                  <a:pt x="0" y="15138"/>
                  <a:pt x="0" y="10800"/>
                </a:cubicBezTo>
                <a:cubicBezTo>
                  <a:pt x="0" y="6462"/>
                  <a:pt x="7608" y="2638"/>
                  <a:pt x="19181" y="379"/>
                </a:cubicBezTo>
                <a:close/>
              </a:path>
            </a:pathLst>
          </a:custGeom>
          <a:solidFill>
            <a:schemeClr val="accent4"/>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Avenir"/>
              <a:ea typeface="Avenir"/>
              <a:cs typeface="Avenir"/>
              <a:sym typeface="Avenir"/>
            </a:endParaRPr>
          </a:p>
        </p:txBody>
      </p:sp>
      <p:sp>
        <p:nvSpPr>
          <p:cNvPr id="87" name="Google Shape;87;p13"/>
          <p:cNvSpPr/>
          <p:nvPr/>
        </p:nvSpPr>
        <p:spPr>
          <a:xfrm flipH="1">
            <a:off x="1" y="5835648"/>
            <a:ext cx="1548180" cy="1022328"/>
          </a:xfrm>
          <a:custGeom>
            <a:rect b="b" l="l" r="r" t="t"/>
            <a:pathLst>
              <a:path extrusionOk="0" h="21600" w="21600">
                <a:moveTo>
                  <a:pt x="864" y="0"/>
                </a:moveTo>
                <a:lnTo>
                  <a:pt x="21600" y="0"/>
                </a:lnTo>
                <a:lnTo>
                  <a:pt x="21600" y="2616"/>
                </a:lnTo>
                <a:lnTo>
                  <a:pt x="1728" y="2616"/>
                </a:lnTo>
                <a:lnTo>
                  <a:pt x="1728" y="21600"/>
                </a:lnTo>
                <a:lnTo>
                  <a:pt x="0" y="21600"/>
                </a:lnTo>
                <a:lnTo>
                  <a:pt x="0" y="1308"/>
                </a:lnTo>
                <a:cubicBezTo>
                  <a:pt x="0" y="586"/>
                  <a:pt x="387" y="0"/>
                  <a:pt x="864" y="0"/>
                </a:cubicBezTo>
                <a:close/>
              </a:path>
            </a:pathLst>
          </a:custGeom>
          <a:solidFill>
            <a:schemeClr val="accent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venir"/>
              <a:ea typeface="Avenir"/>
              <a:cs typeface="Avenir"/>
              <a:sym typeface="Avenir"/>
            </a:endParaRPr>
          </a:p>
        </p:txBody>
      </p:sp>
      <p:sp>
        <p:nvSpPr>
          <p:cNvPr id="88" name="Google Shape;88;p13"/>
          <p:cNvSpPr/>
          <p:nvPr/>
        </p:nvSpPr>
        <p:spPr>
          <a:xfrm flipH="1">
            <a:off x="3405049" y="5717904"/>
            <a:ext cx="1771617" cy="1140110"/>
          </a:xfrm>
          <a:custGeom>
            <a:rect b="b" l="l" r="r" t="t"/>
            <a:pathLst>
              <a:path extrusionOk="0" h="21593" w="21544">
                <a:moveTo>
                  <a:pt x="18992" y="14452"/>
                </a:moveTo>
                <a:cubicBezTo>
                  <a:pt x="19281" y="14400"/>
                  <a:pt x="19575" y="14607"/>
                  <a:pt x="19737" y="15016"/>
                </a:cubicBezTo>
                <a:cubicBezTo>
                  <a:pt x="20142" y="16100"/>
                  <a:pt x="20502" y="17222"/>
                  <a:pt x="20816" y="18374"/>
                </a:cubicBezTo>
                <a:lnTo>
                  <a:pt x="21544" y="21593"/>
                </a:lnTo>
                <a:lnTo>
                  <a:pt x="19910" y="21593"/>
                </a:lnTo>
                <a:lnTo>
                  <a:pt x="19394" y="19313"/>
                </a:lnTo>
                <a:cubicBezTo>
                  <a:pt x="19105" y="18253"/>
                  <a:pt x="18774" y="17221"/>
                  <a:pt x="18402" y="16224"/>
                </a:cubicBezTo>
                <a:cubicBezTo>
                  <a:pt x="18197" y="15641"/>
                  <a:pt x="18335" y="14910"/>
                  <a:pt x="18709" y="14591"/>
                </a:cubicBezTo>
                <a:cubicBezTo>
                  <a:pt x="18799" y="14515"/>
                  <a:pt x="18895" y="14469"/>
                  <a:pt x="18992" y="14452"/>
                </a:cubicBezTo>
                <a:close/>
                <a:moveTo>
                  <a:pt x="11351" y="3055"/>
                </a:moveTo>
                <a:cubicBezTo>
                  <a:pt x="11452" y="3065"/>
                  <a:pt x="11552" y="3107"/>
                  <a:pt x="11647" y="3181"/>
                </a:cubicBezTo>
                <a:cubicBezTo>
                  <a:pt x="13087" y="4305"/>
                  <a:pt x="14432" y="5702"/>
                  <a:pt x="15651" y="7341"/>
                </a:cubicBezTo>
                <a:cubicBezTo>
                  <a:pt x="15974" y="7774"/>
                  <a:pt x="16010" y="8532"/>
                  <a:pt x="15733" y="9036"/>
                </a:cubicBezTo>
                <a:cubicBezTo>
                  <a:pt x="15586" y="9302"/>
                  <a:pt x="15371" y="9455"/>
                  <a:pt x="15146" y="9454"/>
                </a:cubicBezTo>
                <a:lnTo>
                  <a:pt x="15142" y="9454"/>
                </a:lnTo>
                <a:cubicBezTo>
                  <a:pt x="14957" y="9457"/>
                  <a:pt x="14778" y="9355"/>
                  <a:pt x="14637" y="9169"/>
                </a:cubicBezTo>
                <a:cubicBezTo>
                  <a:pt x="13515" y="7657"/>
                  <a:pt x="12278" y="6368"/>
                  <a:pt x="10952" y="5332"/>
                </a:cubicBezTo>
                <a:cubicBezTo>
                  <a:pt x="10571" y="5033"/>
                  <a:pt x="10418" y="4309"/>
                  <a:pt x="10610" y="3715"/>
                </a:cubicBezTo>
                <a:cubicBezTo>
                  <a:pt x="10753" y="3270"/>
                  <a:pt x="11051" y="3024"/>
                  <a:pt x="11351" y="3055"/>
                </a:cubicBezTo>
                <a:close/>
                <a:moveTo>
                  <a:pt x="3116" y="1"/>
                </a:moveTo>
                <a:cubicBezTo>
                  <a:pt x="3920" y="8"/>
                  <a:pt x="4723" y="93"/>
                  <a:pt x="5521" y="255"/>
                </a:cubicBezTo>
                <a:cubicBezTo>
                  <a:pt x="5944" y="336"/>
                  <a:pt x="6245" y="936"/>
                  <a:pt x="6193" y="1594"/>
                </a:cubicBezTo>
                <a:cubicBezTo>
                  <a:pt x="6145" y="2200"/>
                  <a:pt x="5813" y="2653"/>
                  <a:pt x="5421" y="2649"/>
                </a:cubicBezTo>
                <a:cubicBezTo>
                  <a:pt x="5387" y="2650"/>
                  <a:pt x="5353" y="2647"/>
                  <a:pt x="5320" y="2640"/>
                </a:cubicBezTo>
                <a:cubicBezTo>
                  <a:pt x="3850" y="2341"/>
                  <a:pt x="2362" y="2327"/>
                  <a:pt x="890" y="2599"/>
                </a:cubicBezTo>
                <a:cubicBezTo>
                  <a:pt x="468" y="2700"/>
                  <a:pt x="74" y="2249"/>
                  <a:pt x="9" y="1592"/>
                </a:cubicBezTo>
                <a:cubicBezTo>
                  <a:pt x="-56" y="936"/>
                  <a:pt x="233" y="321"/>
                  <a:pt x="655" y="220"/>
                </a:cubicBezTo>
                <a:cubicBezTo>
                  <a:pt x="673" y="216"/>
                  <a:pt x="691" y="212"/>
                  <a:pt x="709" y="210"/>
                </a:cubicBezTo>
                <a:cubicBezTo>
                  <a:pt x="1509" y="63"/>
                  <a:pt x="2313" y="-7"/>
                  <a:pt x="3116" y="1"/>
                </a:cubicBezTo>
                <a:close/>
              </a:path>
            </a:pathLst>
          </a:custGeom>
          <a:solidFill>
            <a:schemeClr val="accent4"/>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venir"/>
              <a:ea typeface="Avenir"/>
              <a:cs typeface="Avenir"/>
              <a:sym typeface="Avenir"/>
            </a:endParaRPr>
          </a:p>
        </p:txBody>
      </p:sp>
      <p:sp>
        <p:nvSpPr>
          <p:cNvPr id="89" name="Google Shape;89;p13"/>
          <p:cNvSpPr/>
          <p:nvPr/>
        </p:nvSpPr>
        <p:spPr>
          <a:xfrm flipH="1">
            <a:off x="4132967" y="6258755"/>
            <a:ext cx="1565946" cy="599238"/>
          </a:xfrm>
          <a:custGeom>
            <a:rect b="b" l="l" r="r" t="t"/>
            <a:pathLst>
              <a:path extrusionOk="0" h="21600" w="21600">
                <a:moveTo>
                  <a:pt x="10800" y="0"/>
                </a:moveTo>
                <a:cubicBezTo>
                  <a:pt x="15420" y="0"/>
                  <a:pt x="19384" y="7141"/>
                  <a:pt x="21077" y="17319"/>
                </a:cubicBezTo>
                <a:lnTo>
                  <a:pt x="21600" y="21600"/>
                </a:lnTo>
                <a:lnTo>
                  <a:pt x="0" y="21600"/>
                </a:lnTo>
                <a:lnTo>
                  <a:pt x="523" y="17319"/>
                </a:lnTo>
                <a:cubicBezTo>
                  <a:pt x="2216" y="7141"/>
                  <a:pt x="6180" y="0"/>
                  <a:pt x="10800" y="0"/>
                </a:cubicBezTo>
                <a:close/>
              </a:path>
            </a:pathLst>
          </a:custGeom>
          <a:solidFill>
            <a:schemeClr val="accent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Avenir"/>
              <a:ea typeface="Avenir"/>
              <a:cs typeface="Avenir"/>
              <a:sym typeface="Avenir"/>
            </a:endParaRPr>
          </a:p>
        </p:txBody>
      </p:sp>
      <p:sp>
        <p:nvSpPr>
          <p:cNvPr id="90" name="Google Shape;90;p13"/>
          <p:cNvSpPr txBox="1"/>
          <p:nvPr>
            <p:ph type="title"/>
          </p:nvPr>
        </p:nvSpPr>
        <p:spPr>
          <a:xfrm>
            <a:off x="1389888" y="1234439"/>
            <a:ext cx="3237000" cy="4069200"/>
          </a:xfrm>
          <a:prstGeom prst="rect">
            <a:avLst/>
          </a:prstGeom>
          <a:noFill/>
          <a:ln>
            <a:noFill/>
          </a:ln>
        </p:spPr>
        <p:txBody>
          <a:bodyPr anchorCtr="0" anchor="ctr" bIns="45700" lIns="45700" spcFirstLastPara="1" rIns="45700" wrap="square" tIns="45700">
            <a:normAutofit/>
          </a:bodyPr>
          <a:lstStyle>
            <a:lvl1pPr lvl="0" rtl="0" algn="ctr">
              <a:lnSpc>
                <a:spcPct val="90000"/>
              </a:lnSpc>
              <a:spcBef>
                <a:spcPts val="0"/>
              </a:spcBef>
              <a:spcAft>
                <a:spcPts val="0"/>
              </a:spcAft>
              <a:buClr>
                <a:srgbClr val="FFFFFF"/>
              </a:buClr>
              <a:buSzPts val="4400"/>
              <a:buFont typeface="Twentieth Century"/>
              <a:buNone/>
              <a:defRPr>
                <a:solidFill>
                  <a:srgbClr val="FFFFFF"/>
                </a:solidFill>
              </a:defRPr>
            </a:lvl1pPr>
            <a:lvl2pPr lvl="1" rtl="0" algn="l">
              <a:lnSpc>
                <a:spcPct val="90000"/>
              </a:lnSpc>
              <a:spcBef>
                <a:spcPts val="0"/>
              </a:spcBef>
              <a:spcAft>
                <a:spcPts val="0"/>
              </a:spcAft>
              <a:buClr>
                <a:srgbClr val="000000"/>
              </a:buClr>
              <a:buSzPts val="1800"/>
              <a:buNone/>
              <a:defRPr/>
            </a:lvl2pPr>
            <a:lvl3pPr lvl="2" rtl="0" algn="l">
              <a:lnSpc>
                <a:spcPct val="90000"/>
              </a:lnSpc>
              <a:spcBef>
                <a:spcPts val="0"/>
              </a:spcBef>
              <a:spcAft>
                <a:spcPts val="0"/>
              </a:spcAft>
              <a:buClr>
                <a:srgbClr val="000000"/>
              </a:buClr>
              <a:buSzPts val="1800"/>
              <a:buNone/>
              <a:defRPr/>
            </a:lvl3pPr>
            <a:lvl4pPr lvl="3" rtl="0" algn="l">
              <a:lnSpc>
                <a:spcPct val="90000"/>
              </a:lnSpc>
              <a:spcBef>
                <a:spcPts val="0"/>
              </a:spcBef>
              <a:spcAft>
                <a:spcPts val="0"/>
              </a:spcAft>
              <a:buClr>
                <a:srgbClr val="000000"/>
              </a:buClr>
              <a:buSzPts val="1800"/>
              <a:buNone/>
              <a:defRPr/>
            </a:lvl4pPr>
            <a:lvl5pPr lvl="4" rtl="0" algn="l">
              <a:lnSpc>
                <a:spcPct val="90000"/>
              </a:lnSpc>
              <a:spcBef>
                <a:spcPts val="0"/>
              </a:spcBef>
              <a:spcAft>
                <a:spcPts val="0"/>
              </a:spcAft>
              <a:buClr>
                <a:srgbClr val="000000"/>
              </a:buClr>
              <a:buSzPts val="1800"/>
              <a:buNone/>
              <a:defRPr/>
            </a:lvl5pPr>
            <a:lvl6pPr lvl="5" rtl="0" algn="l">
              <a:lnSpc>
                <a:spcPct val="90000"/>
              </a:lnSpc>
              <a:spcBef>
                <a:spcPts val="0"/>
              </a:spcBef>
              <a:spcAft>
                <a:spcPts val="0"/>
              </a:spcAft>
              <a:buClr>
                <a:srgbClr val="000000"/>
              </a:buClr>
              <a:buSzPts val="1800"/>
              <a:buNone/>
              <a:defRPr/>
            </a:lvl6pPr>
            <a:lvl7pPr lvl="6" rtl="0" algn="l">
              <a:lnSpc>
                <a:spcPct val="90000"/>
              </a:lnSpc>
              <a:spcBef>
                <a:spcPts val="0"/>
              </a:spcBef>
              <a:spcAft>
                <a:spcPts val="0"/>
              </a:spcAft>
              <a:buClr>
                <a:srgbClr val="000000"/>
              </a:buClr>
              <a:buSzPts val="1800"/>
              <a:buNone/>
              <a:defRPr/>
            </a:lvl7pPr>
            <a:lvl8pPr lvl="7" rtl="0" algn="l">
              <a:lnSpc>
                <a:spcPct val="90000"/>
              </a:lnSpc>
              <a:spcBef>
                <a:spcPts val="0"/>
              </a:spcBef>
              <a:spcAft>
                <a:spcPts val="0"/>
              </a:spcAft>
              <a:buClr>
                <a:srgbClr val="000000"/>
              </a:buClr>
              <a:buSzPts val="1800"/>
              <a:buNone/>
              <a:defRPr/>
            </a:lvl8pPr>
            <a:lvl9pPr lvl="8" rtl="0" algn="l">
              <a:lnSpc>
                <a:spcPct val="90000"/>
              </a:lnSpc>
              <a:spcBef>
                <a:spcPts val="0"/>
              </a:spcBef>
              <a:spcAft>
                <a:spcPts val="0"/>
              </a:spcAft>
              <a:buClr>
                <a:srgbClr val="000000"/>
              </a:buClr>
              <a:buSzPts val="1800"/>
              <a:buNone/>
              <a:defRPr/>
            </a:lvl9pPr>
          </a:lstStyle>
          <a:p/>
        </p:txBody>
      </p:sp>
      <p:sp>
        <p:nvSpPr>
          <p:cNvPr id="91" name="Google Shape;91;p13"/>
          <p:cNvSpPr txBox="1"/>
          <p:nvPr>
            <p:ph idx="12" type="sldNum"/>
          </p:nvPr>
        </p:nvSpPr>
        <p:spPr>
          <a:xfrm>
            <a:off x="11083193" y="6404292"/>
            <a:ext cx="273600" cy="269100"/>
          </a:xfrm>
          <a:prstGeom prst="rect">
            <a:avLst/>
          </a:prstGeom>
          <a:noFill/>
          <a:ln>
            <a:noFill/>
          </a:ln>
        </p:spPr>
        <p:txBody>
          <a:bodyPr anchorCtr="0" anchor="ctr" bIns="45700" lIns="45700" spcFirstLastPara="1" rIns="45700" wrap="square" tIns="45700">
            <a:spAutoFit/>
          </a:bodyPr>
          <a:lstStyle>
            <a:lvl1pPr indent="0" lvl="0" marL="0" rtl="0" algn="r">
              <a:lnSpc>
                <a:spcPct val="100000"/>
              </a:lnSpc>
              <a:spcBef>
                <a:spcPts val="0"/>
              </a:spcBef>
              <a:spcAft>
                <a:spcPts val="0"/>
              </a:spcAft>
              <a:buClr>
                <a:srgbClr val="888888"/>
              </a:buClr>
              <a:buSzPts val="1200"/>
              <a:buFont typeface="Avenir"/>
              <a:buNone/>
              <a:defRPr sz="1200">
                <a:solidFill>
                  <a:srgbClr val="888888"/>
                </a:solidFill>
              </a:defRPr>
            </a:lvl1pPr>
            <a:lvl2pPr indent="0" lvl="1" marL="0" rtl="0" algn="r">
              <a:lnSpc>
                <a:spcPct val="100000"/>
              </a:lnSpc>
              <a:spcBef>
                <a:spcPts val="0"/>
              </a:spcBef>
              <a:spcAft>
                <a:spcPts val="0"/>
              </a:spcAft>
              <a:buClr>
                <a:srgbClr val="888888"/>
              </a:buClr>
              <a:buSzPts val="1200"/>
              <a:buFont typeface="Avenir"/>
              <a:buNone/>
              <a:defRPr sz="1200">
                <a:solidFill>
                  <a:srgbClr val="888888"/>
                </a:solidFill>
              </a:defRPr>
            </a:lvl2pPr>
            <a:lvl3pPr indent="0" lvl="2" marL="0" rtl="0" algn="r">
              <a:lnSpc>
                <a:spcPct val="100000"/>
              </a:lnSpc>
              <a:spcBef>
                <a:spcPts val="0"/>
              </a:spcBef>
              <a:spcAft>
                <a:spcPts val="0"/>
              </a:spcAft>
              <a:buClr>
                <a:srgbClr val="888888"/>
              </a:buClr>
              <a:buSzPts val="1200"/>
              <a:buFont typeface="Avenir"/>
              <a:buNone/>
              <a:defRPr sz="1200">
                <a:solidFill>
                  <a:srgbClr val="888888"/>
                </a:solidFill>
              </a:defRPr>
            </a:lvl3pPr>
            <a:lvl4pPr indent="0" lvl="3" marL="0" rtl="0" algn="r">
              <a:lnSpc>
                <a:spcPct val="100000"/>
              </a:lnSpc>
              <a:spcBef>
                <a:spcPts val="0"/>
              </a:spcBef>
              <a:spcAft>
                <a:spcPts val="0"/>
              </a:spcAft>
              <a:buClr>
                <a:srgbClr val="888888"/>
              </a:buClr>
              <a:buSzPts val="1200"/>
              <a:buFont typeface="Avenir"/>
              <a:buNone/>
              <a:defRPr sz="1200">
                <a:solidFill>
                  <a:srgbClr val="888888"/>
                </a:solidFill>
              </a:defRPr>
            </a:lvl4pPr>
            <a:lvl5pPr indent="0" lvl="4" marL="0" rtl="0" algn="r">
              <a:lnSpc>
                <a:spcPct val="100000"/>
              </a:lnSpc>
              <a:spcBef>
                <a:spcPts val="0"/>
              </a:spcBef>
              <a:spcAft>
                <a:spcPts val="0"/>
              </a:spcAft>
              <a:buClr>
                <a:srgbClr val="888888"/>
              </a:buClr>
              <a:buSzPts val="1200"/>
              <a:buFont typeface="Avenir"/>
              <a:buNone/>
              <a:defRPr sz="1200">
                <a:solidFill>
                  <a:srgbClr val="888888"/>
                </a:solidFill>
              </a:defRPr>
            </a:lvl5pPr>
            <a:lvl6pPr indent="0" lvl="5" marL="0" rtl="0" algn="r">
              <a:lnSpc>
                <a:spcPct val="100000"/>
              </a:lnSpc>
              <a:spcBef>
                <a:spcPts val="0"/>
              </a:spcBef>
              <a:spcAft>
                <a:spcPts val="0"/>
              </a:spcAft>
              <a:buClr>
                <a:srgbClr val="888888"/>
              </a:buClr>
              <a:buSzPts val="1200"/>
              <a:buFont typeface="Avenir"/>
              <a:buNone/>
              <a:defRPr sz="1200">
                <a:solidFill>
                  <a:srgbClr val="888888"/>
                </a:solidFill>
              </a:defRPr>
            </a:lvl6pPr>
            <a:lvl7pPr indent="0" lvl="6" marL="0" rtl="0" algn="r">
              <a:lnSpc>
                <a:spcPct val="100000"/>
              </a:lnSpc>
              <a:spcBef>
                <a:spcPts val="0"/>
              </a:spcBef>
              <a:spcAft>
                <a:spcPts val="0"/>
              </a:spcAft>
              <a:buClr>
                <a:srgbClr val="888888"/>
              </a:buClr>
              <a:buSzPts val="1200"/>
              <a:buFont typeface="Avenir"/>
              <a:buNone/>
              <a:defRPr sz="1200">
                <a:solidFill>
                  <a:srgbClr val="888888"/>
                </a:solidFill>
              </a:defRPr>
            </a:lvl7pPr>
            <a:lvl8pPr indent="0" lvl="7" marL="0" rtl="0" algn="r">
              <a:lnSpc>
                <a:spcPct val="100000"/>
              </a:lnSpc>
              <a:spcBef>
                <a:spcPts val="0"/>
              </a:spcBef>
              <a:spcAft>
                <a:spcPts val="0"/>
              </a:spcAft>
              <a:buClr>
                <a:srgbClr val="888888"/>
              </a:buClr>
              <a:buSzPts val="1200"/>
              <a:buFont typeface="Avenir"/>
              <a:buNone/>
              <a:defRPr sz="1200">
                <a:solidFill>
                  <a:srgbClr val="888888"/>
                </a:solidFill>
              </a:defRPr>
            </a:lvl8pPr>
            <a:lvl9pPr indent="0" lvl="8" marL="0" rtl="0" algn="r">
              <a:lnSpc>
                <a:spcPct val="100000"/>
              </a:lnSpc>
              <a:spcBef>
                <a:spcPts val="0"/>
              </a:spcBef>
              <a:spcAft>
                <a:spcPts val="0"/>
              </a:spcAft>
              <a:buClr>
                <a:srgbClr val="888888"/>
              </a:buClr>
              <a:buSzPts val="1200"/>
              <a:buFont typeface="Avenir"/>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
        <p:nvSpPr>
          <p:cNvPr id="92" name="Google Shape;92;p13"/>
          <p:cNvSpPr txBox="1"/>
          <p:nvPr>
            <p:ph idx="1" type="body"/>
          </p:nvPr>
        </p:nvSpPr>
        <p:spPr>
          <a:xfrm>
            <a:off x="6665976" y="2551176"/>
            <a:ext cx="4709100" cy="1755600"/>
          </a:xfrm>
          <a:prstGeom prst="rect">
            <a:avLst/>
          </a:prstGeom>
          <a:noFill/>
          <a:ln>
            <a:noFill/>
          </a:ln>
        </p:spPr>
        <p:txBody>
          <a:bodyPr anchorCtr="0" anchor="t" bIns="45700" lIns="45700" spcFirstLastPara="1" rIns="45700" wrap="square" tIns="45700">
            <a:normAutofit/>
          </a:bodyPr>
          <a:lstStyle>
            <a:lvl1pPr indent="-228600" lvl="0" marL="457200" rtl="0" algn="l">
              <a:lnSpc>
                <a:spcPct val="90000"/>
              </a:lnSpc>
              <a:spcBef>
                <a:spcPts val="1000"/>
              </a:spcBef>
              <a:spcAft>
                <a:spcPts val="0"/>
              </a:spcAft>
              <a:buClr>
                <a:srgbClr val="000000"/>
              </a:buClr>
              <a:buSzPts val="2400"/>
              <a:buFont typeface="Avenir"/>
              <a:buNone/>
              <a:defRPr sz="2400"/>
            </a:lvl1pPr>
            <a:lvl2pPr indent="-381000" lvl="1" marL="914400" rtl="0" algn="l">
              <a:lnSpc>
                <a:spcPct val="90000"/>
              </a:lnSpc>
              <a:spcBef>
                <a:spcPts val="1000"/>
              </a:spcBef>
              <a:spcAft>
                <a:spcPts val="0"/>
              </a:spcAft>
              <a:buClr>
                <a:srgbClr val="000000"/>
              </a:buClr>
              <a:buSzPts val="2400"/>
              <a:buFont typeface="Avenir"/>
              <a:buChar char="•"/>
              <a:defRPr sz="2400"/>
            </a:lvl2pPr>
            <a:lvl3pPr indent="-381000" lvl="2" marL="1371600" rtl="0" algn="l">
              <a:lnSpc>
                <a:spcPct val="90000"/>
              </a:lnSpc>
              <a:spcBef>
                <a:spcPts val="1000"/>
              </a:spcBef>
              <a:spcAft>
                <a:spcPts val="0"/>
              </a:spcAft>
              <a:buClr>
                <a:srgbClr val="000000"/>
              </a:buClr>
              <a:buSzPts val="2400"/>
              <a:buFont typeface="Avenir"/>
              <a:buChar char="•"/>
              <a:defRPr sz="2400"/>
            </a:lvl3pPr>
            <a:lvl4pPr indent="-381000" lvl="3" marL="1828800" rtl="0" algn="l">
              <a:lnSpc>
                <a:spcPct val="90000"/>
              </a:lnSpc>
              <a:spcBef>
                <a:spcPts val="1000"/>
              </a:spcBef>
              <a:spcAft>
                <a:spcPts val="0"/>
              </a:spcAft>
              <a:buClr>
                <a:srgbClr val="000000"/>
              </a:buClr>
              <a:buSzPts val="2400"/>
              <a:buFont typeface="Avenir"/>
              <a:buChar char="•"/>
              <a:defRPr sz="2400"/>
            </a:lvl4pPr>
            <a:lvl5pPr indent="-381000" lvl="4" marL="2286000" rtl="0" algn="l">
              <a:lnSpc>
                <a:spcPct val="90000"/>
              </a:lnSpc>
              <a:spcBef>
                <a:spcPts val="1000"/>
              </a:spcBef>
              <a:spcAft>
                <a:spcPts val="0"/>
              </a:spcAft>
              <a:buClr>
                <a:srgbClr val="000000"/>
              </a:buClr>
              <a:buSzPts val="2400"/>
              <a:buFont typeface="Avenir"/>
              <a:buChar char="•"/>
              <a:defRPr sz="2400"/>
            </a:lvl5pPr>
            <a:lvl6pPr indent="-342900" lvl="5" marL="2743200" rtl="0" algn="l">
              <a:lnSpc>
                <a:spcPct val="90000"/>
              </a:lnSpc>
              <a:spcBef>
                <a:spcPts val="1000"/>
              </a:spcBef>
              <a:spcAft>
                <a:spcPts val="0"/>
              </a:spcAft>
              <a:buClr>
                <a:srgbClr val="000000"/>
              </a:buClr>
              <a:buSzPts val="1800"/>
              <a:buChar char="•"/>
              <a:defRPr/>
            </a:lvl6pPr>
            <a:lvl7pPr indent="-342900" lvl="6" marL="3200400" rtl="0" algn="l">
              <a:lnSpc>
                <a:spcPct val="90000"/>
              </a:lnSpc>
              <a:spcBef>
                <a:spcPts val="1000"/>
              </a:spcBef>
              <a:spcAft>
                <a:spcPts val="0"/>
              </a:spcAft>
              <a:buClr>
                <a:srgbClr val="000000"/>
              </a:buClr>
              <a:buSzPts val="1800"/>
              <a:buChar char="•"/>
              <a:defRPr/>
            </a:lvl7pPr>
            <a:lvl8pPr indent="-342900" lvl="7" marL="3657600" rtl="0" algn="l">
              <a:lnSpc>
                <a:spcPct val="90000"/>
              </a:lnSpc>
              <a:spcBef>
                <a:spcPts val="1000"/>
              </a:spcBef>
              <a:spcAft>
                <a:spcPts val="0"/>
              </a:spcAft>
              <a:buClr>
                <a:srgbClr val="000000"/>
              </a:buClr>
              <a:buSzPts val="1800"/>
              <a:buChar char="•"/>
              <a:defRPr/>
            </a:lvl8pPr>
            <a:lvl9pPr indent="-342900" lvl="8" marL="4114800" rtl="0" algn="l">
              <a:lnSpc>
                <a:spcPct val="90000"/>
              </a:lnSpc>
              <a:spcBef>
                <a:spcPts val="1000"/>
              </a:spcBef>
              <a:spcAft>
                <a:spcPts val="0"/>
              </a:spcAft>
              <a:buClr>
                <a:srgbClr val="000000"/>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93" name="Shape 93"/>
        <p:cNvGrpSpPr/>
        <p:nvPr/>
      </p:nvGrpSpPr>
      <p:grpSpPr>
        <a:xfrm>
          <a:off x="0" y="0"/>
          <a:ext cx="0" cy="0"/>
          <a:chOff x="0" y="0"/>
          <a:chExt cx="0" cy="0"/>
        </a:xfrm>
      </p:grpSpPr>
      <p:sp>
        <p:nvSpPr>
          <p:cNvPr id="94" name="Google Shape;94;p14"/>
          <p:cNvSpPr txBox="1"/>
          <p:nvPr>
            <p:ph idx="12" type="sldNum"/>
          </p:nvPr>
        </p:nvSpPr>
        <p:spPr>
          <a:xfrm>
            <a:off x="11080144" y="6404292"/>
            <a:ext cx="273600" cy="269100"/>
          </a:xfrm>
          <a:prstGeom prst="rect">
            <a:avLst/>
          </a:prstGeom>
          <a:noFill/>
          <a:ln>
            <a:noFill/>
          </a:ln>
        </p:spPr>
        <p:txBody>
          <a:bodyPr anchorCtr="0" anchor="ctr" bIns="45700" lIns="45700" spcFirstLastPara="1" rIns="45700" wrap="square" tIns="45700">
            <a:spAutoFit/>
          </a:bodyPr>
          <a:lstStyle>
            <a:lvl1pPr indent="0" lvl="0" marL="0" rtl="0" algn="r">
              <a:lnSpc>
                <a:spcPct val="100000"/>
              </a:lnSpc>
              <a:spcBef>
                <a:spcPts val="0"/>
              </a:spcBef>
              <a:spcAft>
                <a:spcPts val="0"/>
              </a:spcAft>
              <a:buClr>
                <a:srgbClr val="888888"/>
              </a:buClr>
              <a:buSzPts val="1200"/>
              <a:buFont typeface="Avenir"/>
              <a:buNone/>
              <a:defRPr sz="1200">
                <a:solidFill>
                  <a:srgbClr val="888888"/>
                </a:solidFill>
              </a:defRPr>
            </a:lvl1pPr>
            <a:lvl2pPr indent="0" lvl="1" marL="0" rtl="0" algn="r">
              <a:lnSpc>
                <a:spcPct val="100000"/>
              </a:lnSpc>
              <a:spcBef>
                <a:spcPts val="0"/>
              </a:spcBef>
              <a:spcAft>
                <a:spcPts val="0"/>
              </a:spcAft>
              <a:buClr>
                <a:srgbClr val="888888"/>
              </a:buClr>
              <a:buSzPts val="1200"/>
              <a:buFont typeface="Avenir"/>
              <a:buNone/>
              <a:defRPr sz="1200">
                <a:solidFill>
                  <a:srgbClr val="888888"/>
                </a:solidFill>
              </a:defRPr>
            </a:lvl2pPr>
            <a:lvl3pPr indent="0" lvl="2" marL="0" rtl="0" algn="r">
              <a:lnSpc>
                <a:spcPct val="100000"/>
              </a:lnSpc>
              <a:spcBef>
                <a:spcPts val="0"/>
              </a:spcBef>
              <a:spcAft>
                <a:spcPts val="0"/>
              </a:spcAft>
              <a:buClr>
                <a:srgbClr val="888888"/>
              </a:buClr>
              <a:buSzPts val="1200"/>
              <a:buFont typeface="Avenir"/>
              <a:buNone/>
              <a:defRPr sz="1200">
                <a:solidFill>
                  <a:srgbClr val="888888"/>
                </a:solidFill>
              </a:defRPr>
            </a:lvl3pPr>
            <a:lvl4pPr indent="0" lvl="3" marL="0" rtl="0" algn="r">
              <a:lnSpc>
                <a:spcPct val="100000"/>
              </a:lnSpc>
              <a:spcBef>
                <a:spcPts val="0"/>
              </a:spcBef>
              <a:spcAft>
                <a:spcPts val="0"/>
              </a:spcAft>
              <a:buClr>
                <a:srgbClr val="888888"/>
              </a:buClr>
              <a:buSzPts val="1200"/>
              <a:buFont typeface="Avenir"/>
              <a:buNone/>
              <a:defRPr sz="1200">
                <a:solidFill>
                  <a:srgbClr val="888888"/>
                </a:solidFill>
              </a:defRPr>
            </a:lvl4pPr>
            <a:lvl5pPr indent="0" lvl="4" marL="0" rtl="0" algn="r">
              <a:lnSpc>
                <a:spcPct val="100000"/>
              </a:lnSpc>
              <a:spcBef>
                <a:spcPts val="0"/>
              </a:spcBef>
              <a:spcAft>
                <a:spcPts val="0"/>
              </a:spcAft>
              <a:buClr>
                <a:srgbClr val="888888"/>
              </a:buClr>
              <a:buSzPts val="1200"/>
              <a:buFont typeface="Avenir"/>
              <a:buNone/>
              <a:defRPr sz="1200">
                <a:solidFill>
                  <a:srgbClr val="888888"/>
                </a:solidFill>
              </a:defRPr>
            </a:lvl5pPr>
            <a:lvl6pPr indent="0" lvl="5" marL="0" rtl="0" algn="r">
              <a:lnSpc>
                <a:spcPct val="100000"/>
              </a:lnSpc>
              <a:spcBef>
                <a:spcPts val="0"/>
              </a:spcBef>
              <a:spcAft>
                <a:spcPts val="0"/>
              </a:spcAft>
              <a:buClr>
                <a:srgbClr val="888888"/>
              </a:buClr>
              <a:buSzPts val="1200"/>
              <a:buFont typeface="Avenir"/>
              <a:buNone/>
              <a:defRPr sz="1200">
                <a:solidFill>
                  <a:srgbClr val="888888"/>
                </a:solidFill>
              </a:defRPr>
            </a:lvl6pPr>
            <a:lvl7pPr indent="0" lvl="6" marL="0" rtl="0" algn="r">
              <a:lnSpc>
                <a:spcPct val="100000"/>
              </a:lnSpc>
              <a:spcBef>
                <a:spcPts val="0"/>
              </a:spcBef>
              <a:spcAft>
                <a:spcPts val="0"/>
              </a:spcAft>
              <a:buClr>
                <a:srgbClr val="888888"/>
              </a:buClr>
              <a:buSzPts val="1200"/>
              <a:buFont typeface="Avenir"/>
              <a:buNone/>
              <a:defRPr sz="1200">
                <a:solidFill>
                  <a:srgbClr val="888888"/>
                </a:solidFill>
              </a:defRPr>
            </a:lvl7pPr>
            <a:lvl8pPr indent="0" lvl="7" marL="0" rtl="0" algn="r">
              <a:lnSpc>
                <a:spcPct val="100000"/>
              </a:lnSpc>
              <a:spcBef>
                <a:spcPts val="0"/>
              </a:spcBef>
              <a:spcAft>
                <a:spcPts val="0"/>
              </a:spcAft>
              <a:buClr>
                <a:srgbClr val="888888"/>
              </a:buClr>
              <a:buSzPts val="1200"/>
              <a:buFont typeface="Avenir"/>
              <a:buNone/>
              <a:defRPr sz="1200">
                <a:solidFill>
                  <a:srgbClr val="888888"/>
                </a:solidFill>
              </a:defRPr>
            </a:lvl8pPr>
            <a:lvl9pPr indent="0" lvl="8" marL="0" rtl="0" algn="r">
              <a:lnSpc>
                <a:spcPct val="100000"/>
              </a:lnSpc>
              <a:spcBef>
                <a:spcPts val="0"/>
              </a:spcBef>
              <a:spcAft>
                <a:spcPts val="0"/>
              </a:spcAft>
              <a:buClr>
                <a:srgbClr val="888888"/>
              </a:buClr>
              <a:buSzPts val="1200"/>
              <a:buFont typeface="Avenir"/>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95" name="Shape 95"/>
        <p:cNvGrpSpPr/>
        <p:nvPr/>
      </p:nvGrpSpPr>
      <p:grpSpPr>
        <a:xfrm>
          <a:off x="0" y="0"/>
          <a:ext cx="0" cy="0"/>
          <a:chOff x="0" y="0"/>
          <a:chExt cx="0" cy="0"/>
        </a:xfrm>
      </p:grpSpPr>
      <p:sp>
        <p:nvSpPr>
          <p:cNvPr id="96" name="Google Shape;96;p15"/>
          <p:cNvSpPr txBox="1"/>
          <p:nvPr>
            <p:ph idx="12" type="sldNum"/>
          </p:nvPr>
        </p:nvSpPr>
        <p:spPr>
          <a:xfrm>
            <a:off x="11080144" y="6404292"/>
            <a:ext cx="273600" cy="269100"/>
          </a:xfrm>
          <a:prstGeom prst="rect">
            <a:avLst/>
          </a:prstGeom>
          <a:noFill/>
          <a:ln>
            <a:noFill/>
          </a:ln>
        </p:spPr>
        <p:txBody>
          <a:bodyPr anchorCtr="0" anchor="ctr" bIns="45700" lIns="45700" spcFirstLastPara="1" rIns="45700" wrap="square" tIns="45700">
            <a:spAutoFit/>
          </a:bodyPr>
          <a:lstStyle>
            <a:lvl1pPr indent="0" lvl="0" marL="0" rtl="0" algn="r">
              <a:lnSpc>
                <a:spcPct val="100000"/>
              </a:lnSpc>
              <a:spcBef>
                <a:spcPts val="0"/>
              </a:spcBef>
              <a:spcAft>
                <a:spcPts val="0"/>
              </a:spcAft>
              <a:buClr>
                <a:srgbClr val="888888"/>
              </a:buClr>
              <a:buSzPts val="1200"/>
              <a:buFont typeface="Avenir"/>
              <a:buNone/>
              <a:defRPr sz="1200">
                <a:solidFill>
                  <a:srgbClr val="888888"/>
                </a:solidFill>
              </a:defRPr>
            </a:lvl1pPr>
            <a:lvl2pPr indent="0" lvl="1" marL="0" rtl="0" algn="r">
              <a:lnSpc>
                <a:spcPct val="100000"/>
              </a:lnSpc>
              <a:spcBef>
                <a:spcPts val="0"/>
              </a:spcBef>
              <a:spcAft>
                <a:spcPts val="0"/>
              </a:spcAft>
              <a:buClr>
                <a:srgbClr val="888888"/>
              </a:buClr>
              <a:buSzPts val="1200"/>
              <a:buFont typeface="Avenir"/>
              <a:buNone/>
              <a:defRPr sz="1200">
                <a:solidFill>
                  <a:srgbClr val="888888"/>
                </a:solidFill>
              </a:defRPr>
            </a:lvl2pPr>
            <a:lvl3pPr indent="0" lvl="2" marL="0" rtl="0" algn="r">
              <a:lnSpc>
                <a:spcPct val="100000"/>
              </a:lnSpc>
              <a:spcBef>
                <a:spcPts val="0"/>
              </a:spcBef>
              <a:spcAft>
                <a:spcPts val="0"/>
              </a:spcAft>
              <a:buClr>
                <a:srgbClr val="888888"/>
              </a:buClr>
              <a:buSzPts val="1200"/>
              <a:buFont typeface="Avenir"/>
              <a:buNone/>
              <a:defRPr sz="1200">
                <a:solidFill>
                  <a:srgbClr val="888888"/>
                </a:solidFill>
              </a:defRPr>
            </a:lvl3pPr>
            <a:lvl4pPr indent="0" lvl="3" marL="0" rtl="0" algn="r">
              <a:lnSpc>
                <a:spcPct val="100000"/>
              </a:lnSpc>
              <a:spcBef>
                <a:spcPts val="0"/>
              </a:spcBef>
              <a:spcAft>
                <a:spcPts val="0"/>
              </a:spcAft>
              <a:buClr>
                <a:srgbClr val="888888"/>
              </a:buClr>
              <a:buSzPts val="1200"/>
              <a:buFont typeface="Avenir"/>
              <a:buNone/>
              <a:defRPr sz="1200">
                <a:solidFill>
                  <a:srgbClr val="888888"/>
                </a:solidFill>
              </a:defRPr>
            </a:lvl4pPr>
            <a:lvl5pPr indent="0" lvl="4" marL="0" rtl="0" algn="r">
              <a:lnSpc>
                <a:spcPct val="100000"/>
              </a:lnSpc>
              <a:spcBef>
                <a:spcPts val="0"/>
              </a:spcBef>
              <a:spcAft>
                <a:spcPts val="0"/>
              </a:spcAft>
              <a:buClr>
                <a:srgbClr val="888888"/>
              </a:buClr>
              <a:buSzPts val="1200"/>
              <a:buFont typeface="Avenir"/>
              <a:buNone/>
              <a:defRPr sz="1200">
                <a:solidFill>
                  <a:srgbClr val="888888"/>
                </a:solidFill>
              </a:defRPr>
            </a:lvl5pPr>
            <a:lvl6pPr indent="0" lvl="5" marL="0" rtl="0" algn="r">
              <a:lnSpc>
                <a:spcPct val="100000"/>
              </a:lnSpc>
              <a:spcBef>
                <a:spcPts val="0"/>
              </a:spcBef>
              <a:spcAft>
                <a:spcPts val="0"/>
              </a:spcAft>
              <a:buClr>
                <a:srgbClr val="888888"/>
              </a:buClr>
              <a:buSzPts val="1200"/>
              <a:buFont typeface="Avenir"/>
              <a:buNone/>
              <a:defRPr sz="1200">
                <a:solidFill>
                  <a:srgbClr val="888888"/>
                </a:solidFill>
              </a:defRPr>
            </a:lvl6pPr>
            <a:lvl7pPr indent="0" lvl="6" marL="0" rtl="0" algn="r">
              <a:lnSpc>
                <a:spcPct val="100000"/>
              </a:lnSpc>
              <a:spcBef>
                <a:spcPts val="0"/>
              </a:spcBef>
              <a:spcAft>
                <a:spcPts val="0"/>
              </a:spcAft>
              <a:buClr>
                <a:srgbClr val="888888"/>
              </a:buClr>
              <a:buSzPts val="1200"/>
              <a:buFont typeface="Avenir"/>
              <a:buNone/>
              <a:defRPr sz="1200">
                <a:solidFill>
                  <a:srgbClr val="888888"/>
                </a:solidFill>
              </a:defRPr>
            </a:lvl7pPr>
            <a:lvl8pPr indent="0" lvl="7" marL="0" rtl="0" algn="r">
              <a:lnSpc>
                <a:spcPct val="100000"/>
              </a:lnSpc>
              <a:spcBef>
                <a:spcPts val="0"/>
              </a:spcBef>
              <a:spcAft>
                <a:spcPts val="0"/>
              </a:spcAft>
              <a:buClr>
                <a:srgbClr val="888888"/>
              </a:buClr>
              <a:buSzPts val="1200"/>
              <a:buFont typeface="Avenir"/>
              <a:buNone/>
              <a:defRPr sz="1200">
                <a:solidFill>
                  <a:srgbClr val="888888"/>
                </a:solidFill>
              </a:defRPr>
            </a:lvl8pPr>
            <a:lvl9pPr indent="0" lvl="8" marL="0" rtl="0" algn="r">
              <a:lnSpc>
                <a:spcPct val="100000"/>
              </a:lnSpc>
              <a:spcBef>
                <a:spcPts val="0"/>
              </a:spcBef>
              <a:spcAft>
                <a:spcPts val="0"/>
              </a:spcAft>
              <a:buClr>
                <a:srgbClr val="888888"/>
              </a:buClr>
              <a:buSzPts val="1200"/>
              <a:buFont typeface="Avenir"/>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
        <p:nvSpPr>
          <p:cNvPr id="97" name="Google Shape;97;p15"/>
          <p:cNvSpPr txBox="1"/>
          <p:nvPr>
            <p:ph type="title"/>
          </p:nvPr>
        </p:nvSpPr>
        <p:spPr>
          <a:xfrm>
            <a:off x="838200" y="365125"/>
            <a:ext cx="10515600" cy="1325700"/>
          </a:xfrm>
          <a:prstGeom prst="rect">
            <a:avLst/>
          </a:prstGeom>
          <a:noFill/>
          <a:ln>
            <a:noFill/>
          </a:ln>
        </p:spPr>
        <p:txBody>
          <a:bodyPr anchorCtr="0" anchor="ctr" bIns="45700" lIns="45700" spcFirstLastPara="1" rIns="45700" wrap="square" tIns="45700">
            <a:normAutofit/>
          </a:bodyPr>
          <a:lstStyle>
            <a:lvl1pPr lvl="0" rtl="0" algn="l">
              <a:lnSpc>
                <a:spcPct val="90000"/>
              </a:lnSpc>
              <a:spcBef>
                <a:spcPts val="0"/>
              </a:spcBef>
              <a:spcAft>
                <a:spcPts val="0"/>
              </a:spcAft>
              <a:buClr>
                <a:srgbClr val="000000"/>
              </a:buClr>
              <a:buSzPts val="1800"/>
              <a:buNone/>
              <a:defRPr/>
            </a:lvl1pPr>
            <a:lvl2pPr lvl="1" rtl="0" algn="l">
              <a:lnSpc>
                <a:spcPct val="90000"/>
              </a:lnSpc>
              <a:spcBef>
                <a:spcPts val="0"/>
              </a:spcBef>
              <a:spcAft>
                <a:spcPts val="0"/>
              </a:spcAft>
              <a:buClr>
                <a:srgbClr val="000000"/>
              </a:buClr>
              <a:buSzPts val="1800"/>
              <a:buNone/>
              <a:defRPr/>
            </a:lvl2pPr>
            <a:lvl3pPr lvl="2" rtl="0" algn="l">
              <a:lnSpc>
                <a:spcPct val="90000"/>
              </a:lnSpc>
              <a:spcBef>
                <a:spcPts val="0"/>
              </a:spcBef>
              <a:spcAft>
                <a:spcPts val="0"/>
              </a:spcAft>
              <a:buClr>
                <a:srgbClr val="000000"/>
              </a:buClr>
              <a:buSzPts val="1800"/>
              <a:buNone/>
              <a:defRPr/>
            </a:lvl3pPr>
            <a:lvl4pPr lvl="3" rtl="0" algn="l">
              <a:lnSpc>
                <a:spcPct val="90000"/>
              </a:lnSpc>
              <a:spcBef>
                <a:spcPts val="0"/>
              </a:spcBef>
              <a:spcAft>
                <a:spcPts val="0"/>
              </a:spcAft>
              <a:buClr>
                <a:srgbClr val="000000"/>
              </a:buClr>
              <a:buSzPts val="1800"/>
              <a:buNone/>
              <a:defRPr/>
            </a:lvl4pPr>
            <a:lvl5pPr lvl="4" rtl="0" algn="l">
              <a:lnSpc>
                <a:spcPct val="90000"/>
              </a:lnSpc>
              <a:spcBef>
                <a:spcPts val="0"/>
              </a:spcBef>
              <a:spcAft>
                <a:spcPts val="0"/>
              </a:spcAft>
              <a:buClr>
                <a:srgbClr val="000000"/>
              </a:buClr>
              <a:buSzPts val="1800"/>
              <a:buNone/>
              <a:defRPr/>
            </a:lvl5pPr>
            <a:lvl6pPr lvl="5" rtl="0" algn="l">
              <a:lnSpc>
                <a:spcPct val="90000"/>
              </a:lnSpc>
              <a:spcBef>
                <a:spcPts val="0"/>
              </a:spcBef>
              <a:spcAft>
                <a:spcPts val="0"/>
              </a:spcAft>
              <a:buClr>
                <a:srgbClr val="000000"/>
              </a:buClr>
              <a:buSzPts val="1800"/>
              <a:buNone/>
              <a:defRPr/>
            </a:lvl6pPr>
            <a:lvl7pPr lvl="6" rtl="0" algn="l">
              <a:lnSpc>
                <a:spcPct val="90000"/>
              </a:lnSpc>
              <a:spcBef>
                <a:spcPts val="0"/>
              </a:spcBef>
              <a:spcAft>
                <a:spcPts val="0"/>
              </a:spcAft>
              <a:buClr>
                <a:srgbClr val="000000"/>
              </a:buClr>
              <a:buSzPts val="1800"/>
              <a:buNone/>
              <a:defRPr/>
            </a:lvl7pPr>
            <a:lvl8pPr lvl="7" rtl="0" algn="l">
              <a:lnSpc>
                <a:spcPct val="90000"/>
              </a:lnSpc>
              <a:spcBef>
                <a:spcPts val="0"/>
              </a:spcBef>
              <a:spcAft>
                <a:spcPts val="0"/>
              </a:spcAft>
              <a:buClr>
                <a:srgbClr val="000000"/>
              </a:buClr>
              <a:buSzPts val="1800"/>
              <a:buNone/>
              <a:defRPr/>
            </a:lvl8pPr>
            <a:lvl9pPr lvl="8" rtl="0" algn="l">
              <a:lnSpc>
                <a:spcPct val="90000"/>
              </a:lnSpc>
              <a:spcBef>
                <a:spcPts val="0"/>
              </a:spcBef>
              <a:spcAft>
                <a:spcPts val="0"/>
              </a:spcAft>
              <a:buClr>
                <a:srgbClr val="000000"/>
              </a:buClr>
              <a:buSzPts val="1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98" name="Shape 98"/>
        <p:cNvGrpSpPr/>
        <p:nvPr/>
      </p:nvGrpSpPr>
      <p:grpSpPr>
        <a:xfrm>
          <a:off x="0" y="0"/>
          <a:ext cx="0" cy="0"/>
          <a:chOff x="0" y="0"/>
          <a:chExt cx="0" cy="0"/>
        </a:xfrm>
      </p:grpSpPr>
      <p:sp>
        <p:nvSpPr>
          <p:cNvPr id="99" name="Google Shape;99;p16"/>
          <p:cNvSpPr txBox="1"/>
          <p:nvPr>
            <p:ph type="title"/>
          </p:nvPr>
        </p:nvSpPr>
        <p:spPr>
          <a:xfrm>
            <a:off x="839787" y="457200"/>
            <a:ext cx="3932100" cy="1600200"/>
          </a:xfrm>
          <a:prstGeom prst="rect">
            <a:avLst/>
          </a:prstGeom>
          <a:noFill/>
          <a:ln>
            <a:noFill/>
          </a:ln>
        </p:spPr>
        <p:txBody>
          <a:bodyPr anchorCtr="0" anchor="b" bIns="45700" lIns="45700" spcFirstLastPara="1" rIns="45700" wrap="square" tIns="45700">
            <a:normAutofit/>
          </a:bodyPr>
          <a:lstStyle>
            <a:lvl1pPr lvl="0" rtl="0" algn="l">
              <a:lnSpc>
                <a:spcPct val="90000"/>
              </a:lnSpc>
              <a:spcBef>
                <a:spcPts val="0"/>
              </a:spcBef>
              <a:spcAft>
                <a:spcPts val="0"/>
              </a:spcAft>
              <a:buClr>
                <a:srgbClr val="000000"/>
              </a:buClr>
              <a:buSzPts val="3200"/>
              <a:buFont typeface="Twentieth Century"/>
              <a:buNone/>
              <a:defRPr sz="3200"/>
            </a:lvl1pPr>
            <a:lvl2pPr lvl="1" rtl="0" algn="l">
              <a:lnSpc>
                <a:spcPct val="90000"/>
              </a:lnSpc>
              <a:spcBef>
                <a:spcPts val="0"/>
              </a:spcBef>
              <a:spcAft>
                <a:spcPts val="0"/>
              </a:spcAft>
              <a:buClr>
                <a:srgbClr val="000000"/>
              </a:buClr>
              <a:buSzPts val="1800"/>
              <a:buNone/>
              <a:defRPr/>
            </a:lvl2pPr>
            <a:lvl3pPr lvl="2" rtl="0" algn="l">
              <a:lnSpc>
                <a:spcPct val="90000"/>
              </a:lnSpc>
              <a:spcBef>
                <a:spcPts val="0"/>
              </a:spcBef>
              <a:spcAft>
                <a:spcPts val="0"/>
              </a:spcAft>
              <a:buClr>
                <a:srgbClr val="000000"/>
              </a:buClr>
              <a:buSzPts val="1800"/>
              <a:buNone/>
              <a:defRPr/>
            </a:lvl3pPr>
            <a:lvl4pPr lvl="3" rtl="0" algn="l">
              <a:lnSpc>
                <a:spcPct val="90000"/>
              </a:lnSpc>
              <a:spcBef>
                <a:spcPts val="0"/>
              </a:spcBef>
              <a:spcAft>
                <a:spcPts val="0"/>
              </a:spcAft>
              <a:buClr>
                <a:srgbClr val="000000"/>
              </a:buClr>
              <a:buSzPts val="1800"/>
              <a:buNone/>
              <a:defRPr/>
            </a:lvl4pPr>
            <a:lvl5pPr lvl="4" rtl="0" algn="l">
              <a:lnSpc>
                <a:spcPct val="90000"/>
              </a:lnSpc>
              <a:spcBef>
                <a:spcPts val="0"/>
              </a:spcBef>
              <a:spcAft>
                <a:spcPts val="0"/>
              </a:spcAft>
              <a:buClr>
                <a:srgbClr val="000000"/>
              </a:buClr>
              <a:buSzPts val="1800"/>
              <a:buNone/>
              <a:defRPr/>
            </a:lvl5pPr>
            <a:lvl6pPr lvl="5" rtl="0" algn="l">
              <a:lnSpc>
                <a:spcPct val="90000"/>
              </a:lnSpc>
              <a:spcBef>
                <a:spcPts val="0"/>
              </a:spcBef>
              <a:spcAft>
                <a:spcPts val="0"/>
              </a:spcAft>
              <a:buClr>
                <a:srgbClr val="000000"/>
              </a:buClr>
              <a:buSzPts val="1800"/>
              <a:buNone/>
              <a:defRPr/>
            </a:lvl6pPr>
            <a:lvl7pPr lvl="6" rtl="0" algn="l">
              <a:lnSpc>
                <a:spcPct val="90000"/>
              </a:lnSpc>
              <a:spcBef>
                <a:spcPts val="0"/>
              </a:spcBef>
              <a:spcAft>
                <a:spcPts val="0"/>
              </a:spcAft>
              <a:buClr>
                <a:srgbClr val="000000"/>
              </a:buClr>
              <a:buSzPts val="1800"/>
              <a:buNone/>
              <a:defRPr/>
            </a:lvl7pPr>
            <a:lvl8pPr lvl="7" rtl="0" algn="l">
              <a:lnSpc>
                <a:spcPct val="90000"/>
              </a:lnSpc>
              <a:spcBef>
                <a:spcPts val="0"/>
              </a:spcBef>
              <a:spcAft>
                <a:spcPts val="0"/>
              </a:spcAft>
              <a:buClr>
                <a:srgbClr val="000000"/>
              </a:buClr>
              <a:buSzPts val="1800"/>
              <a:buNone/>
              <a:defRPr/>
            </a:lvl8pPr>
            <a:lvl9pPr lvl="8" rtl="0" algn="l">
              <a:lnSpc>
                <a:spcPct val="90000"/>
              </a:lnSpc>
              <a:spcBef>
                <a:spcPts val="0"/>
              </a:spcBef>
              <a:spcAft>
                <a:spcPts val="0"/>
              </a:spcAft>
              <a:buClr>
                <a:srgbClr val="000000"/>
              </a:buClr>
              <a:buSzPts val="1800"/>
              <a:buNone/>
              <a:defRPr/>
            </a:lvl9pPr>
          </a:lstStyle>
          <a:p/>
        </p:txBody>
      </p:sp>
      <p:sp>
        <p:nvSpPr>
          <p:cNvPr id="100" name="Google Shape;100;p16"/>
          <p:cNvSpPr txBox="1"/>
          <p:nvPr>
            <p:ph idx="1" type="body"/>
          </p:nvPr>
        </p:nvSpPr>
        <p:spPr>
          <a:xfrm>
            <a:off x="5183187" y="987425"/>
            <a:ext cx="6172200" cy="4873500"/>
          </a:xfrm>
          <a:prstGeom prst="rect">
            <a:avLst/>
          </a:prstGeom>
          <a:noFill/>
          <a:ln>
            <a:noFill/>
          </a:ln>
        </p:spPr>
        <p:txBody>
          <a:bodyPr anchorCtr="0" anchor="t" bIns="45700" lIns="45700" spcFirstLastPara="1" rIns="45700" wrap="square" tIns="45700">
            <a:normAutofit/>
          </a:bodyPr>
          <a:lstStyle>
            <a:lvl1pPr indent="-431800" lvl="0" marL="457200" rtl="0" algn="l">
              <a:lnSpc>
                <a:spcPct val="90000"/>
              </a:lnSpc>
              <a:spcBef>
                <a:spcPts val="1000"/>
              </a:spcBef>
              <a:spcAft>
                <a:spcPts val="0"/>
              </a:spcAft>
              <a:buClr>
                <a:srgbClr val="000000"/>
              </a:buClr>
              <a:buSzPts val="3200"/>
              <a:buChar char="•"/>
              <a:defRPr sz="3200"/>
            </a:lvl1pPr>
            <a:lvl2pPr indent="-431800" lvl="1" marL="914400" rtl="0" algn="l">
              <a:lnSpc>
                <a:spcPct val="90000"/>
              </a:lnSpc>
              <a:spcBef>
                <a:spcPts val="1000"/>
              </a:spcBef>
              <a:spcAft>
                <a:spcPts val="0"/>
              </a:spcAft>
              <a:buClr>
                <a:srgbClr val="000000"/>
              </a:buClr>
              <a:buSzPts val="3200"/>
              <a:buChar char="•"/>
              <a:defRPr sz="3200"/>
            </a:lvl2pPr>
            <a:lvl3pPr indent="-431800" lvl="2" marL="1371600" rtl="0" algn="l">
              <a:lnSpc>
                <a:spcPct val="90000"/>
              </a:lnSpc>
              <a:spcBef>
                <a:spcPts val="1000"/>
              </a:spcBef>
              <a:spcAft>
                <a:spcPts val="0"/>
              </a:spcAft>
              <a:buClr>
                <a:srgbClr val="000000"/>
              </a:buClr>
              <a:buSzPts val="3200"/>
              <a:buChar char="•"/>
              <a:defRPr sz="3200"/>
            </a:lvl3pPr>
            <a:lvl4pPr indent="-431800" lvl="3" marL="1828800" rtl="0" algn="l">
              <a:lnSpc>
                <a:spcPct val="90000"/>
              </a:lnSpc>
              <a:spcBef>
                <a:spcPts val="1000"/>
              </a:spcBef>
              <a:spcAft>
                <a:spcPts val="0"/>
              </a:spcAft>
              <a:buClr>
                <a:srgbClr val="000000"/>
              </a:buClr>
              <a:buSzPts val="3200"/>
              <a:buChar char="•"/>
              <a:defRPr sz="3200"/>
            </a:lvl4pPr>
            <a:lvl5pPr indent="-431800" lvl="4" marL="2286000" rtl="0" algn="l">
              <a:lnSpc>
                <a:spcPct val="90000"/>
              </a:lnSpc>
              <a:spcBef>
                <a:spcPts val="1000"/>
              </a:spcBef>
              <a:spcAft>
                <a:spcPts val="0"/>
              </a:spcAft>
              <a:buClr>
                <a:srgbClr val="000000"/>
              </a:buClr>
              <a:buSzPts val="3200"/>
              <a:buChar char="•"/>
              <a:defRPr sz="3200"/>
            </a:lvl5pPr>
            <a:lvl6pPr indent="-342900" lvl="5" marL="2743200" rtl="0" algn="l">
              <a:lnSpc>
                <a:spcPct val="90000"/>
              </a:lnSpc>
              <a:spcBef>
                <a:spcPts val="1000"/>
              </a:spcBef>
              <a:spcAft>
                <a:spcPts val="0"/>
              </a:spcAft>
              <a:buClr>
                <a:srgbClr val="000000"/>
              </a:buClr>
              <a:buSzPts val="1800"/>
              <a:buChar char="•"/>
              <a:defRPr/>
            </a:lvl6pPr>
            <a:lvl7pPr indent="-342900" lvl="6" marL="3200400" rtl="0" algn="l">
              <a:lnSpc>
                <a:spcPct val="90000"/>
              </a:lnSpc>
              <a:spcBef>
                <a:spcPts val="1000"/>
              </a:spcBef>
              <a:spcAft>
                <a:spcPts val="0"/>
              </a:spcAft>
              <a:buClr>
                <a:srgbClr val="000000"/>
              </a:buClr>
              <a:buSzPts val="1800"/>
              <a:buChar char="•"/>
              <a:defRPr/>
            </a:lvl7pPr>
            <a:lvl8pPr indent="-342900" lvl="7" marL="3657600" rtl="0" algn="l">
              <a:lnSpc>
                <a:spcPct val="90000"/>
              </a:lnSpc>
              <a:spcBef>
                <a:spcPts val="1000"/>
              </a:spcBef>
              <a:spcAft>
                <a:spcPts val="0"/>
              </a:spcAft>
              <a:buClr>
                <a:srgbClr val="000000"/>
              </a:buClr>
              <a:buSzPts val="1800"/>
              <a:buChar char="•"/>
              <a:defRPr/>
            </a:lvl8pPr>
            <a:lvl9pPr indent="-342900" lvl="8" marL="4114800" rtl="0" algn="l">
              <a:lnSpc>
                <a:spcPct val="90000"/>
              </a:lnSpc>
              <a:spcBef>
                <a:spcPts val="1000"/>
              </a:spcBef>
              <a:spcAft>
                <a:spcPts val="0"/>
              </a:spcAft>
              <a:buClr>
                <a:srgbClr val="000000"/>
              </a:buClr>
              <a:buSzPts val="1800"/>
              <a:buChar char="•"/>
              <a:defRPr/>
            </a:lvl9pPr>
          </a:lstStyle>
          <a:p/>
        </p:txBody>
      </p:sp>
      <p:sp>
        <p:nvSpPr>
          <p:cNvPr id="101" name="Google Shape;101;p16"/>
          <p:cNvSpPr txBox="1"/>
          <p:nvPr>
            <p:ph idx="2" type="body"/>
          </p:nvPr>
        </p:nvSpPr>
        <p:spPr>
          <a:xfrm>
            <a:off x="839787" y="2057400"/>
            <a:ext cx="3932100" cy="3811500"/>
          </a:xfrm>
          <a:prstGeom prst="rect">
            <a:avLst/>
          </a:prstGeom>
          <a:noFill/>
          <a:ln>
            <a:noFill/>
          </a:ln>
        </p:spPr>
        <p:txBody>
          <a:bodyPr anchorCtr="0" anchor="t" bIns="45700" lIns="45700" spcFirstLastPara="1" rIns="45700" wrap="square" tIns="45700">
            <a:normAutofit/>
          </a:bodyPr>
          <a:lstStyle>
            <a:lvl1pPr indent="-342900" lvl="0" marL="457200" rtl="0" algn="l">
              <a:lnSpc>
                <a:spcPct val="90000"/>
              </a:lnSpc>
              <a:spcBef>
                <a:spcPts val="1000"/>
              </a:spcBef>
              <a:spcAft>
                <a:spcPts val="0"/>
              </a:spcAft>
              <a:buClr>
                <a:srgbClr val="000000"/>
              </a:buClr>
              <a:buSzPts val="1800"/>
              <a:buChar char="•"/>
              <a:defRPr/>
            </a:lvl1pPr>
            <a:lvl2pPr indent="-342900" lvl="1" marL="914400" rtl="0" algn="l">
              <a:lnSpc>
                <a:spcPct val="90000"/>
              </a:lnSpc>
              <a:spcBef>
                <a:spcPts val="1000"/>
              </a:spcBef>
              <a:spcAft>
                <a:spcPts val="0"/>
              </a:spcAft>
              <a:buClr>
                <a:srgbClr val="000000"/>
              </a:buClr>
              <a:buSzPts val="1800"/>
              <a:buChar char="•"/>
              <a:defRPr/>
            </a:lvl2pPr>
            <a:lvl3pPr indent="-342900" lvl="2" marL="1371600" rtl="0" algn="l">
              <a:lnSpc>
                <a:spcPct val="90000"/>
              </a:lnSpc>
              <a:spcBef>
                <a:spcPts val="1000"/>
              </a:spcBef>
              <a:spcAft>
                <a:spcPts val="0"/>
              </a:spcAft>
              <a:buClr>
                <a:srgbClr val="000000"/>
              </a:buClr>
              <a:buSzPts val="1800"/>
              <a:buChar char="•"/>
              <a:defRPr/>
            </a:lvl3pPr>
            <a:lvl4pPr indent="-342900" lvl="3" marL="1828800" rtl="0" algn="l">
              <a:lnSpc>
                <a:spcPct val="90000"/>
              </a:lnSpc>
              <a:spcBef>
                <a:spcPts val="1000"/>
              </a:spcBef>
              <a:spcAft>
                <a:spcPts val="0"/>
              </a:spcAft>
              <a:buClr>
                <a:srgbClr val="000000"/>
              </a:buClr>
              <a:buSzPts val="1800"/>
              <a:buChar char="•"/>
              <a:defRPr/>
            </a:lvl4pPr>
            <a:lvl5pPr indent="-342900" lvl="4" marL="2286000" rtl="0" algn="l">
              <a:lnSpc>
                <a:spcPct val="90000"/>
              </a:lnSpc>
              <a:spcBef>
                <a:spcPts val="1000"/>
              </a:spcBef>
              <a:spcAft>
                <a:spcPts val="0"/>
              </a:spcAft>
              <a:buClr>
                <a:srgbClr val="000000"/>
              </a:buClr>
              <a:buSzPts val="1800"/>
              <a:buChar char="•"/>
              <a:defRPr/>
            </a:lvl5pPr>
            <a:lvl6pPr indent="-342900" lvl="5" marL="2743200" rtl="0" algn="l">
              <a:lnSpc>
                <a:spcPct val="90000"/>
              </a:lnSpc>
              <a:spcBef>
                <a:spcPts val="1000"/>
              </a:spcBef>
              <a:spcAft>
                <a:spcPts val="0"/>
              </a:spcAft>
              <a:buClr>
                <a:srgbClr val="000000"/>
              </a:buClr>
              <a:buSzPts val="1800"/>
              <a:buChar char="•"/>
              <a:defRPr/>
            </a:lvl6pPr>
            <a:lvl7pPr indent="-342900" lvl="6" marL="3200400" rtl="0" algn="l">
              <a:lnSpc>
                <a:spcPct val="90000"/>
              </a:lnSpc>
              <a:spcBef>
                <a:spcPts val="1000"/>
              </a:spcBef>
              <a:spcAft>
                <a:spcPts val="0"/>
              </a:spcAft>
              <a:buClr>
                <a:srgbClr val="000000"/>
              </a:buClr>
              <a:buSzPts val="1800"/>
              <a:buChar char="•"/>
              <a:defRPr/>
            </a:lvl7pPr>
            <a:lvl8pPr indent="-342900" lvl="7" marL="3657600" rtl="0" algn="l">
              <a:lnSpc>
                <a:spcPct val="90000"/>
              </a:lnSpc>
              <a:spcBef>
                <a:spcPts val="1000"/>
              </a:spcBef>
              <a:spcAft>
                <a:spcPts val="0"/>
              </a:spcAft>
              <a:buClr>
                <a:srgbClr val="000000"/>
              </a:buClr>
              <a:buSzPts val="1800"/>
              <a:buChar char="•"/>
              <a:defRPr/>
            </a:lvl8pPr>
            <a:lvl9pPr indent="-342900" lvl="8" marL="4114800" rtl="0" algn="l">
              <a:lnSpc>
                <a:spcPct val="90000"/>
              </a:lnSpc>
              <a:spcBef>
                <a:spcPts val="1000"/>
              </a:spcBef>
              <a:spcAft>
                <a:spcPts val="0"/>
              </a:spcAft>
              <a:buClr>
                <a:srgbClr val="000000"/>
              </a:buClr>
              <a:buSzPts val="1800"/>
              <a:buChar char="•"/>
              <a:defRPr/>
            </a:lvl9pPr>
          </a:lstStyle>
          <a:p/>
        </p:txBody>
      </p:sp>
      <p:sp>
        <p:nvSpPr>
          <p:cNvPr id="102" name="Google Shape;102;p16"/>
          <p:cNvSpPr txBox="1"/>
          <p:nvPr>
            <p:ph idx="12" type="sldNum"/>
          </p:nvPr>
        </p:nvSpPr>
        <p:spPr>
          <a:xfrm>
            <a:off x="11080144" y="6404292"/>
            <a:ext cx="273600" cy="269100"/>
          </a:xfrm>
          <a:prstGeom prst="rect">
            <a:avLst/>
          </a:prstGeom>
          <a:noFill/>
          <a:ln>
            <a:noFill/>
          </a:ln>
        </p:spPr>
        <p:txBody>
          <a:bodyPr anchorCtr="0" anchor="ctr" bIns="45700" lIns="45700" spcFirstLastPara="1" rIns="45700" wrap="square" tIns="45700">
            <a:spAutoFit/>
          </a:bodyPr>
          <a:lstStyle>
            <a:lvl1pPr indent="0" lvl="0" marL="0" rtl="0" algn="r">
              <a:lnSpc>
                <a:spcPct val="100000"/>
              </a:lnSpc>
              <a:spcBef>
                <a:spcPts val="0"/>
              </a:spcBef>
              <a:spcAft>
                <a:spcPts val="0"/>
              </a:spcAft>
              <a:buClr>
                <a:srgbClr val="888888"/>
              </a:buClr>
              <a:buSzPts val="1200"/>
              <a:buFont typeface="Avenir"/>
              <a:buNone/>
              <a:defRPr sz="1200">
                <a:solidFill>
                  <a:srgbClr val="888888"/>
                </a:solidFill>
              </a:defRPr>
            </a:lvl1pPr>
            <a:lvl2pPr indent="0" lvl="1" marL="0" rtl="0" algn="r">
              <a:lnSpc>
                <a:spcPct val="100000"/>
              </a:lnSpc>
              <a:spcBef>
                <a:spcPts val="0"/>
              </a:spcBef>
              <a:spcAft>
                <a:spcPts val="0"/>
              </a:spcAft>
              <a:buClr>
                <a:srgbClr val="888888"/>
              </a:buClr>
              <a:buSzPts val="1200"/>
              <a:buFont typeface="Avenir"/>
              <a:buNone/>
              <a:defRPr sz="1200">
                <a:solidFill>
                  <a:srgbClr val="888888"/>
                </a:solidFill>
              </a:defRPr>
            </a:lvl2pPr>
            <a:lvl3pPr indent="0" lvl="2" marL="0" rtl="0" algn="r">
              <a:lnSpc>
                <a:spcPct val="100000"/>
              </a:lnSpc>
              <a:spcBef>
                <a:spcPts val="0"/>
              </a:spcBef>
              <a:spcAft>
                <a:spcPts val="0"/>
              </a:spcAft>
              <a:buClr>
                <a:srgbClr val="888888"/>
              </a:buClr>
              <a:buSzPts val="1200"/>
              <a:buFont typeface="Avenir"/>
              <a:buNone/>
              <a:defRPr sz="1200">
                <a:solidFill>
                  <a:srgbClr val="888888"/>
                </a:solidFill>
              </a:defRPr>
            </a:lvl3pPr>
            <a:lvl4pPr indent="0" lvl="3" marL="0" rtl="0" algn="r">
              <a:lnSpc>
                <a:spcPct val="100000"/>
              </a:lnSpc>
              <a:spcBef>
                <a:spcPts val="0"/>
              </a:spcBef>
              <a:spcAft>
                <a:spcPts val="0"/>
              </a:spcAft>
              <a:buClr>
                <a:srgbClr val="888888"/>
              </a:buClr>
              <a:buSzPts val="1200"/>
              <a:buFont typeface="Avenir"/>
              <a:buNone/>
              <a:defRPr sz="1200">
                <a:solidFill>
                  <a:srgbClr val="888888"/>
                </a:solidFill>
              </a:defRPr>
            </a:lvl4pPr>
            <a:lvl5pPr indent="0" lvl="4" marL="0" rtl="0" algn="r">
              <a:lnSpc>
                <a:spcPct val="100000"/>
              </a:lnSpc>
              <a:spcBef>
                <a:spcPts val="0"/>
              </a:spcBef>
              <a:spcAft>
                <a:spcPts val="0"/>
              </a:spcAft>
              <a:buClr>
                <a:srgbClr val="888888"/>
              </a:buClr>
              <a:buSzPts val="1200"/>
              <a:buFont typeface="Avenir"/>
              <a:buNone/>
              <a:defRPr sz="1200">
                <a:solidFill>
                  <a:srgbClr val="888888"/>
                </a:solidFill>
              </a:defRPr>
            </a:lvl5pPr>
            <a:lvl6pPr indent="0" lvl="5" marL="0" rtl="0" algn="r">
              <a:lnSpc>
                <a:spcPct val="100000"/>
              </a:lnSpc>
              <a:spcBef>
                <a:spcPts val="0"/>
              </a:spcBef>
              <a:spcAft>
                <a:spcPts val="0"/>
              </a:spcAft>
              <a:buClr>
                <a:srgbClr val="888888"/>
              </a:buClr>
              <a:buSzPts val="1200"/>
              <a:buFont typeface="Avenir"/>
              <a:buNone/>
              <a:defRPr sz="1200">
                <a:solidFill>
                  <a:srgbClr val="888888"/>
                </a:solidFill>
              </a:defRPr>
            </a:lvl6pPr>
            <a:lvl7pPr indent="0" lvl="6" marL="0" rtl="0" algn="r">
              <a:lnSpc>
                <a:spcPct val="100000"/>
              </a:lnSpc>
              <a:spcBef>
                <a:spcPts val="0"/>
              </a:spcBef>
              <a:spcAft>
                <a:spcPts val="0"/>
              </a:spcAft>
              <a:buClr>
                <a:srgbClr val="888888"/>
              </a:buClr>
              <a:buSzPts val="1200"/>
              <a:buFont typeface="Avenir"/>
              <a:buNone/>
              <a:defRPr sz="1200">
                <a:solidFill>
                  <a:srgbClr val="888888"/>
                </a:solidFill>
              </a:defRPr>
            </a:lvl7pPr>
            <a:lvl8pPr indent="0" lvl="7" marL="0" rtl="0" algn="r">
              <a:lnSpc>
                <a:spcPct val="100000"/>
              </a:lnSpc>
              <a:spcBef>
                <a:spcPts val="0"/>
              </a:spcBef>
              <a:spcAft>
                <a:spcPts val="0"/>
              </a:spcAft>
              <a:buClr>
                <a:srgbClr val="888888"/>
              </a:buClr>
              <a:buSzPts val="1200"/>
              <a:buFont typeface="Avenir"/>
              <a:buNone/>
              <a:defRPr sz="1200">
                <a:solidFill>
                  <a:srgbClr val="888888"/>
                </a:solidFill>
              </a:defRPr>
            </a:lvl8pPr>
            <a:lvl9pPr indent="0" lvl="8" marL="0" rtl="0" algn="r">
              <a:lnSpc>
                <a:spcPct val="100000"/>
              </a:lnSpc>
              <a:spcBef>
                <a:spcPts val="0"/>
              </a:spcBef>
              <a:spcAft>
                <a:spcPts val="0"/>
              </a:spcAft>
              <a:buClr>
                <a:srgbClr val="888888"/>
              </a:buClr>
              <a:buSzPts val="1200"/>
              <a:buFont typeface="Avenir"/>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03" name="Shape 103"/>
        <p:cNvGrpSpPr/>
        <p:nvPr/>
      </p:nvGrpSpPr>
      <p:grpSpPr>
        <a:xfrm>
          <a:off x="0" y="0"/>
          <a:ext cx="0" cy="0"/>
          <a:chOff x="0" y="0"/>
          <a:chExt cx="0" cy="0"/>
        </a:xfrm>
      </p:grpSpPr>
      <p:sp>
        <p:nvSpPr>
          <p:cNvPr id="104" name="Google Shape;104;p17"/>
          <p:cNvSpPr txBox="1"/>
          <p:nvPr>
            <p:ph type="title"/>
          </p:nvPr>
        </p:nvSpPr>
        <p:spPr>
          <a:xfrm>
            <a:off x="839787" y="457200"/>
            <a:ext cx="3932100" cy="1600200"/>
          </a:xfrm>
          <a:prstGeom prst="rect">
            <a:avLst/>
          </a:prstGeom>
          <a:noFill/>
          <a:ln>
            <a:noFill/>
          </a:ln>
        </p:spPr>
        <p:txBody>
          <a:bodyPr anchorCtr="0" anchor="b" bIns="45700" lIns="45700" spcFirstLastPara="1" rIns="45700" wrap="square" tIns="45700">
            <a:normAutofit/>
          </a:bodyPr>
          <a:lstStyle>
            <a:lvl1pPr lvl="0" rtl="0" algn="l">
              <a:lnSpc>
                <a:spcPct val="90000"/>
              </a:lnSpc>
              <a:spcBef>
                <a:spcPts val="0"/>
              </a:spcBef>
              <a:spcAft>
                <a:spcPts val="0"/>
              </a:spcAft>
              <a:buClr>
                <a:srgbClr val="000000"/>
              </a:buClr>
              <a:buSzPts val="3200"/>
              <a:buFont typeface="Twentieth Century"/>
              <a:buNone/>
              <a:defRPr sz="3200"/>
            </a:lvl1pPr>
            <a:lvl2pPr lvl="1" rtl="0" algn="l">
              <a:lnSpc>
                <a:spcPct val="90000"/>
              </a:lnSpc>
              <a:spcBef>
                <a:spcPts val="0"/>
              </a:spcBef>
              <a:spcAft>
                <a:spcPts val="0"/>
              </a:spcAft>
              <a:buClr>
                <a:srgbClr val="000000"/>
              </a:buClr>
              <a:buSzPts val="1800"/>
              <a:buNone/>
              <a:defRPr/>
            </a:lvl2pPr>
            <a:lvl3pPr lvl="2" rtl="0" algn="l">
              <a:lnSpc>
                <a:spcPct val="90000"/>
              </a:lnSpc>
              <a:spcBef>
                <a:spcPts val="0"/>
              </a:spcBef>
              <a:spcAft>
                <a:spcPts val="0"/>
              </a:spcAft>
              <a:buClr>
                <a:srgbClr val="000000"/>
              </a:buClr>
              <a:buSzPts val="1800"/>
              <a:buNone/>
              <a:defRPr/>
            </a:lvl3pPr>
            <a:lvl4pPr lvl="3" rtl="0" algn="l">
              <a:lnSpc>
                <a:spcPct val="90000"/>
              </a:lnSpc>
              <a:spcBef>
                <a:spcPts val="0"/>
              </a:spcBef>
              <a:spcAft>
                <a:spcPts val="0"/>
              </a:spcAft>
              <a:buClr>
                <a:srgbClr val="000000"/>
              </a:buClr>
              <a:buSzPts val="1800"/>
              <a:buNone/>
              <a:defRPr/>
            </a:lvl4pPr>
            <a:lvl5pPr lvl="4" rtl="0" algn="l">
              <a:lnSpc>
                <a:spcPct val="90000"/>
              </a:lnSpc>
              <a:spcBef>
                <a:spcPts val="0"/>
              </a:spcBef>
              <a:spcAft>
                <a:spcPts val="0"/>
              </a:spcAft>
              <a:buClr>
                <a:srgbClr val="000000"/>
              </a:buClr>
              <a:buSzPts val="1800"/>
              <a:buNone/>
              <a:defRPr/>
            </a:lvl5pPr>
            <a:lvl6pPr lvl="5" rtl="0" algn="l">
              <a:lnSpc>
                <a:spcPct val="90000"/>
              </a:lnSpc>
              <a:spcBef>
                <a:spcPts val="0"/>
              </a:spcBef>
              <a:spcAft>
                <a:spcPts val="0"/>
              </a:spcAft>
              <a:buClr>
                <a:srgbClr val="000000"/>
              </a:buClr>
              <a:buSzPts val="1800"/>
              <a:buNone/>
              <a:defRPr/>
            </a:lvl6pPr>
            <a:lvl7pPr lvl="6" rtl="0" algn="l">
              <a:lnSpc>
                <a:spcPct val="90000"/>
              </a:lnSpc>
              <a:spcBef>
                <a:spcPts val="0"/>
              </a:spcBef>
              <a:spcAft>
                <a:spcPts val="0"/>
              </a:spcAft>
              <a:buClr>
                <a:srgbClr val="000000"/>
              </a:buClr>
              <a:buSzPts val="1800"/>
              <a:buNone/>
              <a:defRPr/>
            </a:lvl7pPr>
            <a:lvl8pPr lvl="7" rtl="0" algn="l">
              <a:lnSpc>
                <a:spcPct val="90000"/>
              </a:lnSpc>
              <a:spcBef>
                <a:spcPts val="0"/>
              </a:spcBef>
              <a:spcAft>
                <a:spcPts val="0"/>
              </a:spcAft>
              <a:buClr>
                <a:srgbClr val="000000"/>
              </a:buClr>
              <a:buSzPts val="1800"/>
              <a:buNone/>
              <a:defRPr/>
            </a:lvl8pPr>
            <a:lvl9pPr lvl="8" rtl="0" algn="l">
              <a:lnSpc>
                <a:spcPct val="90000"/>
              </a:lnSpc>
              <a:spcBef>
                <a:spcPts val="0"/>
              </a:spcBef>
              <a:spcAft>
                <a:spcPts val="0"/>
              </a:spcAft>
              <a:buClr>
                <a:srgbClr val="000000"/>
              </a:buClr>
              <a:buSzPts val="1800"/>
              <a:buNone/>
              <a:defRPr/>
            </a:lvl9pPr>
          </a:lstStyle>
          <a:p/>
        </p:txBody>
      </p:sp>
      <p:sp>
        <p:nvSpPr>
          <p:cNvPr id="105" name="Google Shape;105;p17"/>
          <p:cNvSpPr/>
          <p:nvPr>
            <p:ph idx="2" type="pic"/>
          </p:nvPr>
        </p:nvSpPr>
        <p:spPr>
          <a:xfrm>
            <a:off x="5183187" y="987425"/>
            <a:ext cx="6172200" cy="4873500"/>
          </a:xfrm>
          <a:prstGeom prst="rect">
            <a:avLst/>
          </a:prstGeom>
          <a:noFill/>
          <a:ln>
            <a:noFill/>
          </a:ln>
        </p:spPr>
      </p:sp>
      <p:sp>
        <p:nvSpPr>
          <p:cNvPr id="106" name="Google Shape;106;p17"/>
          <p:cNvSpPr txBox="1"/>
          <p:nvPr>
            <p:ph idx="1" type="body"/>
          </p:nvPr>
        </p:nvSpPr>
        <p:spPr>
          <a:xfrm>
            <a:off x="839787" y="2057400"/>
            <a:ext cx="3932100" cy="3811500"/>
          </a:xfrm>
          <a:prstGeom prst="rect">
            <a:avLst/>
          </a:prstGeom>
          <a:noFill/>
          <a:ln>
            <a:noFill/>
          </a:ln>
        </p:spPr>
        <p:txBody>
          <a:bodyPr anchorCtr="0" anchor="t" bIns="45700" lIns="45700" spcFirstLastPara="1" rIns="45700" wrap="square" tIns="45700">
            <a:normAutofit/>
          </a:bodyPr>
          <a:lstStyle>
            <a:lvl1pPr indent="-228600" lvl="0" marL="457200" rtl="0" algn="l">
              <a:lnSpc>
                <a:spcPct val="90000"/>
              </a:lnSpc>
              <a:spcBef>
                <a:spcPts val="1000"/>
              </a:spcBef>
              <a:spcAft>
                <a:spcPts val="0"/>
              </a:spcAft>
              <a:buClr>
                <a:srgbClr val="000000"/>
              </a:buClr>
              <a:buSzPts val="1600"/>
              <a:buFont typeface="Avenir"/>
              <a:buNone/>
              <a:defRPr sz="1600"/>
            </a:lvl1pPr>
            <a:lvl2pPr indent="-228600" lvl="1" marL="914400" rtl="0" algn="l">
              <a:lnSpc>
                <a:spcPct val="90000"/>
              </a:lnSpc>
              <a:spcBef>
                <a:spcPts val="1000"/>
              </a:spcBef>
              <a:spcAft>
                <a:spcPts val="0"/>
              </a:spcAft>
              <a:buClr>
                <a:srgbClr val="000000"/>
              </a:buClr>
              <a:buSzPts val="1600"/>
              <a:buFont typeface="Avenir"/>
              <a:buNone/>
              <a:defRPr sz="1600"/>
            </a:lvl2pPr>
            <a:lvl3pPr indent="-228600" lvl="2" marL="1371600" rtl="0" algn="l">
              <a:lnSpc>
                <a:spcPct val="90000"/>
              </a:lnSpc>
              <a:spcBef>
                <a:spcPts val="1000"/>
              </a:spcBef>
              <a:spcAft>
                <a:spcPts val="0"/>
              </a:spcAft>
              <a:buClr>
                <a:srgbClr val="000000"/>
              </a:buClr>
              <a:buSzPts val="1600"/>
              <a:buFont typeface="Avenir"/>
              <a:buNone/>
              <a:defRPr sz="1600"/>
            </a:lvl3pPr>
            <a:lvl4pPr indent="-228600" lvl="3" marL="1828800" rtl="0" algn="l">
              <a:lnSpc>
                <a:spcPct val="90000"/>
              </a:lnSpc>
              <a:spcBef>
                <a:spcPts val="1000"/>
              </a:spcBef>
              <a:spcAft>
                <a:spcPts val="0"/>
              </a:spcAft>
              <a:buClr>
                <a:srgbClr val="000000"/>
              </a:buClr>
              <a:buSzPts val="1600"/>
              <a:buFont typeface="Avenir"/>
              <a:buNone/>
              <a:defRPr sz="1600"/>
            </a:lvl4pPr>
            <a:lvl5pPr indent="-228600" lvl="4" marL="2286000" rtl="0" algn="l">
              <a:lnSpc>
                <a:spcPct val="90000"/>
              </a:lnSpc>
              <a:spcBef>
                <a:spcPts val="1000"/>
              </a:spcBef>
              <a:spcAft>
                <a:spcPts val="0"/>
              </a:spcAft>
              <a:buClr>
                <a:srgbClr val="000000"/>
              </a:buClr>
              <a:buSzPts val="1600"/>
              <a:buFont typeface="Avenir"/>
              <a:buNone/>
              <a:defRPr sz="1600"/>
            </a:lvl5pPr>
            <a:lvl6pPr indent="-342900" lvl="5" marL="2743200" rtl="0" algn="l">
              <a:lnSpc>
                <a:spcPct val="90000"/>
              </a:lnSpc>
              <a:spcBef>
                <a:spcPts val="1000"/>
              </a:spcBef>
              <a:spcAft>
                <a:spcPts val="0"/>
              </a:spcAft>
              <a:buClr>
                <a:srgbClr val="000000"/>
              </a:buClr>
              <a:buSzPts val="1800"/>
              <a:buChar char="•"/>
              <a:defRPr/>
            </a:lvl6pPr>
            <a:lvl7pPr indent="-342900" lvl="6" marL="3200400" rtl="0" algn="l">
              <a:lnSpc>
                <a:spcPct val="90000"/>
              </a:lnSpc>
              <a:spcBef>
                <a:spcPts val="1000"/>
              </a:spcBef>
              <a:spcAft>
                <a:spcPts val="0"/>
              </a:spcAft>
              <a:buClr>
                <a:srgbClr val="000000"/>
              </a:buClr>
              <a:buSzPts val="1800"/>
              <a:buChar char="•"/>
              <a:defRPr/>
            </a:lvl7pPr>
            <a:lvl8pPr indent="-342900" lvl="7" marL="3657600" rtl="0" algn="l">
              <a:lnSpc>
                <a:spcPct val="90000"/>
              </a:lnSpc>
              <a:spcBef>
                <a:spcPts val="1000"/>
              </a:spcBef>
              <a:spcAft>
                <a:spcPts val="0"/>
              </a:spcAft>
              <a:buClr>
                <a:srgbClr val="000000"/>
              </a:buClr>
              <a:buSzPts val="1800"/>
              <a:buChar char="•"/>
              <a:defRPr/>
            </a:lvl8pPr>
            <a:lvl9pPr indent="-342900" lvl="8" marL="4114800" rtl="0" algn="l">
              <a:lnSpc>
                <a:spcPct val="90000"/>
              </a:lnSpc>
              <a:spcBef>
                <a:spcPts val="1000"/>
              </a:spcBef>
              <a:spcAft>
                <a:spcPts val="0"/>
              </a:spcAft>
              <a:buClr>
                <a:srgbClr val="000000"/>
              </a:buClr>
              <a:buSzPts val="1800"/>
              <a:buChar char="•"/>
              <a:defRPr/>
            </a:lvl9pPr>
          </a:lstStyle>
          <a:p/>
        </p:txBody>
      </p:sp>
      <p:sp>
        <p:nvSpPr>
          <p:cNvPr id="107" name="Google Shape;107;p17"/>
          <p:cNvSpPr txBox="1"/>
          <p:nvPr>
            <p:ph idx="12" type="sldNum"/>
          </p:nvPr>
        </p:nvSpPr>
        <p:spPr>
          <a:xfrm>
            <a:off x="11080144" y="6404292"/>
            <a:ext cx="273600" cy="269100"/>
          </a:xfrm>
          <a:prstGeom prst="rect">
            <a:avLst/>
          </a:prstGeom>
          <a:noFill/>
          <a:ln>
            <a:noFill/>
          </a:ln>
        </p:spPr>
        <p:txBody>
          <a:bodyPr anchorCtr="0" anchor="ctr" bIns="45700" lIns="45700" spcFirstLastPara="1" rIns="45700" wrap="square" tIns="45700">
            <a:spAutoFit/>
          </a:bodyPr>
          <a:lstStyle>
            <a:lvl1pPr indent="0" lvl="0" marL="0" rtl="0" algn="r">
              <a:lnSpc>
                <a:spcPct val="100000"/>
              </a:lnSpc>
              <a:spcBef>
                <a:spcPts val="0"/>
              </a:spcBef>
              <a:spcAft>
                <a:spcPts val="0"/>
              </a:spcAft>
              <a:buClr>
                <a:srgbClr val="888888"/>
              </a:buClr>
              <a:buSzPts val="1200"/>
              <a:buFont typeface="Avenir"/>
              <a:buNone/>
              <a:defRPr sz="1200">
                <a:solidFill>
                  <a:srgbClr val="888888"/>
                </a:solidFill>
              </a:defRPr>
            </a:lvl1pPr>
            <a:lvl2pPr indent="0" lvl="1" marL="0" rtl="0" algn="r">
              <a:lnSpc>
                <a:spcPct val="100000"/>
              </a:lnSpc>
              <a:spcBef>
                <a:spcPts val="0"/>
              </a:spcBef>
              <a:spcAft>
                <a:spcPts val="0"/>
              </a:spcAft>
              <a:buClr>
                <a:srgbClr val="888888"/>
              </a:buClr>
              <a:buSzPts val="1200"/>
              <a:buFont typeface="Avenir"/>
              <a:buNone/>
              <a:defRPr sz="1200">
                <a:solidFill>
                  <a:srgbClr val="888888"/>
                </a:solidFill>
              </a:defRPr>
            </a:lvl2pPr>
            <a:lvl3pPr indent="0" lvl="2" marL="0" rtl="0" algn="r">
              <a:lnSpc>
                <a:spcPct val="100000"/>
              </a:lnSpc>
              <a:spcBef>
                <a:spcPts val="0"/>
              </a:spcBef>
              <a:spcAft>
                <a:spcPts val="0"/>
              </a:spcAft>
              <a:buClr>
                <a:srgbClr val="888888"/>
              </a:buClr>
              <a:buSzPts val="1200"/>
              <a:buFont typeface="Avenir"/>
              <a:buNone/>
              <a:defRPr sz="1200">
                <a:solidFill>
                  <a:srgbClr val="888888"/>
                </a:solidFill>
              </a:defRPr>
            </a:lvl3pPr>
            <a:lvl4pPr indent="0" lvl="3" marL="0" rtl="0" algn="r">
              <a:lnSpc>
                <a:spcPct val="100000"/>
              </a:lnSpc>
              <a:spcBef>
                <a:spcPts val="0"/>
              </a:spcBef>
              <a:spcAft>
                <a:spcPts val="0"/>
              </a:spcAft>
              <a:buClr>
                <a:srgbClr val="888888"/>
              </a:buClr>
              <a:buSzPts val="1200"/>
              <a:buFont typeface="Avenir"/>
              <a:buNone/>
              <a:defRPr sz="1200">
                <a:solidFill>
                  <a:srgbClr val="888888"/>
                </a:solidFill>
              </a:defRPr>
            </a:lvl4pPr>
            <a:lvl5pPr indent="0" lvl="4" marL="0" rtl="0" algn="r">
              <a:lnSpc>
                <a:spcPct val="100000"/>
              </a:lnSpc>
              <a:spcBef>
                <a:spcPts val="0"/>
              </a:spcBef>
              <a:spcAft>
                <a:spcPts val="0"/>
              </a:spcAft>
              <a:buClr>
                <a:srgbClr val="888888"/>
              </a:buClr>
              <a:buSzPts val="1200"/>
              <a:buFont typeface="Avenir"/>
              <a:buNone/>
              <a:defRPr sz="1200">
                <a:solidFill>
                  <a:srgbClr val="888888"/>
                </a:solidFill>
              </a:defRPr>
            </a:lvl5pPr>
            <a:lvl6pPr indent="0" lvl="5" marL="0" rtl="0" algn="r">
              <a:lnSpc>
                <a:spcPct val="100000"/>
              </a:lnSpc>
              <a:spcBef>
                <a:spcPts val="0"/>
              </a:spcBef>
              <a:spcAft>
                <a:spcPts val="0"/>
              </a:spcAft>
              <a:buClr>
                <a:srgbClr val="888888"/>
              </a:buClr>
              <a:buSzPts val="1200"/>
              <a:buFont typeface="Avenir"/>
              <a:buNone/>
              <a:defRPr sz="1200">
                <a:solidFill>
                  <a:srgbClr val="888888"/>
                </a:solidFill>
              </a:defRPr>
            </a:lvl6pPr>
            <a:lvl7pPr indent="0" lvl="6" marL="0" rtl="0" algn="r">
              <a:lnSpc>
                <a:spcPct val="100000"/>
              </a:lnSpc>
              <a:spcBef>
                <a:spcPts val="0"/>
              </a:spcBef>
              <a:spcAft>
                <a:spcPts val="0"/>
              </a:spcAft>
              <a:buClr>
                <a:srgbClr val="888888"/>
              </a:buClr>
              <a:buSzPts val="1200"/>
              <a:buFont typeface="Avenir"/>
              <a:buNone/>
              <a:defRPr sz="1200">
                <a:solidFill>
                  <a:srgbClr val="888888"/>
                </a:solidFill>
              </a:defRPr>
            </a:lvl7pPr>
            <a:lvl8pPr indent="0" lvl="7" marL="0" rtl="0" algn="r">
              <a:lnSpc>
                <a:spcPct val="100000"/>
              </a:lnSpc>
              <a:spcBef>
                <a:spcPts val="0"/>
              </a:spcBef>
              <a:spcAft>
                <a:spcPts val="0"/>
              </a:spcAft>
              <a:buClr>
                <a:srgbClr val="888888"/>
              </a:buClr>
              <a:buSzPts val="1200"/>
              <a:buFont typeface="Avenir"/>
              <a:buNone/>
              <a:defRPr sz="1200">
                <a:solidFill>
                  <a:srgbClr val="888888"/>
                </a:solidFill>
              </a:defRPr>
            </a:lvl8pPr>
            <a:lvl9pPr indent="0" lvl="8" marL="0" rtl="0" algn="r">
              <a:lnSpc>
                <a:spcPct val="100000"/>
              </a:lnSpc>
              <a:spcBef>
                <a:spcPts val="0"/>
              </a:spcBef>
              <a:spcAft>
                <a:spcPts val="0"/>
              </a:spcAft>
              <a:buClr>
                <a:srgbClr val="888888"/>
              </a:buClr>
              <a:buSzPts val="1200"/>
              <a:buFont typeface="Avenir"/>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howMasterSp="0" type="tx">
  <p:cSld name="TITLE_AND_BODY">
    <p:spTree>
      <p:nvGrpSpPr>
        <p:cNvPr id="22" name="Shape 22"/>
        <p:cNvGrpSpPr/>
        <p:nvPr/>
      </p:nvGrpSpPr>
      <p:grpSpPr>
        <a:xfrm>
          <a:off x="0" y="0"/>
          <a:ext cx="0" cy="0"/>
          <a:chOff x="0" y="0"/>
          <a:chExt cx="0" cy="0"/>
        </a:xfrm>
      </p:grpSpPr>
      <p:sp>
        <p:nvSpPr>
          <p:cNvPr id="23" name="Google Shape;23;p3"/>
          <p:cNvSpPr/>
          <p:nvPr/>
        </p:nvSpPr>
        <p:spPr>
          <a:xfrm>
            <a:off x="489188" y="1119030"/>
            <a:ext cx="4620000" cy="4620000"/>
          </a:xfrm>
          <a:prstGeom prst="ellipse">
            <a:avLst/>
          </a:prstGeom>
          <a:solidFill>
            <a:schemeClr val="accent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Avenir"/>
              <a:ea typeface="Avenir"/>
              <a:cs typeface="Avenir"/>
              <a:sym typeface="Avenir"/>
            </a:endParaRPr>
          </a:p>
        </p:txBody>
      </p:sp>
      <p:sp>
        <p:nvSpPr>
          <p:cNvPr id="24" name="Google Shape;24;p3"/>
          <p:cNvSpPr/>
          <p:nvPr/>
        </p:nvSpPr>
        <p:spPr>
          <a:xfrm rot="-1790908">
            <a:off x="9735990" y="660545"/>
            <a:ext cx="1659892" cy="2234040"/>
          </a:xfrm>
          <a:custGeom>
            <a:rect b="b" l="l" r="r" t="t"/>
            <a:pathLst>
              <a:path extrusionOk="0" h="20833" w="21269">
                <a:moveTo>
                  <a:pt x="0" y="88"/>
                </a:moveTo>
                <a:lnTo>
                  <a:pt x="0" y="88"/>
                </a:lnTo>
                <a:cubicBezTo>
                  <a:pt x="10507" y="-767"/>
                  <a:pt x="19976" y="4739"/>
                  <a:pt x="21150" y="12385"/>
                </a:cubicBezTo>
                <a:cubicBezTo>
                  <a:pt x="21600" y="15315"/>
                  <a:pt x="20762" y="18272"/>
                  <a:pt x="18756" y="20833"/>
                </a:cubicBezTo>
              </a:path>
            </a:pathLst>
          </a:custGeom>
          <a:noFill/>
          <a:ln cap="rnd" cmpd="sng" w="127000">
            <a:solidFill>
              <a:schemeClr val="accent4"/>
            </a:solidFill>
            <a:prstDash val="dash"/>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venir"/>
              <a:ea typeface="Avenir"/>
              <a:cs typeface="Avenir"/>
              <a:sym typeface="Avenir"/>
            </a:endParaRPr>
          </a:p>
        </p:txBody>
      </p:sp>
      <p:sp>
        <p:nvSpPr>
          <p:cNvPr id="25" name="Google Shape;25;p3"/>
          <p:cNvSpPr/>
          <p:nvPr/>
        </p:nvSpPr>
        <p:spPr>
          <a:xfrm>
            <a:off x="910048" y="4780991"/>
            <a:ext cx="546000" cy="546000"/>
          </a:xfrm>
          <a:prstGeom prst="ellipse">
            <a:avLst/>
          </a:prstGeom>
          <a:solidFill>
            <a:schemeClr val="accent5"/>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Avenir"/>
              <a:ea typeface="Avenir"/>
              <a:cs typeface="Avenir"/>
              <a:sym typeface="Avenir"/>
            </a:endParaRPr>
          </a:p>
        </p:txBody>
      </p:sp>
      <p:sp>
        <p:nvSpPr>
          <p:cNvPr id="26" name="Google Shape;26;p3"/>
          <p:cNvSpPr txBox="1"/>
          <p:nvPr>
            <p:ph type="title"/>
          </p:nvPr>
        </p:nvSpPr>
        <p:spPr>
          <a:xfrm>
            <a:off x="1170432" y="1399032"/>
            <a:ext cx="3237000" cy="4069200"/>
          </a:xfrm>
          <a:prstGeom prst="rect">
            <a:avLst/>
          </a:prstGeom>
          <a:noFill/>
          <a:ln>
            <a:noFill/>
          </a:ln>
        </p:spPr>
        <p:txBody>
          <a:bodyPr anchorCtr="0" anchor="ctr" bIns="45700" lIns="45700" spcFirstLastPara="1" rIns="45700" wrap="square" tIns="45700">
            <a:normAutofit/>
          </a:bodyPr>
          <a:lstStyle>
            <a:lvl1pPr lvl="0" rtl="0" algn="ctr">
              <a:lnSpc>
                <a:spcPct val="90000"/>
              </a:lnSpc>
              <a:spcBef>
                <a:spcPts val="0"/>
              </a:spcBef>
              <a:spcAft>
                <a:spcPts val="0"/>
              </a:spcAft>
              <a:buClr>
                <a:srgbClr val="FFFFFF"/>
              </a:buClr>
              <a:buSzPts val="4400"/>
              <a:buFont typeface="Twentieth Century"/>
              <a:buNone/>
              <a:defRPr>
                <a:solidFill>
                  <a:srgbClr val="FFFFFF"/>
                </a:solidFill>
              </a:defRPr>
            </a:lvl1pPr>
            <a:lvl2pPr lvl="1" rtl="0" algn="l">
              <a:lnSpc>
                <a:spcPct val="90000"/>
              </a:lnSpc>
              <a:spcBef>
                <a:spcPts val="0"/>
              </a:spcBef>
              <a:spcAft>
                <a:spcPts val="0"/>
              </a:spcAft>
              <a:buClr>
                <a:srgbClr val="000000"/>
              </a:buClr>
              <a:buSzPts val="1800"/>
              <a:buNone/>
              <a:defRPr/>
            </a:lvl2pPr>
            <a:lvl3pPr lvl="2" rtl="0" algn="l">
              <a:lnSpc>
                <a:spcPct val="90000"/>
              </a:lnSpc>
              <a:spcBef>
                <a:spcPts val="0"/>
              </a:spcBef>
              <a:spcAft>
                <a:spcPts val="0"/>
              </a:spcAft>
              <a:buClr>
                <a:srgbClr val="000000"/>
              </a:buClr>
              <a:buSzPts val="1800"/>
              <a:buNone/>
              <a:defRPr/>
            </a:lvl3pPr>
            <a:lvl4pPr lvl="3" rtl="0" algn="l">
              <a:lnSpc>
                <a:spcPct val="90000"/>
              </a:lnSpc>
              <a:spcBef>
                <a:spcPts val="0"/>
              </a:spcBef>
              <a:spcAft>
                <a:spcPts val="0"/>
              </a:spcAft>
              <a:buClr>
                <a:srgbClr val="000000"/>
              </a:buClr>
              <a:buSzPts val="1800"/>
              <a:buNone/>
              <a:defRPr/>
            </a:lvl4pPr>
            <a:lvl5pPr lvl="4" rtl="0" algn="l">
              <a:lnSpc>
                <a:spcPct val="90000"/>
              </a:lnSpc>
              <a:spcBef>
                <a:spcPts val="0"/>
              </a:spcBef>
              <a:spcAft>
                <a:spcPts val="0"/>
              </a:spcAft>
              <a:buClr>
                <a:srgbClr val="000000"/>
              </a:buClr>
              <a:buSzPts val="1800"/>
              <a:buNone/>
              <a:defRPr/>
            </a:lvl5pPr>
            <a:lvl6pPr lvl="5" rtl="0" algn="l">
              <a:lnSpc>
                <a:spcPct val="90000"/>
              </a:lnSpc>
              <a:spcBef>
                <a:spcPts val="0"/>
              </a:spcBef>
              <a:spcAft>
                <a:spcPts val="0"/>
              </a:spcAft>
              <a:buClr>
                <a:srgbClr val="000000"/>
              </a:buClr>
              <a:buSzPts val="1800"/>
              <a:buNone/>
              <a:defRPr/>
            </a:lvl6pPr>
            <a:lvl7pPr lvl="6" rtl="0" algn="l">
              <a:lnSpc>
                <a:spcPct val="90000"/>
              </a:lnSpc>
              <a:spcBef>
                <a:spcPts val="0"/>
              </a:spcBef>
              <a:spcAft>
                <a:spcPts val="0"/>
              </a:spcAft>
              <a:buClr>
                <a:srgbClr val="000000"/>
              </a:buClr>
              <a:buSzPts val="1800"/>
              <a:buNone/>
              <a:defRPr/>
            </a:lvl7pPr>
            <a:lvl8pPr lvl="7" rtl="0" algn="l">
              <a:lnSpc>
                <a:spcPct val="90000"/>
              </a:lnSpc>
              <a:spcBef>
                <a:spcPts val="0"/>
              </a:spcBef>
              <a:spcAft>
                <a:spcPts val="0"/>
              </a:spcAft>
              <a:buClr>
                <a:srgbClr val="000000"/>
              </a:buClr>
              <a:buSzPts val="1800"/>
              <a:buNone/>
              <a:defRPr/>
            </a:lvl8pPr>
            <a:lvl9pPr lvl="8" rtl="0" algn="l">
              <a:lnSpc>
                <a:spcPct val="90000"/>
              </a:lnSpc>
              <a:spcBef>
                <a:spcPts val="0"/>
              </a:spcBef>
              <a:spcAft>
                <a:spcPts val="0"/>
              </a:spcAft>
              <a:buClr>
                <a:srgbClr val="000000"/>
              </a:buClr>
              <a:buSzPts val="1800"/>
              <a:buNone/>
              <a:defRPr/>
            </a:lvl9pPr>
          </a:lstStyle>
          <a:p/>
        </p:txBody>
      </p:sp>
      <p:sp>
        <p:nvSpPr>
          <p:cNvPr id="27" name="Google Shape;27;p3"/>
          <p:cNvSpPr txBox="1"/>
          <p:nvPr>
            <p:ph idx="1" type="body"/>
          </p:nvPr>
        </p:nvSpPr>
        <p:spPr>
          <a:xfrm>
            <a:off x="5788152" y="1527047"/>
            <a:ext cx="5111400" cy="3931800"/>
          </a:xfrm>
          <a:prstGeom prst="rect">
            <a:avLst/>
          </a:prstGeom>
          <a:noFill/>
          <a:ln>
            <a:noFill/>
          </a:ln>
        </p:spPr>
        <p:txBody>
          <a:bodyPr anchorCtr="0" anchor="ctr" bIns="45700" lIns="45700" spcFirstLastPara="1" rIns="45700" wrap="square" tIns="45700">
            <a:normAutofit/>
          </a:bodyPr>
          <a:lstStyle>
            <a:lvl1pPr indent="-228600" lvl="0" marL="457200" rtl="0" algn="l">
              <a:lnSpc>
                <a:spcPct val="90000"/>
              </a:lnSpc>
              <a:spcBef>
                <a:spcPts val="1000"/>
              </a:spcBef>
              <a:spcAft>
                <a:spcPts val="0"/>
              </a:spcAft>
              <a:buClr>
                <a:srgbClr val="000000"/>
              </a:buClr>
              <a:buSzPts val="1800"/>
              <a:buNone/>
              <a:defRPr/>
            </a:lvl1pPr>
            <a:lvl2pPr indent="-342900" lvl="1" marL="914400" rtl="0" algn="l">
              <a:lnSpc>
                <a:spcPct val="90000"/>
              </a:lnSpc>
              <a:spcBef>
                <a:spcPts val="1000"/>
              </a:spcBef>
              <a:spcAft>
                <a:spcPts val="0"/>
              </a:spcAft>
              <a:buClr>
                <a:srgbClr val="000000"/>
              </a:buClr>
              <a:buSzPts val="1800"/>
              <a:buChar char="•"/>
              <a:defRPr/>
            </a:lvl2pPr>
            <a:lvl3pPr indent="-342900" lvl="2" marL="1371600" rtl="0" algn="l">
              <a:lnSpc>
                <a:spcPct val="90000"/>
              </a:lnSpc>
              <a:spcBef>
                <a:spcPts val="1000"/>
              </a:spcBef>
              <a:spcAft>
                <a:spcPts val="0"/>
              </a:spcAft>
              <a:buClr>
                <a:srgbClr val="000000"/>
              </a:buClr>
              <a:buSzPts val="1800"/>
              <a:buChar char="•"/>
              <a:defRPr/>
            </a:lvl3pPr>
            <a:lvl4pPr indent="-228600" lvl="3" marL="1828800" rtl="0" algn="l">
              <a:lnSpc>
                <a:spcPct val="90000"/>
              </a:lnSpc>
              <a:spcBef>
                <a:spcPts val="1000"/>
              </a:spcBef>
              <a:spcAft>
                <a:spcPts val="0"/>
              </a:spcAft>
              <a:buClr>
                <a:srgbClr val="000000"/>
              </a:buClr>
              <a:buSzPts val="1800"/>
              <a:buNone/>
              <a:defRPr/>
            </a:lvl4pPr>
            <a:lvl5pPr indent="-342900" lvl="4" marL="2286000" rtl="0" algn="l">
              <a:lnSpc>
                <a:spcPct val="90000"/>
              </a:lnSpc>
              <a:spcBef>
                <a:spcPts val="1000"/>
              </a:spcBef>
              <a:spcAft>
                <a:spcPts val="0"/>
              </a:spcAft>
              <a:buClr>
                <a:srgbClr val="000000"/>
              </a:buClr>
              <a:buSzPts val="1800"/>
              <a:buChar char="•"/>
              <a:defRPr/>
            </a:lvl5pPr>
            <a:lvl6pPr indent="-342900" lvl="5" marL="2743200" rtl="0" algn="l">
              <a:lnSpc>
                <a:spcPct val="90000"/>
              </a:lnSpc>
              <a:spcBef>
                <a:spcPts val="1000"/>
              </a:spcBef>
              <a:spcAft>
                <a:spcPts val="0"/>
              </a:spcAft>
              <a:buClr>
                <a:srgbClr val="000000"/>
              </a:buClr>
              <a:buSzPts val="1800"/>
              <a:buChar char="•"/>
              <a:defRPr/>
            </a:lvl6pPr>
            <a:lvl7pPr indent="-342900" lvl="6" marL="3200400" rtl="0" algn="l">
              <a:lnSpc>
                <a:spcPct val="90000"/>
              </a:lnSpc>
              <a:spcBef>
                <a:spcPts val="1000"/>
              </a:spcBef>
              <a:spcAft>
                <a:spcPts val="0"/>
              </a:spcAft>
              <a:buClr>
                <a:srgbClr val="000000"/>
              </a:buClr>
              <a:buSzPts val="1800"/>
              <a:buChar char="•"/>
              <a:defRPr/>
            </a:lvl7pPr>
            <a:lvl8pPr indent="-342900" lvl="7" marL="3657600" rtl="0" algn="l">
              <a:lnSpc>
                <a:spcPct val="90000"/>
              </a:lnSpc>
              <a:spcBef>
                <a:spcPts val="1000"/>
              </a:spcBef>
              <a:spcAft>
                <a:spcPts val="0"/>
              </a:spcAft>
              <a:buClr>
                <a:srgbClr val="000000"/>
              </a:buClr>
              <a:buSzPts val="1800"/>
              <a:buChar char="•"/>
              <a:defRPr/>
            </a:lvl8pPr>
            <a:lvl9pPr indent="-342900" lvl="8" marL="4114800" rtl="0" algn="l">
              <a:lnSpc>
                <a:spcPct val="90000"/>
              </a:lnSpc>
              <a:spcBef>
                <a:spcPts val="1000"/>
              </a:spcBef>
              <a:spcAft>
                <a:spcPts val="0"/>
              </a:spcAft>
              <a:buClr>
                <a:srgbClr val="000000"/>
              </a:buClr>
              <a:buSzPts val="1800"/>
              <a:buChar char="•"/>
              <a:defRPr/>
            </a:lvl9pPr>
          </a:lstStyle>
          <a:p/>
        </p:txBody>
      </p:sp>
      <p:sp>
        <p:nvSpPr>
          <p:cNvPr id="28" name="Google Shape;28;p3"/>
          <p:cNvSpPr txBox="1"/>
          <p:nvPr>
            <p:ph idx="12" type="sldNum"/>
          </p:nvPr>
        </p:nvSpPr>
        <p:spPr>
          <a:xfrm>
            <a:off x="11080144" y="6404292"/>
            <a:ext cx="273600" cy="269100"/>
          </a:xfrm>
          <a:prstGeom prst="rect">
            <a:avLst/>
          </a:prstGeom>
          <a:noFill/>
          <a:ln>
            <a:noFill/>
          </a:ln>
        </p:spPr>
        <p:txBody>
          <a:bodyPr anchorCtr="0" anchor="ctr" bIns="45700" lIns="45700" spcFirstLastPara="1" rIns="45700" wrap="square" tIns="45700">
            <a:spAutoFit/>
          </a:bodyPr>
          <a:lstStyle>
            <a:lvl1pPr indent="0" lvl="0" marL="0" rtl="0" algn="r">
              <a:lnSpc>
                <a:spcPct val="100000"/>
              </a:lnSpc>
              <a:spcBef>
                <a:spcPts val="0"/>
              </a:spcBef>
              <a:spcAft>
                <a:spcPts val="0"/>
              </a:spcAft>
              <a:buClr>
                <a:srgbClr val="888888"/>
              </a:buClr>
              <a:buSzPts val="1200"/>
              <a:buFont typeface="Avenir"/>
              <a:buNone/>
              <a:defRPr sz="1200">
                <a:solidFill>
                  <a:srgbClr val="888888"/>
                </a:solidFill>
              </a:defRPr>
            </a:lvl1pPr>
            <a:lvl2pPr indent="0" lvl="1" marL="0" rtl="0" algn="r">
              <a:lnSpc>
                <a:spcPct val="100000"/>
              </a:lnSpc>
              <a:spcBef>
                <a:spcPts val="0"/>
              </a:spcBef>
              <a:spcAft>
                <a:spcPts val="0"/>
              </a:spcAft>
              <a:buClr>
                <a:srgbClr val="888888"/>
              </a:buClr>
              <a:buSzPts val="1200"/>
              <a:buFont typeface="Avenir"/>
              <a:buNone/>
              <a:defRPr sz="1200">
                <a:solidFill>
                  <a:srgbClr val="888888"/>
                </a:solidFill>
              </a:defRPr>
            </a:lvl2pPr>
            <a:lvl3pPr indent="0" lvl="2" marL="0" rtl="0" algn="r">
              <a:lnSpc>
                <a:spcPct val="100000"/>
              </a:lnSpc>
              <a:spcBef>
                <a:spcPts val="0"/>
              </a:spcBef>
              <a:spcAft>
                <a:spcPts val="0"/>
              </a:spcAft>
              <a:buClr>
                <a:srgbClr val="888888"/>
              </a:buClr>
              <a:buSzPts val="1200"/>
              <a:buFont typeface="Avenir"/>
              <a:buNone/>
              <a:defRPr sz="1200">
                <a:solidFill>
                  <a:srgbClr val="888888"/>
                </a:solidFill>
              </a:defRPr>
            </a:lvl3pPr>
            <a:lvl4pPr indent="0" lvl="3" marL="0" rtl="0" algn="r">
              <a:lnSpc>
                <a:spcPct val="100000"/>
              </a:lnSpc>
              <a:spcBef>
                <a:spcPts val="0"/>
              </a:spcBef>
              <a:spcAft>
                <a:spcPts val="0"/>
              </a:spcAft>
              <a:buClr>
                <a:srgbClr val="888888"/>
              </a:buClr>
              <a:buSzPts val="1200"/>
              <a:buFont typeface="Avenir"/>
              <a:buNone/>
              <a:defRPr sz="1200">
                <a:solidFill>
                  <a:srgbClr val="888888"/>
                </a:solidFill>
              </a:defRPr>
            </a:lvl4pPr>
            <a:lvl5pPr indent="0" lvl="4" marL="0" rtl="0" algn="r">
              <a:lnSpc>
                <a:spcPct val="100000"/>
              </a:lnSpc>
              <a:spcBef>
                <a:spcPts val="0"/>
              </a:spcBef>
              <a:spcAft>
                <a:spcPts val="0"/>
              </a:spcAft>
              <a:buClr>
                <a:srgbClr val="888888"/>
              </a:buClr>
              <a:buSzPts val="1200"/>
              <a:buFont typeface="Avenir"/>
              <a:buNone/>
              <a:defRPr sz="1200">
                <a:solidFill>
                  <a:srgbClr val="888888"/>
                </a:solidFill>
              </a:defRPr>
            </a:lvl5pPr>
            <a:lvl6pPr indent="0" lvl="5" marL="0" rtl="0" algn="r">
              <a:lnSpc>
                <a:spcPct val="100000"/>
              </a:lnSpc>
              <a:spcBef>
                <a:spcPts val="0"/>
              </a:spcBef>
              <a:spcAft>
                <a:spcPts val="0"/>
              </a:spcAft>
              <a:buClr>
                <a:srgbClr val="888888"/>
              </a:buClr>
              <a:buSzPts val="1200"/>
              <a:buFont typeface="Avenir"/>
              <a:buNone/>
              <a:defRPr sz="1200">
                <a:solidFill>
                  <a:srgbClr val="888888"/>
                </a:solidFill>
              </a:defRPr>
            </a:lvl6pPr>
            <a:lvl7pPr indent="0" lvl="6" marL="0" rtl="0" algn="r">
              <a:lnSpc>
                <a:spcPct val="100000"/>
              </a:lnSpc>
              <a:spcBef>
                <a:spcPts val="0"/>
              </a:spcBef>
              <a:spcAft>
                <a:spcPts val="0"/>
              </a:spcAft>
              <a:buClr>
                <a:srgbClr val="888888"/>
              </a:buClr>
              <a:buSzPts val="1200"/>
              <a:buFont typeface="Avenir"/>
              <a:buNone/>
              <a:defRPr sz="1200">
                <a:solidFill>
                  <a:srgbClr val="888888"/>
                </a:solidFill>
              </a:defRPr>
            </a:lvl7pPr>
            <a:lvl8pPr indent="0" lvl="7" marL="0" rtl="0" algn="r">
              <a:lnSpc>
                <a:spcPct val="100000"/>
              </a:lnSpc>
              <a:spcBef>
                <a:spcPts val="0"/>
              </a:spcBef>
              <a:spcAft>
                <a:spcPts val="0"/>
              </a:spcAft>
              <a:buClr>
                <a:srgbClr val="888888"/>
              </a:buClr>
              <a:buSzPts val="1200"/>
              <a:buFont typeface="Avenir"/>
              <a:buNone/>
              <a:defRPr sz="1200">
                <a:solidFill>
                  <a:srgbClr val="888888"/>
                </a:solidFill>
              </a:defRPr>
            </a:lvl8pPr>
            <a:lvl9pPr indent="0" lvl="8" marL="0" rtl="0" algn="r">
              <a:lnSpc>
                <a:spcPct val="100000"/>
              </a:lnSpc>
              <a:spcBef>
                <a:spcPts val="0"/>
              </a:spcBef>
              <a:spcAft>
                <a:spcPts val="0"/>
              </a:spcAft>
              <a:buClr>
                <a:srgbClr val="888888"/>
              </a:buClr>
              <a:buSzPts val="1200"/>
              <a:buFont typeface="Avenir"/>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small pictures" showMasterSp="0">
  <p:cSld name="Title and Content 2 small pictures">
    <p:spTree>
      <p:nvGrpSpPr>
        <p:cNvPr id="29" name="Shape 29"/>
        <p:cNvGrpSpPr/>
        <p:nvPr/>
      </p:nvGrpSpPr>
      <p:grpSpPr>
        <a:xfrm>
          <a:off x="0" y="0"/>
          <a:ext cx="0" cy="0"/>
          <a:chOff x="0" y="0"/>
          <a:chExt cx="0" cy="0"/>
        </a:xfrm>
      </p:grpSpPr>
      <p:sp>
        <p:nvSpPr>
          <p:cNvPr id="30" name="Google Shape;30;p4"/>
          <p:cNvSpPr/>
          <p:nvPr>
            <p:ph idx="2" type="pic"/>
          </p:nvPr>
        </p:nvSpPr>
        <p:spPr>
          <a:xfrm>
            <a:off x="7200479" y="1150210"/>
            <a:ext cx="2207100" cy="2204100"/>
          </a:xfrm>
          <a:prstGeom prst="rect">
            <a:avLst/>
          </a:prstGeom>
          <a:noFill/>
          <a:ln>
            <a:noFill/>
          </a:ln>
        </p:spPr>
      </p:sp>
      <p:sp>
        <p:nvSpPr>
          <p:cNvPr id="31" name="Google Shape;31;p4"/>
          <p:cNvSpPr/>
          <p:nvPr>
            <p:ph idx="3" type="pic"/>
          </p:nvPr>
        </p:nvSpPr>
        <p:spPr>
          <a:xfrm>
            <a:off x="8444631" y="2579683"/>
            <a:ext cx="3096900" cy="3096900"/>
          </a:xfrm>
          <a:prstGeom prst="rect">
            <a:avLst/>
          </a:prstGeom>
          <a:noFill/>
          <a:ln>
            <a:noFill/>
          </a:ln>
        </p:spPr>
      </p:sp>
      <p:sp>
        <p:nvSpPr>
          <p:cNvPr id="32" name="Google Shape;32;p4"/>
          <p:cNvSpPr txBox="1"/>
          <p:nvPr>
            <p:ph type="title"/>
          </p:nvPr>
        </p:nvSpPr>
        <p:spPr>
          <a:xfrm>
            <a:off x="539495" y="365124"/>
            <a:ext cx="5806500" cy="1326000"/>
          </a:xfrm>
          <a:prstGeom prst="rect">
            <a:avLst/>
          </a:prstGeom>
          <a:noFill/>
          <a:ln>
            <a:noFill/>
          </a:ln>
        </p:spPr>
        <p:txBody>
          <a:bodyPr anchorCtr="0" anchor="ctr" bIns="45700" lIns="45700" spcFirstLastPara="1" rIns="45700" wrap="square" tIns="45700">
            <a:normAutofit/>
          </a:bodyPr>
          <a:lstStyle>
            <a:lvl1pPr lvl="0" rtl="0" algn="l">
              <a:lnSpc>
                <a:spcPct val="90000"/>
              </a:lnSpc>
              <a:spcBef>
                <a:spcPts val="0"/>
              </a:spcBef>
              <a:spcAft>
                <a:spcPts val="0"/>
              </a:spcAft>
              <a:buClr>
                <a:srgbClr val="000000"/>
              </a:buClr>
              <a:buSzPts val="1800"/>
              <a:buNone/>
              <a:defRPr/>
            </a:lvl1pPr>
            <a:lvl2pPr lvl="1" rtl="0" algn="l">
              <a:lnSpc>
                <a:spcPct val="90000"/>
              </a:lnSpc>
              <a:spcBef>
                <a:spcPts val="0"/>
              </a:spcBef>
              <a:spcAft>
                <a:spcPts val="0"/>
              </a:spcAft>
              <a:buClr>
                <a:srgbClr val="000000"/>
              </a:buClr>
              <a:buSzPts val="1800"/>
              <a:buNone/>
              <a:defRPr/>
            </a:lvl2pPr>
            <a:lvl3pPr lvl="2" rtl="0" algn="l">
              <a:lnSpc>
                <a:spcPct val="90000"/>
              </a:lnSpc>
              <a:spcBef>
                <a:spcPts val="0"/>
              </a:spcBef>
              <a:spcAft>
                <a:spcPts val="0"/>
              </a:spcAft>
              <a:buClr>
                <a:srgbClr val="000000"/>
              </a:buClr>
              <a:buSzPts val="1800"/>
              <a:buNone/>
              <a:defRPr/>
            </a:lvl3pPr>
            <a:lvl4pPr lvl="3" rtl="0" algn="l">
              <a:lnSpc>
                <a:spcPct val="90000"/>
              </a:lnSpc>
              <a:spcBef>
                <a:spcPts val="0"/>
              </a:spcBef>
              <a:spcAft>
                <a:spcPts val="0"/>
              </a:spcAft>
              <a:buClr>
                <a:srgbClr val="000000"/>
              </a:buClr>
              <a:buSzPts val="1800"/>
              <a:buNone/>
              <a:defRPr/>
            </a:lvl4pPr>
            <a:lvl5pPr lvl="4" rtl="0" algn="l">
              <a:lnSpc>
                <a:spcPct val="90000"/>
              </a:lnSpc>
              <a:spcBef>
                <a:spcPts val="0"/>
              </a:spcBef>
              <a:spcAft>
                <a:spcPts val="0"/>
              </a:spcAft>
              <a:buClr>
                <a:srgbClr val="000000"/>
              </a:buClr>
              <a:buSzPts val="1800"/>
              <a:buNone/>
              <a:defRPr/>
            </a:lvl5pPr>
            <a:lvl6pPr lvl="5" rtl="0" algn="l">
              <a:lnSpc>
                <a:spcPct val="90000"/>
              </a:lnSpc>
              <a:spcBef>
                <a:spcPts val="0"/>
              </a:spcBef>
              <a:spcAft>
                <a:spcPts val="0"/>
              </a:spcAft>
              <a:buClr>
                <a:srgbClr val="000000"/>
              </a:buClr>
              <a:buSzPts val="1800"/>
              <a:buNone/>
              <a:defRPr/>
            </a:lvl6pPr>
            <a:lvl7pPr lvl="6" rtl="0" algn="l">
              <a:lnSpc>
                <a:spcPct val="90000"/>
              </a:lnSpc>
              <a:spcBef>
                <a:spcPts val="0"/>
              </a:spcBef>
              <a:spcAft>
                <a:spcPts val="0"/>
              </a:spcAft>
              <a:buClr>
                <a:srgbClr val="000000"/>
              </a:buClr>
              <a:buSzPts val="1800"/>
              <a:buNone/>
              <a:defRPr/>
            </a:lvl7pPr>
            <a:lvl8pPr lvl="7" rtl="0" algn="l">
              <a:lnSpc>
                <a:spcPct val="90000"/>
              </a:lnSpc>
              <a:spcBef>
                <a:spcPts val="0"/>
              </a:spcBef>
              <a:spcAft>
                <a:spcPts val="0"/>
              </a:spcAft>
              <a:buClr>
                <a:srgbClr val="000000"/>
              </a:buClr>
              <a:buSzPts val="1800"/>
              <a:buNone/>
              <a:defRPr/>
            </a:lvl8pPr>
            <a:lvl9pPr lvl="8" rtl="0" algn="l">
              <a:lnSpc>
                <a:spcPct val="90000"/>
              </a:lnSpc>
              <a:spcBef>
                <a:spcPts val="0"/>
              </a:spcBef>
              <a:spcAft>
                <a:spcPts val="0"/>
              </a:spcAft>
              <a:buClr>
                <a:srgbClr val="000000"/>
              </a:buClr>
              <a:buSzPts val="1800"/>
              <a:buNone/>
              <a:defRPr/>
            </a:lvl9pPr>
          </a:lstStyle>
          <a:p/>
        </p:txBody>
      </p:sp>
      <p:sp>
        <p:nvSpPr>
          <p:cNvPr id="33" name="Google Shape;33;p4"/>
          <p:cNvSpPr txBox="1"/>
          <p:nvPr>
            <p:ph idx="1" type="body"/>
          </p:nvPr>
        </p:nvSpPr>
        <p:spPr>
          <a:xfrm>
            <a:off x="539495" y="1825625"/>
            <a:ext cx="5806500" cy="4352400"/>
          </a:xfrm>
          <a:prstGeom prst="rect">
            <a:avLst/>
          </a:prstGeom>
          <a:noFill/>
          <a:ln>
            <a:noFill/>
          </a:ln>
        </p:spPr>
        <p:txBody>
          <a:bodyPr anchorCtr="0" anchor="t" bIns="45700" lIns="45700" spcFirstLastPara="1" rIns="45700" wrap="square" tIns="45700">
            <a:normAutofit/>
          </a:bodyPr>
          <a:lstStyle>
            <a:lvl1pPr indent="-228600" lvl="0" marL="457200" rtl="0" algn="l">
              <a:lnSpc>
                <a:spcPct val="110000"/>
              </a:lnSpc>
              <a:spcBef>
                <a:spcPts val="1000"/>
              </a:spcBef>
              <a:spcAft>
                <a:spcPts val="0"/>
              </a:spcAft>
              <a:buClr>
                <a:srgbClr val="000000"/>
              </a:buClr>
              <a:buSzPts val="2400"/>
              <a:buFont typeface="Avenir"/>
              <a:buNone/>
              <a:defRPr sz="2400"/>
            </a:lvl1pPr>
            <a:lvl2pPr indent="-381000" lvl="1" marL="914400" rtl="0" algn="l">
              <a:lnSpc>
                <a:spcPct val="110000"/>
              </a:lnSpc>
              <a:spcBef>
                <a:spcPts val="1000"/>
              </a:spcBef>
              <a:spcAft>
                <a:spcPts val="0"/>
              </a:spcAft>
              <a:buClr>
                <a:srgbClr val="000000"/>
              </a:buClr>
              <a:buSzPts val="2400"/>
              <a:buFont typeface="Avenir"/>
              <a:buChar char="•"/>
              <a:defRPr sz="2400"/>
            </a:lvl2pPr>
            <a:lvl3pPr indent="-381000" lvl="2" marL="1371600" rtl="0" algn="l">
              <a:lnSpc>
                <a:spcPct val="110000"/>
              </a:lnSpc>
              <a:spcBef>
                <a:spcPts val="1000"/>
              </a:spcBef>
              <a:spcAft>
                <a:spcPts val="0"/>
              </a:spcAft>
              <a:buClr>
                <a:srgbClr val="000000"/>
              </a:buClr>
              <a:buSzPts val="2400"/>
              <a:buFont typeface="Avenir"/>
              <a:buChar char="•"/>
              <a:defRPr sz="2400"/>
            </a:lvl3pPr>
            <a:lvl4pPr indent="-381000" lvl="3" marL="1828800" rtl="0" algn="l">
              <a:lnSpc>
                <a:spcPct val="110000"/>
              </a:lnSpc>
              <a:spcBef>
                <a:spcPts val="1000"/>
              </a:spcBef>
              <a:spcAft>
                <a:spcPts val="0"/>
              </a:spcAft>
              <a:buClr>
                <a:srgbClr val="000000"/>
              </a:buClr>
              <a:buSzPts val="2400"/>
              <a:buFont typeface="Avenir"/>
              <a:buChar char="•"/>
              <a:defRPr sz="2400"/>
            </a:lvl4pPr>
            <a:lvl5pPr indent="-381000" lvl="4" marL="2286000" rtl="0" algn="l">
              <a:lnSpc>
                <a:spcPct val="110000"/>
              </a:lnSpc>
              <a:spcBef>
                <a:spcPts val="1000"/>
              </a:spcBef>
              <a:spcAft>
                <a:spcPts val="0"/>
              </a:spcAft>
              <a:buClr>
                <a:srgbClr val="000000"/>
              </a:buClr>
              <a:buSzPts val="2400"/>
              <a:buFont typeface="Avenir"/>
              <a:buChar char="•"/>
              <a:defRPr sz="2400"/>
            </a:lvl5pPr>
            <a:lvl6pPr indent="-342900" lvl="5" marL="2743200" rtl="0" algn="l">
              <a:lnSpc>
                <a:spcPct val="90000"/>
              </a:lnSpc>
              <a:spcBef>
                <a:spcPts val="1000"/>
              </a:spcBef>
              <a:spcAft>
                <a:spcPts val="0"/>
              </a:spcAft>
              <a:buClr>
                <a:srgbClr val="000000"/>
              </a:buClr>
              <a:buSzPts val="1800"/>
              <a:buChar char="•"/>
              <a:defRPr/>
            </a:lvl6pPr>
            <a:lvl7pPr indent="-342900" lvl="6" marL="3200400" rtl="0" algn="l">
              <a:lnSpc>
                <a:spcPct val="90000"/>
              </a:lnSpc>
              <a:spcBef>
                <a:spcPts val="1000"/>
              </a:spcBef>
              <a:spcAft>
                <a:spcPts val="0"/>
              </a:spcAft>
              <a:buClr>
                <a:srgbClr val="000000"/>
              </a:buClr>
              <a:buSzPts val="1800"/>
              <a:buChar char="•"/>
              <a:defRPr/>
            </a:lvl7pPr>
            <a:lvl8pPr indent="-342900" lvl="7" marL="3657600" rtl="0" algn="l">
              <a:lnSpc>
                <a:spcPct val="90000"/>
              </a:lnSpc>
              <a:spcBef>
                <a:spcPts val="1000"/>
              </a:spcBef>
              <a:spcAft>
                <a:spcPts val="0"/>
              </a:spcAft>
              <a:buClr>
                <a:srgbClr val="000000"/>
              </a:buClr>
              <a:buSzPts val="1800"/>
              <a:buChar char="•"/>
              <a:defRPr/>
            </a:lvl8pPr>
            <a:lvl9pPr indent="-342900" lvl="8" marL="4114800" rtl="0" algn="l">
              <a:lnSpc>
                <a:spcPct val="90000"/>
              </a:lnSpc>
              <a:spcBef>
                <a:spcPts val="1000"/>
              </a:spcBef>
              <a:spcAft>
                <a:spcPts val="0"/>
              </a:spcAft>
              <a:buClr>
                <a:srgbClr val="000000"/>
              </a:buClr>
              <a:buSzPts val="1800"/>
              <a:buChar char="•"/>
              <a:defRPr/>
            </a:lvl9pPr>
          </a:lstStyle>
          <a:p/>
        </p:txBody>
      </p:sp>
      <p:sp>
        <p:nvSpPr>
          <p:cNvPr id="34" name="Google Shape;34;p4"/>
          <p:cNvSpPr txBox="1"/>
          <p:nvPr>
            <p:ph idx="12" type="sldNum"/>
          </p:nvPr>
        </p:nvSpPr>
        <p:spPr>
          <a:xfrm>
            <a:off x="11080144" y="6404292"/>
            <a:ext cx="273600" cy="269100"/>
          </a:xfrm>
          <a:prstGeom prst="rect">
            <a:avLst/>
          </a:prstGeom>
          <a:noFill/>
          <a:ln>
            <a:noFill/>
          </a:ln>
        </p:spPr>
        <p:txBody>
          <a:bodyPr anchorCtr="0" anchor="ctr" bIns="45700" lIns="45700" spcFirstLastPara="1" rIns="45700" wrap="square" tIns="45700">
            <a:spAutoFit/>
          </a:bodyPr>
          <a:lstStyle>
            <a:lvl1pPr indent="0" lvl="0" marL="0" rtl="0" algn="r">
              <a:lnSpc>
                <a:spcPct val="100000"/>
              </a:lnSpc>
              <a:spcBef>
                <a:spcPts val="0"/>
              </a:spcBef>
              <a:spcAft>
                <a:spcPts val="0"/>
              </a:spcAft>
              <a:buClr>
                <a:srgbClr val="888888"/>
              </a:buClr>
              <a:buSzPts val="1200"/>
              <a:buFont typeface="Avenir"/>
              <a:buNone/>
              <a:defRPr sz="1200">
                <a:solidFill>
                  <a:srgbClr val="888888"/>
                </a:solidFill>
              </a:defRPr>
            </a:lvl1pPr>
            <a:lvl2pPr indent="0" lvl="1" marL="0" rtl="0" algn="r">
              <a:lnSpc>
                <a:spcPct val="100000"/>
              </a:lnSpc>
              <a:spcBef>
                <a:spcPts val="0"/>
              </a:spcBef>
              <a:spcAft>
                <a:spcPts val="0"/>
              </a:spcAft>
              <a:buClr>
                <a:srgbClr val="888888"/>
              </a:buClr>
              <a:buSzPts val="1200"/>
              <a:buFont typeface="Avenir"/>
              <a:buNone/>
              <a:defRPr sz="1200">
                <a:solidFill>
                  <a:srgbClr val="888888"/>
                </a:solidFill>
              </a:defRPr>
            </a:lvl2pPr>
            <a:lvl3pPr indent="0" lvl="2" marL="0" rtl="0" algn="r">
              <a:lnSpc>
                <a:spcPct val="100000"/>
              </a:lnSpc>
              <a:spcBef>
                <a:spcPts val="0"/>
              </a:spcBef>
              <a:spcAft>
                <a:spcPts val="0"/>
              </a:spcAft>
              <a:buClr>
                <a:srgbClr val="888888"/>
              </a:buClr>
              <a:buSzPts val="1200"/>
              <a:buFont typeface="Avenir"/>
              <a:buNone/>
              <a:defRPr sz="1200">
                <a:solidFill>
                  <a:srgbClr val="888888"/>
                </a:solidFill>
              </a:defRPr>
            </a:lvl3pPr>
            <a:lvl4pPr indent="0" lvl="3" marL="0" rtl="0" algn="r">
              <a:lnSpc>
                <a:spcPct val="100000"/>
              </a:lnSpc>
              <a:spcBef>
                <a:spcPts val="0"/>
              </a:spcBef>
              <a:spcAft>
                <a:spcPts val="0"/>
              </a:spcAft>
              <a:buClr>
                <a:srgbClr val="888888"/>
              </a:buClr>
              <a:buSzPts val="1200"/>
              <a:buFont typeface="Avenir"/>
              <a:buNone/>
              <a:defRPr sz="1200">
                <a:solidFill>
                  <a:srgbClr val="888888"/>
                </a:solidFill>
              </a:defRPr>
            </a:lvl4pPr>
            <a:lvl5pPr indent="0" lvl="4" marL="0" rtl="0" algn="r">
              <a:lnSpc>
                <a:spcPct val="100000"/>
              </a:lnSpc>
              <a:spcBef>
                <a:spcPts val="0"/>
              </a:spcBef>
              <a:spcAft>
                <a:spcPts val="0"/>
              </a:spcAft>
              <a:buClr>
                <a:srgbClr val="888888"/>
              </a:buClr>
              <a:buSzPts val="1200"/>
              <a:buFont typeface="Avenir"/>
              <a:buNone/>
              <a:defRPr sz="1200">
                <a:solidFill>
                  <a:srgbClr val="888888"/>
                </a:solidFill>
              </a:defRPr>
            </a:lvl5pPr>
            <a:lvl6pPr indent="0" lvl="5" marL="0" rtl="0" algn="r">
              <a:lnSpc>
                <a:spcPct val="100000"/>
              </a:lnSpc>
              <a:spcBef>
                <a:spcPts val="0"/>
              </a:spcBef>
              <a:spcAft>
                <a:spcPts val="0"/>
              </a:spcAft>
              <a:buClr>
                <a:srgbClr val="888888"/>
              </a:buClr>
              <a:buSzPts val="1200"/>
              <a:buFont typeface="Avenir"/>
              <a:buNone/>
              <a:defRPr sz="1200">
                <a:solidFill>
                  <a:srgbClr val="888888"/>
                </a:solidFill>
              </a:defRPr>
            </a:lvl6pPr>
            <a:lvl7pPr indent="0" lvl="6" marL="0" rtl="0" algn="r">
              <a:lnSpc>
                <a:spcPct val="100000"/>
              </a:lnSpc>
              <a:spcBef>
                <a:spcPts val="0"/>
              </a:spcBef>
              <a:spcAft>
                <a:spcPts val="0"/>
              </a:spcAft>
              <a:buClr>
                <a:srgbClr val="888888"/>
              </a:buClr>
              <a:buSzPts val="1200"/>
              <a:buFont typeface="Avenir"/>
              <a:buNone/>
              <a:defRPr sz="1200">
                <a:solidFill>
                  <a:srgbClr val="888888"/>
                </a:solidFill>
              </a:defRPr>
            </a:lvl7pPr>
            <a:lvl8pPr indent="0" lvl="7" marL="0" rtl="0" algn="r">
              <a:lnSpc>
                <a:spcPct val="100000"/>
              </a:lnSpc>
              <a:spcBef>
                <a:spcPts val="0"/>
              </a:spcBef>
              <a:spcAft>
                <a:spcPts val="0"/>
              </a:spcAft>
              <a:buClr>
                <a:srgbClr val="888888"/>
              </a:buClr>
              <a:buSzPts val="1200"/>
              <a:buFont typeface="Avenir"/>
              <a:buNone/>
              <a:defRPr sz="1200">
                <a:solidFill>
                  <a:srgbClr val="888888"/>
                </a:solidFill>
              </a:defRPr>
            </a:lvl8pPr>
            <a:lvl9pPr indent="0" lvl="8" marL="0" rtl="0" algn="r">
              <a:lnSpc>
                <a:spcPct val="100000"/>
              </a:lnSpc>
              <a:spcBef>
                <a:spcPts val="0"/>
              </a:spcBef>
              <a:spcAft>
                <a:spcPts val="0"/>
              </a:spcAft>
              <a:buClr>
                <a:srgbClr val="888888"/>
              </a:buClr>
              <a:buSzPts val="1200"/>
              <a:buFont typeface="Avenir"/>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4"/>
          <p:cNvSpPr/>
          <p:nvPr/>
        </p:nvSpPr>
        <p:spPr>
          <a:xfrm>
            <a:off x="10249620" y="1555067"/>
            <a:ext cx="819300" cy="797100"/>
          </a:xfrm>
          <a:prstGeom prst="ellipse">
            <a:avLst/>
          </a:prstGeom>
          <a:solidFill>
            <a:schemeClr val="accent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Avenir"/>
              <a:ea typeface="Avenir"/>
              <a:cs typeface="Avenir"/>
              <a:sym typeface="Avenir"/>
            </a:endParaRPr>
          </a:p>
        </p:txBody>
      </p:sp>
      <p:sp>
        <p:nvSpPr>
          <p:cNvPr id="36" name="Google Shape;36;p4"/>
          <p:cNvSpPr/>
          <p:nvPr/>
        </p:nvSpPr>
        <p:spPr>
          <a:xfrm>
            <a:off x="7590088" y="4034392"/>
            <a:ext cx="876600" cy="876600"/>
          </a:xfrm>
          <a:prstGeom prst="rect">
            <a:avLst/>
          </a:prstGeom>
          <a:noFill/>
          <a:ln cap="flat" cmpd="sng" w="127000">
            <a:solidFill>
              <a:schemeClr val="accent6"/>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Avenir"/>
              <a:ea typeface="Avenir"/>
              <a:cs typeface="Avenir"/>
              <a:sym typeface="Aveni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p:spTree>
      <p:nvGrpSpPr>
        <p:cNvPr id="37" name="Shape 37"/>
        <p:cNvGrpSpPr/>
        <p:nvPr/>
      </p:nvGrpSpPr>
      <p:grpSpPr>
        <a:xfrm>
          <a:off x="0" y="0"/>
          <a:ext cx="0" cy="0"/>
          <a:chOff x="0" y="0"/>
          <a:chExt cx="0" cy="0"/>
        </a:xfrm>
      </p:grpSpPr>
      <p:sp>
        <p:nvSpPr>
          <p:cNvPr id="38" name="Google Shape;38;p5"/>
          <p:cNvSpPr/>
          <p:nvPr/>
        </p:nvSpPr>
        <p:spPr>
          <a:xfrm>
            <a:off x="2815928" y="148928"/>
            <a:ext cx="6560100" cy="6560100"/>
          </a:xfrm>
          <a:prstGeom prst="ellipse">
            <a:avLst/>
          </a:prstGeom>
          <a:solidFill>
            <a:schemeClr val="accent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Avenir"/>
              <a:ea typeface="Avenir"/>
              <a:cs typeface="Avenir"/>
              <a:sym typeface="Avenir"/>
            </a:endParaRPr>
          </a:p>
        </p:txBody>
      </p:sp>
      <p:sp>
        <p:nvSpPr>
          <p:cNvPr id="39" name="Google Shape;39;p5"/>
          <p:cNvSpPr/>
          <p:nvPr/>
        </p:nvSpPr>
        <p:spPr>
          <a:xfrm flipH="1" rot="-1577573">
            <a:off x="1900719" y="906102"/>
            <a:ext cx="3085959" cy="1961616"/>
          </a:xfrm>
          <a:custGeom>
            <a:rect b="b" l="l" r="r" t="t"/>
            <a:pathLst>
              <a:path extrusionOk="0" h="21600" w="21600">
                <a:moveTo>
                  <a:pt x="0" y="0"/>
                </a:moveTo>
                <a:cubicBezTo>
                  <a:pt x="9254" y="0"/>
                  <a:pt x="17672" y="8419"/>
                  <a:pt x="21600" y="21600"/>
                </a:cubicBezTo>
              </a:path>
            </a:pathLst>
          </a:custGeom>
          <a:noFill/>
          <a:ln cap="rnd" cmpd="sng" w="127000">
            <a:solidFill>
              <a:schemeClr val="accent4">
                <a:alpha val="94900"/>
              </a:schemeClr>
            </a:solidFill>
            <a:prstDash val="dash"/>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venir"/>
              <a:ea typeface="Avenir"/>
              <a:cs typeface="Avenir"/>
              <a:sym typeface="Avenir"/>
            </a:endParaRPr>
          </a:p>
        </p:txBody>
      </p:sp>
      <p:sp>
        <p:nvSpPr>
          <p:cNvPr id="40" name="Google Shape;40;p5"/>
          <p:cNvSpPr/>
          <p:nvPr/>
        </p:nvSpPr>
        <p:spPr>
          <a:xfrm>
            <a:off x="8165417" y="5241988"/>
            <a:ext cx="759300" cy="738900"/>
          </a:xfrm>
          <a:prstGeom prst="ellipse">
            <a:avLst/>
          </a:prstGeom>
          <a:solidFill>
            <a:schemeClr val="accent5"/>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Avenir"/>
              <a:ea typeface="Avenir"/>
              <a:cs typeface="Avenir"/>
              <a:sym typeface="Avenir"/>
            </a:endParaRPr>
          </a:p>
        </p:txBody>
      </p:sp>
      <p:sp>
        <p:nvSpPr>
          <p:cNvPr id="41" name="Google Shape;41;p5"/>
          <p:cNvSpPr txBox="1"/>
          <p:nvPr>
            <p:ph type="title"/>
          </p:nvPr>
        </p:nvSpPr>
        <p:spPr>
          <a:xfrm>
            <a:off x="3319271" y="1380744"/>
            <a:ext cx="5559600" cy="2514600"/>
          </a:xfrm>
          <a:prstGeom prst="rect">
            <a:avLst/>
          </a:prstGeom>
          <a:noFill/>
          <a:ln>
            <a:noFill/>
          </a:ln>
        </p:spPr>
        <p:txBody>
          <a:bodyPr anchorCtr="0" anchor="b" bIns="45700" lIns="45700" spcFirstLastPara="1" rIns="45700" wrap="square" tIns="45700">
            <a:normAutofit/>
          </a:bodyPr>
          <a:lstStyle>
            <a:lvl1pPr lvl="0" rtl="0" algn="ctr">
              <a:lnSpc>
                <a:spcPct val="90000"/>
              </a:lnSpc>
              <a:spcBef>
                <a:spcPts val="0"/>
              </a:spcBef>
              <a:spcAft>
                <a:spcPts val="0"/>
              </a:spcAft>
              <a:buClr>
                <a:srgbClr val="FFFFFF"/>
              </a:buClr>
              <a:buSzPts val="6000"/>
              <a:buFont typeface="Twentieth Century"/>
              <a:buNone/>
              <a:defRPr sz="6000">
                <a:solidFill>
                  <a:srgbClr val="FFFFFF"/>
                </a:solidFill>
              </a:defRPr>
            </a:lvl1pPr>
            <a:lvl2pPr lvl="1" rtl="0" algn="l">
              <a:lnSpc>
                <a:spcPct val="90000"/>
              </a:lnSpc>
              <a:spcBef>
                <a:spcPts val="0"/>
              </a:spcBef>
              <a:spcAft>
                <a:spcPts val="0"/>
              </a:spcAft>
              <a:buClr>
                <a:srgbClr val="000000"/>
              </a:buClr>
              <a:buSzPts val="1800"/>
              <a:buNone/>
              <a:defRPr/>
            </a:lvl2pPr>
            <a:lvl3pPr lvl="2" rtl="0" algn="l">
              <a:lnSpc>
                <a:spcPct val="90000"/>
              </a:lnSpc>
              <a:spcBef>
                <a:spcPts val="0"/>
              </a:spcBef>
              <a:spcAft>
                <a:spcPts val="0"/>
              </a:spcAft>
              <a:buClr>
                <a:srgbClr val="000000"/>
              </a:buClr>
              <a:buSzPts val="1800"/>
              <a:buNone/>
              <a:defRPr/>
            </a:lvl3pPr>
            <a:lvl4pPr lvl="3" rtl="0" algn="l">
              <a:lnSpc>
                <a:spcPct val="90000"/>
              </a:lnSpc>
              <a:spcBef>
                <a:spcPts val="0"/>
              </a:spcBef>
              <a:spcAft>
                <a:spcPts val="0"/>
              </a:spcAft>
              <a:buClr>
                <a:srgbClr val="000000"/>
              </a:buClr>
              <a:buSzPts val="1800"/>
              <a:buNone/>
              <a:defRPr/>
            </a:lvl4pPr>
            <a:lvl5pPr lvl="4" rtl="0" algn="l">
              <a:lnSpc>
                <a:spcPct val="90000"/>
              </a:lnSpc>
              <a:spcBef>
                <a:spcPts val="0"/>
              </a:spcBef>
              <a:spcAft>
                <a:spcPts val="0"/>
              </a:spcAft>
              <a:buClr>
                <a:srgbClr val="000000"/>
              </a:buClr>
              <a:buSzPts val="1800"/>
              <a:buNone/>
              <a:defRPr/>
            </a:lvl5pPr>
            <a:lvl6pPr lvl="5" rtl="0" algn="l">
              <a:lnSpc>
                <a:spcPct val="90000"/>
              </a:lnSpc>
              <a:spcBef>
                <a:spcPts val="0"/>
              </a:spcBef>
              <a:spcAft>
                <a:spcPts val="0"/>
              </a:spcAft>
              <a:buClr>
                <a:srgbClr val="000000"/>
              </a:buClr>
              <a:buSzPts val="1800"/>
              <a:buNone/>
              <a:defRPr/>
            </a:lvl6pPr>
            <a:lvl7pPr lvl="6" rtl="0" algn="l">
              <a:lnSpc>
                <a:spcPct val="90000"/>
              </a:lnSpc>
              <a:spcBef>
                <a:spcPts val="0"/>
              </a:spcBef>
              <a:spcAft>
                <a:spcPts val="0"/>
              </a:spcAft>
              <a:buClr>
                <a:srgbClr val="000000"/>
              </a:buClr>
              <a:buSzPts val="1800"/>
              <a:buNone/>
              <a:defRPr/>
            </a:lvl7pPr>
            <a:lvl8pPr lvl="7" rtl="0" algn="l">
              <a:lnSpc>
                <a:spcPct val="90000"/>
              </a:lnSpc>
              <a:spcBef>
                <a:spcPts val="0"/>
              </a:spcBef>
              <a:spcAft>
                <a:spcPts val="0"/>
              </a:spcAft>
              <a:buClr>
                <a:srgbClr val="000000"/>
              </a:buClr>
              <a:buSzPts val="1800"/>
              <a:buNone/>
              <a:defRPr/>
            </a:lvl8pPr>
            <a:lvl9pPr lvl="8" rtl="0" algn="l">
              <a:lnSpc>
                <a:spcPct val="90000"/>
              </a:lnSpc>
              <a:spcBef>
                <a:spcPts val="0"/>
              </a:spcBef>
              <a:spcAft>
                <a:spcPts val="0"/>
              </a:spcAft>
              <a:buClr>
                <a:srgbClr val="000000"/>
              </a:buClr>
              <a:buSzPts val="1800"/>
              <a:buNone/>
              <a:defRPr/>
            </a:lvl9pPr>
          </a:lstStyle>
          <a:p/>
        </p:txBody>
      </p:sp>
      <p:sp>
        <p:nvSpPr>
          <p:cNvPr id="42" name="Google Shape;42;p5"/>
          <p:cNvSpPr txBox="1"/>
          <p:nvPr>
            <p:ph idx="1" type="body"/>
          </p:nvPr>
        </p:nvSpPr>
        <p:spPr>
          <a:xfrm>
            <a:off x="3319271" y="4078223"/>
            <a:ext cx="5559600" cy="1536300"/>
          </a:xfrm>
          <a:prstGeom prst="rect">
            <a:avLst/>
          </a:prstGeom>
          <a:noFill/>
          <a:ln>
            <a:noFill/>
          </a:ln>
        </p:spPr>
        <p:txBody>
          <a:bodyPr anchorCtr="0" anchor="t" bIns="45700" lIns="45700" spcFirstLastPara="1" rIns="45700" wrap="square" tIns="45700">
            <a:normAutofit/>
          </a:bodyPr>
          <a:lstStyle>
            <a:lvl1pPr indent="-228600" lvl="0" marL="457200" rtl="0" algn="ctr">
              <a:lnSpc>
                <a:spcPct val="90000"/>
              </a:lnSpc>
              <a:spcBef>
                <a:spcPts val="1000"/>
              </a:spcBef>
              <a:spcAft>
                <a:spcPts val="0"/>
              </a:spcAft>
              <a:buClr>
                <a:srgbClr val="FFFFFF"/>
              </a:buClr>
              <a:buSzPts val="2400"/>
              <a:buFont typeface="Avenir"/>
              <a:buNone/>
              <a:defRPr sz="2400">
                <a:solidFill>
                  <a:srgbClr val="FFFFFF"/>
                </a:solidFill>
              </a:defRPr>
            </a:lvl1pPr>
            <a:lvl2pPr indent="-228600" lvl="1" marL="914400" rtl="0" algn="ctr">
              <a:lnSpc>
                <a:spcPct val="90000"/>
              </a:lnSpc>
              <a:spcBef>
                <a:spcPts val="1000"/>
              </a:spcBef>
              <a:spcAft>
                <a:spcPts val="0"/>
              </a:spcAft>
              <a:buClr>
                <a:srgbClr val="FFFFFF"/>
              </a:buClr>
              <a:buSzPts val="2400"/>
              <a:buFont typeface="Avenir"/>
              <a:buNone/>
              <a:defRPr sz="2400">
                <a:solidFill>
                  <a:srgbClr val="FFFFFF"/>
                </a:solidFill>
              </a:defRPr>
            </a:lvl2pPr>
            <a:lvl3pPr indent="-228600" lvl="2" marL="1371600" rtl="0" algn="ctr">
              <a:lnSpc>
                <a:spcPct val="90000"/>
              </a:lnSpc>
              <a:spcBef>
                <a:spcPts val="1000"/>
              </a:spcBef>
              <a:spcAft>
                <a:spcPts val="0"/>
              </a:spcAft>
              <a:buClr>
                <a:srgbClr val="FFFFFF"/>
              </a:buClr>
              <a:buSzPts val="2400"/>
              <a:buFont typeface="Avenir"/>
              <a:buNone/>
              <a:defRPr sz="2400">
                <a:solidFill>
                  <a:srgbClr val="FFFFFF"/>
                </a:solidFill>
              </a:defRPr>
            </a:lvl3pPr>
            <a:lvl4pPr indent="-228600" lvl="3" marL="1828800" rtl="0" algn="ctr">
              <a:lnSpc>
                <a:spcPct val="90000"/>
              </a:lnSpc>
              <a:spcBef>
                <a:spcPts val="1000"/>
              </a:spcBef>
              <a:spcAft>
                <a:spcPts val="0"/>
              </a:spcAft>
              <a:buClr>
                <a:srgbClr val="FFFFFF"/>
              </a:buClr>
              <a:buSzPts val="2400"/>
              <a:buFont typeface="Avenir"/>
              <a:buNone/>
              <a:defRPr sz="2400">
                <a:solidFill>
                  <a:srgbClr val="FFFFFF"/>
                </a:solidFill>
              </a:defRPr>
            </a:lvl4pPr>
            <a:lvl5pPr indent="-228600" lvl="4" marL="2286000" rtl="0" algn="ctr">
              <a:lnSpc>
                <a:spcPct val="90000"/>
              </a:lnSpc>
              <a:spcBef>
                <a:spcPts val="1000"/>
              </a:spcBef>
              <a:spcAft>
                <a:spcPts val="0"/>
              </a:spcAft>
              <a:buClr>
                <a:srgbClr val="FFFFFF"/>
              </a:buClr>
              <a:buSzPts val="2400"/>
              <a:buFont typeface="Avenir"/>
              <a:buNone/>
              <a:defRPr sz="2400">
                <a:solidFill>
                  <a:srgbClr val="FFFFFF"/>
                </a:solidFill>
              </a:defRPr>
            </a:lvl5pPr>
            <a:lvl6pPr indent="-342900" lvl="5" marL="2743200" rtl="0" algn="l">
              <a:lnSpc>
                <a:spcPct val="90000"/>
              </a:lnSpc>
              <a:spcBef>
                <a:spcPts val="1000"/>
              </a:spcBef>
              <a:spcAft>
                <a:spcPts val="0"/>
              </a:spcAft>
              <a:buClr>
                <a:srgbClr val="000000"/>
              </a:buClr>
              <a:buSzPts val="1800"/>
              <a:buChar char="•"/>
              <a:defRPr/>
            </a:lvl6pPr>
            <a:lvl7pPr indent="-342900" lvl="6" marL="3200400" rtl="0" algn="l">
              <a:lnSpc>
                <a:spcPct val="90000"/>
              </a:lnSpc>
              <a:spcBef>
                <a:spcPts val="1000"/>
              </a:spcBef>
              <a:spcAft>
                <a:spcPts val="0"/>
              </a:spcAft>
              <a:buClr>
                <a:srgbClr val="000000"/>
              </a:buClr>
              <a:buSzPts val="1800"/>
              <a:buChar char="•"/>
              <a:defRPr/>
            </a:lvl7pPr>
            <a:lvl8pPr indent="-342900" lvl="7" marL="3657600" rtl="0" algn="l">
              <a:lnSpc>
                <a:spcPct val="90000"/>
              </a:lnSpc>
              <a:spcBef>
                <a:spcPts val="1000"/>
              </a:spcBef>
              <a:spcAft>
                <a:spcPts val="0"/>
              </a:spcAft>
              <a:buClr>
                <a:srgbClr val="000000"/>
              </a:buClr>
              <a:buSzPts val="1800"/>
              <a:buChar char="•"/>
              <a:defRPr/>
            </a:lvl8pPr>
            <a:lvl9pPr indent="-342900" lvl="8" marL="4114800" rtl="0" algn="l">
              <a:lnSpc>
                <a:spcPct val="90000"/>
              </a:lnSpc>
              <a:spcBef>
                <a:spcPts val="1000"/>
              </a:spcBef>
              <a:spcAft>
                <a:spcPts val="0"/>
              </a:spcAft>
              <a:buClr>
                <a:srgbClr val="000000"/>
              </a:buClr>
              <a:buSzPts val="1800"/>
              <a:buChar char="•"/>
              <a:defRPr/>
            </a:lvl9pPr>
          </a:lstStyle>
          <a:p/>
        </p:txBody>
      </p:sp>
      <p:sp>
        <p:nvSpPr>
          <p:cNvPr id="43" name="Google Shape;43;p5"/>
          <p:cNvSpPr txBox="1"/>
          <p:nvPr>
            <p:ph idx="12" type="sldNum"/>
          </p:nvPr>
        </p:nvSpPr>
        <p:spPr>
          <a:xfrm>
            <a:off x="5892800" y="6172200"/>
            <a:ext cx="2844900" cy="368400"/>
          </a:xfrm>
          <a:prstGeom prst="rect">
            <a:avLst/>
          </a:prstGeom>
          <a:noFill/>
          <a:ln>
            <a:noFill/>
          </a:ln>
        </p:spPr>
        <p:txBody>
          <a:bodyPr anchorCtr="0" anchor="ctr" bIns="45700" lIns="45700" spcFirstLastPara="1" rIns="45700" wrap="square" tIns="45700">
            <a:spAutoFit/>
          </a:bodyPr>
          <a:lstStyle>
            <a:lvl1pPr indent="0" lvl="0" marL="0" rtl="0" algn="r">
              <a:lnSpc>
                <a:spcPct val="100000"/>
              </a:lnSpc>
              <a:spcBef>
                <a:spcPts val="0"/>
              </a:spcBef>
              <a:spcAft>
                <a:spcPts val="0"/>
              </a:spcAft>
              <a:buClr>
                <a:srgbClr val="888888"/>
              </a:buClr>
              <a:buSzPts val="1200"/>
              <a:buFont typeface="Avenir"/>
              <a:buNone/>
              <a:defRPr sz="1200">
                <a:solidFill>
                  <a:srgbClr val="888888"/>
                </a:solidFill>
              </a:defRPr>
            </a:lvl1pPr>
            <a:lvl2pPr indent="0" lvl="1" marL="0" rtl="0" algn="r">
              <a:lnSpc>
                <a:spcPct val="100000"/>
              </a:lnSpc>
              <a:spcBef>
                <a:spcPts val="0"/>
              </a:spcBef>
              <a:spcAft>
                <a:spcPts val="0"/>
              </a:spcAft>
              <a:buClr>
                <a:srgbClr val="888888"/>
              </a:buClr>
              <a:buSzPts val="1200"/>
              <a:buFont typeface="Avenir"/>
              <a:buNone/>
              <a:defRPr sz="1200">
                <a:solidFill>
                  <a:srgbClr val="888888"/>
                </a:solidFill>
              </a:defRPr>
            </a:lvl2pPr>
            <a:lvl3pPr indent="0" lvl="2" marL="0" rtl="0" algn="r">
              <a:lnSpc>
                <a:spcPct val="100000"/>
              </a:lnSpc>
              <a:spcBef>
                <a:spcPts val="0"/>
              </a:spcBef>
              <a:spcAft>
                <a:spcPts val="0"/>
              </a:spcAft>
              <a:buClr>
                <a:srgbClr val="888888"/>
              </a:buClr>
              <a:buSzPts val="1200"/>
              <a:buFont typeface="Avenir"/>
              <a:buNone/>
              <a:defRPr sz="1200">
                <a:solidFill>
                  <a:srgbClr val="888888"/>
                </a:solidFill>
              </a:defRPr>
            </a:lvl3pPr>
            <a:lvl4pPr indent="0" lvl="3" marL="0" rtl="0" algn="r">
              <a:lnSpc>
                <a:spcPct val="100000"/>
              </a:lnSpc>
              <a:spcBef>
                <a:spcPts val="0"/>
              </a:spcBef>
              <a:spcAft>
                <a:spcPts val="0"/>
              </a:spcAft>
              <a:buClr>
                <a:srgbClr val="888888"/>
              </a:buClr>
              <a:buSzPts val="1200"/>
              <a:buFont typeface="Avenir"/>
              <a:buNone/>
              <a:defRPr sz="1200">
                <a:solidFill>
                  <a:srgbClr val="888888"/>
                </a:solidFill>
              </a:defRPr>
            </a:lvl4pPr>
            <a:lvl5pPr indent="0" lvl="4" marL="0" rtl="0" algn="r">
              <a:lnSpc>
                <a:spcPct val="100000"/>
              </a:lnSpc>
              <a:spcBef>
                <a:spcPts val="0"/>
              </a:spcBef>
              <a:spcAft>
                <a:spcPts val="0"/>
              </a:spcAft>
              <a:buClr>
                <a:srgbClr val="888888"/>
              </a:buClr>
              <a:buSzPts val="1200"/>
              <a:buFont typeface="Avenir"/>
              <a:buNone/>
              <a:defRPr sz="1200">
                <a:solidFill>
                  <a:srgbClr val="888888"/>
                </a:solidFill>
              </a:defRPr>
            </a:lvl5pPr>
            <a:lvl6pPr indent="0" lvl="5" marL="0" rtl="0" algn="r">
              <a:lnSpc>
                <a:spcPct val="100000"/>
              </a:lnSpc>
              <a:spcBef>
                <a:spcPts val="0"/>
              </a:spcBef>
              <a:spcAft>
                <a:spcPts val="0"/>
              </a:spcAft>
              <a:buClr>
                <a:srgbClr val="888888"/>
              </a:buClr>
              <a:buSzPts val="1200"/>
              <a:buFont typeface="Avenir"/>
              <a:buNone/>
              <a:defRPr sz="1200">
                <a:solidFill>
                  <a:srgbClr val="888888"/>
                </a:solidFill>
              </a:defRPr>
            </a:lvl6pPr>
            <a:lvl7pPr indent="0" lvl="6" marL="0" rtl="0" algn="r">
              <a:lnSpc>
                <a:spcPct val="100000"/>
              </a:lnSpc>
              <a:spcBef>
                <a:spcPts val="0"/>
              </a:spcBef>
              <a:spcAft>
                <a:spcPts val="0"/>
              </a:spcAft>
              <a:buClr>
                <a:srgbClr val="888888"/>
              </a:buClr>
              <a:buSzPts val="1200"/>
              <a:buFont typeface="Avenir"/>
              <a:buNone/>
              <a:defRPr sz="1200">
                <a:solidFill>
                  <a:srgbClr val="888888"/>
                </a:solidFill>
              </a:defRPr>
            </a:lvl7pPr>
            <a:lvl8pPr indent="0" lvl="7" marL="0" rtl="0" algn="r">
              <a:lnSpc>
                <a:spcPct val="100000"/>
              </a:lnSpc>
              <a:spcBef>
                <a:spcPts val="0"/>
              </a:spcBef>
              <a:spcAft>
                <a:spcPts val="0"/>
              </a:spcAft>
              <a:buClr>
                <a:srgbClr val="888888"/>
              </a:buClr>
              <a:buSzPts val="1200"/>
              <a:buFont typeface="Avenir"/>
              <a:buNone/>
              <a:defRPr sz="1200">
                <a:solidFill>
                  <a:srgbClr val="888888"/>
                </a:solidFill>
              </a:defRPr>
            </a:lvl8pPr>
            <a:lvl9pPr indent="0" lvl="8" marL="0" rtl="0" algn="r">
              <a:lnSpc>
                <a:spcPct val="100000"/>
              </a:lnSpc>
              <a:spcBef>
                <a:spcPts val="0"/>
              </a:spcBef>
              <a:spcAft>
                <a:spcPts val="0"/>
              </a:spcAft>
              <a:buClr>
                <a:srgbClr val="888888"/>
              </a:buClr>
              <a:buSzPts val="1200"/>
              <a:buFont typeface="Avenir"/>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spTree>
      <p:nvGrpSpPr>
        <p:cNvPr id="44" name="Shape 44"/>
        <p:cNvGrpSpPr/>
        <p:nvPr/>
      </p:nvGrpSpPr>
      <p:grpSpPr>
        <a:xfrm>
          <a:off x="0" y="0"/>
          <a:ext cx="0" cy="0"/>
          <a:chOff x="0" y="0"/>
          <a:chExt cx="0" cy="0"/>
        </a:xfrm>
      </p:grpSpPr>
      <p:sp>
        <p:nvSpPr>
          <p:cNvPr id="45" name="Google Shape;45;p6"/>
          <p:cNvSpPr txBox="1"/>
          <p:nvPr>
            <p:ph type="title"/>
          </p:nvPr>
        </p:nvSpPr>
        <p:spPr>
          <a:xfrm>
            <a:off x="539495" y="365125"/>
            <a:ext cx="10515600" cy="1325700"/>
          </a:xfrm>
          <a:prstGeom prst="rect">
            <a:avLst/>
          </a:prstGeom>
          <a:noFill/>
          <a:ln>
            <a:noFill/>
          </a:ln>
        </p:spPr>
        <p:txBody>
          <a:bodyPr anchorCtr="0" anchor="ctr" bIns="45700" lIns="45700" spcFirstLastPara="1" rIns="45700" wrap="square" tIns="45700">
            <a:normAutofit/>
          </a:bodyPr>
          <a:lstStyle>
            <a:lvl1pPr lvl="0" rtl="0" algn="l">
              <a:lnSpc>
                <a:spcPct val="90000"/>
              </a:lnSpc>
              <a:spcBef>
                <a:spcPts val="0"/>
              </a:spcBef>
              <a:spcAft>
                <a:spcPts val="0"/>
              </a:spcAft>
              <a:buClr>
                <a:srgbClr val="000000"/>
              </a:buClr>
              <a:buSzPts val="1800"/>
              <a:buNone/>
              <a:defRPr/>
            </a:lvl1pPr>
            <a:lvl2pPr lvl="1" rtl="0" algn="l">
              <a:lnSpc>
                <a:spcPct val="90000"/>
              </a:lnSpc>
              <a:spcBef>
                <a:spcPts val="0"/>
              </a:spcBef>
              <a:spcAft>
                <a:spcPts val="0"/>
              </a:spcAft>
              <a:buClr>
                <a:srgbClr val="000000"/>
              </a:buClr>
              <a:buSzPts val="1800"/>
              <a:buNone/>
              <a:defRPr/>
            </a:lvl2pPr>
            <a:lvl3pPr lvl="2" rtl="0" algn="l">
              <a:lnSpc>
                <a:spcPct val="90000"/>
              </a:lnSpc>
              <a:spcBef>
                <a:spcPts val="0"/>
              </a:spcBef>
              <a:spcAft>
                <a:spcPts val="0"/>
              </a:spcAft>
              <a:buClr>
                <a:srgbClr val="000000"/>
              </a:buClr>
              <a:buSzPts val="1800"/>
              <a:buNone/>
              <a:defRPr/>
            </a:lvl3pPr>
            <a:lvl4pPr lvl="3" rtl="0" algn="l">
              <a:lnSpc>
                <a:spcPct val="90000"/>
              </a:lnSpc>
              <a:spcBef>
                <a:spcPts val="0"/>
              </a:spcBef>
              <a:spcAft>
                <a:spcPts val="0"/>
              </a:spcAft>
              <a:buClr>
                <a:srgbClr val="000000"/>
              </a:buClr>
              <a:buSzPts val="1800"/>
              <a:buNone/>
              <a:defRPr/>
            </a:lvl4pPr>
            <a:lvl5pPr lvl="4" rtl="0" algn="l">
              <a:lnSpc>
                <a:spcPct val="90000"/>
              </a:lnSpc>
              <a:spcBef>
                <a:spcPts val="0"/>
              </a:spcBef>
              <a:spcAft>
                <a:spcPts val="0"/>
              </a:spcAft>
              <a:buClr>
                <a:srgbClr val="000000"/>
              </a:buClr>
              <a:buSzPts val="1800"/>
              <a:buNone/>
              <a:defRPr/>
            </a:lvl5pPr>
            <a:lvl6pPr lvl="5" rtl="0" algn="l">
              <a:lnSpc>
                <a:spcPct val="90000"/>
              </a:lnSpc>
              <a:spcBef>
                <a:spcPts val="0"/>
              </a:spcBef>
              <a:spcAft>
                <a:spcPts val="0"/>
              </a:spcAft>
              <a:buClr>
                <a:srgbClr val="000000"/>
              </a:buClr>
              <a:buSzPts val="1800"/>
              <a:buNone/>
              <a:defRPr/>
            </a:lvl6pPr>
            <a:lvl7pPr lvl="6" rtl="0" algn="l">
              <a:lnSpc>
                <a:spcPct val="90000"/>
              </a:lnSpc>
              <a:spcBef>
                <a:spcPts val="0"/>
              </a:spcBef>
              <a:spcAft>
                <a:spcPts val="0"/>
              </a:spcAft>
              <a:buClr>
                <a:srgbClr val="000000"/>
              </a:buClr>
              <a:buSzPts val="1800"/>
              <a:buNone/>
              <a:defRPr/>
            </a:lvl7pPr>
            <a:lvl8pPr lvl="7" rtl="0" algn="l">
              <a:lnSpc>
                <a:spcPct val="90000"/>
              </a:lnSpc>
              <a:spcBef>
                <a:spcPts val="0"/>
              </a:spcBef>
              <a:spcAft>
                <a:spcPts val="0"/>
              </a:spcAft>
              <a:buClr>
                <a:srgbClr val="000000"/>
              </a:buClr>
              <a:buSzPts val="1800"/>
              <a:buNone/>
              <a:defRPr/>
            </a:lvl8pPr>
            <a:lvl9pPr lvl="8" rtl="0" algn="l">
              <a:lnSpc>
                <a:spcPct val="90000"/>
              </a:lnSpc>
              <a:spcBef>
                <a:spcPts val="0"/>
              </a:spcBef>
              <a:spcAft>
                <a:spcPts val="0"/>
              </a:spcAft>
              <a:buClr>
                <a:srgbClr val="000000"/>
              </a:buClr>
              <a:buSzPts val="1800"/>
              <a:buNone/>
              <a:defRPr/>
            </a:lvl9pPr>
          </a:lstStyle>
          <a:p/>
        </p:txBody>
      </p:sp>
      <p:sp>
        <p:nvSpPr>
          <p:cNvPr id="46" name="Google Shape;46;p6"/>
          <p:cNvSpPr txBox="1"/>
          <p:nvPr>
            <p:ph idx="1" type="body"/>
          </p:nvPr>
        </p:nvSpPr>
        <p:spPr>
          <a:xfrm>
            <a:off x="1179575" y="1911095"/>
            <a:ext cx="9829800" cy="3859800"/>
          </a:xfrm>
          <a:prstGeom prst="rect">
            <a:avLst/>
          </a:prstGeom>
          <a:noFill/>
          <a:ln>
            <a:noFill/>
          </a:ln>
        </p:spPr>
        <p:txBody>
          <a:bodyPr anchorCtr="0" anchor="t" bIns="45700" lIns="45700" spcFirstLastPara="1" rIns="45700" wrap="square" tIns="45700">
            <a:normAutofit/>
          </a:bodyPr>
          <a:lstStyle>
            <a:lvl1pPr indent="-342900" lvl="0" marL="457200" rtl="0" algn="l">
              <a:lnSpc>
                <a:spcPct val="90000"/>
              </a:lnSpc>
              <a:spcBef>
                <a:spcPts val="1000"/>
              </a:spcBef>
              <a:spcAft>
                <a:spcPts val="0"/>
              </a:spcAft>
              <a:buClr>
                <a:srgbClr val="000000"/>
              </a:buClr>
              <a:buSzPts val="1800"/>
              <a:buChar char="•"/>
              <a:defRPr/>
            </a:lvl1pPr>
            <a:lvl2pPr indent="-342900" lvl="1" marL="914400" rtl="0" algn="l">
              <a:lnSpc>
                <a:spcPct val="90000"/>
              </a:lnSpc>
              <a:spcBef>
                <a:spcPts val="1000"/>
              </a:spcBef>
              <a:spcAft>
                <a:spcPts val="0"/>
              </a:spcAft>
              <a:buClr>
                <a:srgbClr val="000000"/>
              </a:buClr>
              <a:buSzPts val="1800"/>
              <a:buChar char="•"/>
              <a:defRPr/>
            </a:lvl2pPr>
            <a:lvl3pPr indent="-342900" lvl="2" marL="1371600" rtl="0" algn="l">
              <a:lnSpc>
                <a:spcPct val="90000"/>
              </a:lnSpc>
              <a:spcBef>
                <a:spcPts val="1000"/>
              </a:spcBef>
              <a:spcAft>
                <a:spcPts val="0"/>
              </a:spcAft>
              <a:buClr>
                <a:srgbClr val="000000"/>
              </a:buClr>
              <a:buSzPts val="1800"/>
              <a:buChar char="•"/>
              <a:defRPr/>
            </a:lvl3pPr>
            <a:lvl4pPr indent="-342900" lvl="3" marL="1828800" rtl="0" algn="l">
              <a:lnSpc>
                <a:spcPct val="90000"/>
              </a:lnSpc>
              <a:spcBef>
                <a:spcPts val="1000"/>
              </a:spcBef>
              <a:spcAft>
                <a:spcPts val="0"/>
              </a:spcAft>
              <a:buClr>
                <a:srgbClr val="000000"/>
              </a:buClr>
              <a:buSzPts val="1800"/>
              <a:buChar char="•"/>
              <a:defRPr/>
            </a:lvl4pPr>
            <a:lvl5pPr indent="-342900" lvl="4" marL="2286000" rtl="0" algn="l">
              <a:lnSpc>
                <a:spcPct val="90000"/>
              </a:lnSpc>
              <a:spcBef>
                <a:spcPts val="1000"/>
              </a:spcBef>
              <a:spcAft>
                <a:spcPts val="0"/>
              </a:spcAft>
              <a:buClr>
                <a:srgbClr val="000000"/>
              </a:buClr>
              <a:buSzPts val="1800"/>
              <a:buChar char="•"/>
              <a:defRPr/>
            </a:lvl5pPr>
            <a:lvl6pPr indent="-342900" lvl="5" marL="2743200" rtl="0" algn="l">
              <a:lnSpc>
                <a:spcPct val="90000"/>
              </a:lnSpc>
              <a:spcBef>
                <a:spcPts val="1000"/>
              </a:spcBef>
              <a:spcAft>
                <a:spcPts val="0"/>
              </a:spcAft>
              <a:buClr>
                <a:srgbClr val="000000"/>
              </a:buClr>
              <a:buSzPts val="1800"/>
              <a:buChar char="•"/>
              <a:defRPr/>
            </a:lvl6pPr>
            <a:lvl7pPr indent="-342900" lvl="6" marL="3200400" rtl="0" algn="l">
              <a:lnSpc>
                <a:spcPct val="90000"/>
              </a:lnSpc>
              <a:spcBef>
                <a:spcPts val="1000"/>
              </a:spcBef>
              <a:spcAft>
                <a:spcPts val="0"/>
              </a:spcAft>
              <a:buClr>
                <a:srgbClr val="000000"/>
              </a:buClr>
              <a:buSzPts val="1800"/>
              <a:buChar char="•"/>
              <a:defRPr/>
            </a:lvl7pPr>
            <a:lvl8pPr indent="-342900" lvl="7" marL="3657600" rtl="0" algn="l">
              <a:lnSpc>
                <a:spcPct val="90000"/>
              </a:lnSpc>
              <a:spcBef>
                <a:spcPts val="1000"/>
              </a:spcBef>
              <a:spcAft>
                <a:spcPts val="0"/>
              </a:spcAft>
              <a:buClr>
                <a:srgbClr val="000000"/>
              </a:buClr>
              <a:buSzPts val="1800"/>
              <a:buChar char="•"/>
              <a:defRPr/>
            </a:lvl8pPr>
            <a:lvl9pPr indent="-342900" lvl="8" marL="4114800" rtl="0" algn="l">
              <a:lnSpc>
                <a:spcPct val="90000"/>
              </a:lnSpc>
              <a:spcBef>
                <a:spcPts val="1000"/>
              </a:spcBef>
              <a:spcAft>
                <a:spcPts val="0"/>
              </a:spcAft>
              <a:buClr>
                <a:srgbClr val="000000"/>
              </a:buClr>
              <a:buSzPts val="1800"/>
              <a:buChar char="•"/>
              <a:defRPr/>
            </a:lvl9pPr>
          </a:lstStyle>
          <a:p/>
        </p:txBody>
      </p:sp>
      <p:sp>
        <p:nvSpPr>
          <p:cNvPr id="47" name="Google Shape;47;p6"/>
          <p:cNvSpPr txBox="1"/>
          <p:nvPr>
            <p:ph idx="12" type="sldNum"/>
          </p:nvPr>
        </p:nvSpPr>
        <p:spPr>
          <a:xfrm>
            <a:off x="11080144" y="6404292"/>
            <a:ext cx="273600" cy="269100"/>
          </a:xfrm>
          <a:prstGeom prst="rect">
            <a:avLst/>
          </a:prstGeom>
          <a:noFill/>
          <a:ln>
            <a:noFill/>
          </a:ln>
        </p:spPr>
        <p:txBody>
          <a:bodyPr anchorCtr="0" anchor="ctr" bIns="45700" lIns="45700" spcFirstLastPara="1" rIns="45700" wrap="square" tIns="45700">
            <a:spAutoFit/>
          </a:bodyPr>
          <a:lstStyle>
            <a:lvl1pPr indent="0" lvl="0" marL="0" rtl="0" algn="r">
              <a:lnSpc>
                <a:spcPct val="100000"/>
              </a:lnSpc>
              <a:spcBef>
                <a:spcPts val="0"/>
              </a:spcBef>
              <a:spcAft>
                <a:spcPts val="0"/>
              </a:spcAft>
              <a:buClr>
                <a:srgbClr val="888888"/>
              </a:buClr>
              <a:buSzPts val="1200"/>
              <a:buFont typeface="Avenir"/>
              <a:buNone/>
              <a:defRPr sz="1200">
                <a:solidFill>
                  <a:srgbClr val="888888"/>
                </a:solidFill>
              </a:defRPr>
            </a:lvl1pPr>
            <a:lvl2pPr indent="0" lvl="1" marL="0" rtl="0" algn="r">
              <a:lnSpc>
                <a:spcPct val="100000"/>
              </a:lnSpc>
              <a:spcBef>
                <a:spcPts val="0"/>
              </a:spcBef>
              <a:spcAft>
                <a:spcPts val="0"/>
              </a:spcAft>
              <a:buClr>
                <a:srgbClr val="888888"/>
              </a:buClr>
              <a:buSzPts val="1200"/>
              <a:buFont typeface="Avenir"/>
              <a:buNone/>
              <a:defRPr sz="1200">
                <a:solidFill>
                  <a:srgbClr val="888888"/>
                </a:solidFill>
              </a:defRPr>
            </a:lvl2pPr>
            <a:lvl3pPr indent="0" lvl="2" marL="0" rtl="0" algn="r">
              <a:lnSpc>
                <a:spcPct val="100000"/>
              </a:lnSpc>
              <a:spcBef>
                <a:spcPts val="0"/>
              </a:spcBef>
              <a:spcAft>
                <a:spcPts val="0"/>
              </a:spcAft>
              <a:buClr>
                <a:srgbClr val="888888"/>
              </a:buClr>
              <a:buSzPts val="1200"/>
              <a:buFont typeface="Avenir"/>
              <a:buNone/>
              <a:defRPr sz="1200">
                <a:solidFill>
                  <a:srgbClr val="888888"/>
                </a:solidFill>
              </a:defRPr>
            </a:lvl3pPr>
            <a:lvl4pPr indent="0" lvl="3" marL="0" rtl="0" algn="r">
              <a:lnSpc>
                <a:spcPct val="100000"/>
              </a:lnSpc>
              <a:spcBef>
                <a:spcPts val="0"/>
              </a:spcBef>
              <a:spcAft>
                <a:spcPts val="0"/>
              </a:spcAft>
              <a:buClr>
                <a:srgbClr val="888888"/>
              </a:buClr>
              <a:buSzPts val="1200"/>
              <a:buFont typeface="Avenir"/>
              <a:buNone/>
              <a:defRPr sz="1200">
                <a:solidFill>
                  <a:srgbClr val="888888"/>
                </a:solidFill>
              </a:defRPr>
            </a:lvl4pPr>
            <a:lvl5pPr indent="0" lvl="4" marL="0" rtl="0" algn="r">
              <a:lnSpc>
                <a:spcPct val="100000"/>
              </a:lnSpc>
              <a:spcBef>
                <a:spcPts val="0"/>
              </a:spcBef>
              <a:spcAft>
                <a:spcPts val="0"/>
              </a:spcAft>
              <a:buClr>
                <a:srgbClr val="888888"/>
              </a:buClr>
              <a:buSzPts val="1200"/>
              <a:buFont typeface="Avenir"/>
              <a:buNone/>
              <a:defRPr sz="1200">
                <a:solidFill>
                  <a:srgbClr val="888888"/>
                </a:solidFill>
              </a:defRPr>
            </a:lvl5pPr>
            <a:lvl6pPr indent="0" lvl="5" marL="0" rtl="0" algn="r">
              <a:lnSpc>
                <a:spcPct val="100000"/>
              </a:lnSpc>
              <a:spcBef>
                <a:spcPts val="0"/>
              </a:spcBef>
              <a:spcAft>
                <a:spcPts val="0"/>
              </a:spcAft>
              <a:buClr>
                <a:srgbClr val="888888"/>
              </a:buClr>
              <a:buSzPts val="1200"/>
              <a:buFont typeface="Avenir"/>
              <a:buNone/>
              <a:defRPr sz="1200">
                <a:solidFill>
                  <a:srgbClr val="888888"/>
                </a:solidFill>
              </a:defRPr>
            </a:lvl6pPr>
            <a:lvl7pPr indent="0" lvl="6" marL="0" rtl="0" algn="r">
              <a:lnSpc>
                <a:spcPct val="100000"/>
              </a:lnSpc>
              <a:spcBef>
                <a:spcPts val="0"/>
              </a:spcBef>
              <a:spcAft>
                <a:spcPts val="0"/>
              </a:spcAft>
              <a:buClr>
                <a:srgbClr val="888888"/>
              </a:buClr>
              <a:buSzPts val="1200"/>
              <a:buFont typeface="Avenir"/>
              <a:buNone/>
              <a:defRPr sz="1200">
                <a:solidFill>
                  <a:srgbClr val="888888"/>
                </a:solidFill>
              </a:defRPr>
            </a:lvl7pPr>
            <a:lvl8pPr indent="0" lvl="7" marL="0" rtl="0" algn="r">
              <a:lnSpc>
                <a:spcPct val="100000"/>
              </a:lnSpc>
              <a:spcBef>
                <a:spcPts val="0"/>
              </a:spcBef>
              <a:spcAft>
                <a:spcPts val="0"/>
              </a:spcAft>
              <a:buClr>
                <a:srgbClr val="888888"/>
              </a:buClr>
              <a:buSzPts val="1200"/>
              <a:buFont typeface="Avenir"/>
              <a:buNone/>
              <a:defRPr sz="1200">
                <a:solidFill>
                  <a:srgbClr val="888888"/>
                </a:solidFill>
              </a:defRPr>
            </a:lvl8pPr>
            <a:lvl9pPr indent="0" lvl="8" marL="0" rtl="0" algn="r">
              <a:lnSpc>
                <a:spcPct val="100000"/>
              </a:lnSpc>
              <a:spcBef>
                <a:spcPts val="0"/>
              </a:spcBef>
              <a:spcAft>
                <a:spcPts val="0"/>
              </a:spcAft>
              <a:buClr>
                <a:srgbClr val="888888"/>
              </a:buClr>
              <a:buSzPts val="1200"/>
              <a:buFont typeface="Avenir"/>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
        <p:nvSpPr>
          <p:cNvPr id="48" name="Google Shape;48;p6"/>
          <p:cNvSpPr/>
          <p:nvPr/>
        </p:nvSpPr>
        <p:spPr>
          <a:xfrm>
            <a:off x="10494433" y="2"/>
            <a:ext cx="849312" cy="357696"/>
          </a:xfrm>
          <a:custGeom>
            <a:rect b="b" l="l" r="r" t="t"/>
            <a:pathLst>
              <a:path extrusionOk="0" h="21600" w="21600">
                <a:moveTo>
                  <a:pt x="0" y="0"/>
                </a:moveTo>
                <a:lnTo>
                  <a:pt x="21600" y="0"/>
                </a:lnTo>
                <a:lnTo>
                  <a:pt x="21568" y="760"/>
                </a:lnTo>
                <a:cubicBezTo>
                  <a:pt x="20543" y="12654"/>
                  <a:pt x="16111" y="21600"/>
                  <a:pt x="10800" y="21600"/>
                </a:cubicBezTo>
                <a:cubicBezTo>
                  <a:pt x="5489" y="21600"/>
                  <a:pt x="1057" y="12654"/>
                  <a:pt x="32" y="760"/>
                </a:cubicBezTo>
                <a:close/>
              </a:path>
            </a:pathLst>
          </a:custGeom>
          <a:solidFill>
            <a:schemeClr val="accent4"/>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Avenir"/>
              <a:ea typeface="Avenir"/>
              <a:cs typeface="Avenir"/>
              <a:sym typeface="Avenir"/>
            </a:endParaRPr>
          </a:p>
        </p:txBody>
      </p:sp>
      <p:sp>
        <p:nvSpPr>
          <p:cNvPr id="49" name="Google Shape;49;p6"/>
          <p:cNvSpPr/>
          <p:nvPr/>
        </p:nvSpPr>
        <p:spPr>
          <a:xfrm flipH="1">
            <a:off x="123529" y="5717904"/>
            <a:ext cx="1771617" cy="1140110"/>
          </a:xfrm>
          <a:custGeom>
            <a:rect b="b" l="l" r="r" t="t"/>
            <a:pathLst>
              <a:path extrusionOk="0" h="21593" w="21544">
                <a:moveTo>
                  <a:pt x="18992" y="14452"/>
                </a:moveTo>
                <a:cubicBezTo>
                  <a:pt x="19281" y="14400"/>
                  <a:pt x="19575" y="14607"/>
                  <a:pt x="19737" y="15016"/>
                </a:cubicBezTo>
                <a:cubicBezTo>
                  <a:pt x="20142" y="16100"/>
                  <a:pt x="20502" y="17222"/>
                  <a:pt x="20816" y="18374"/>
                </a:cubicBezTo>
                <a:lnTo>
                  <a:pt x="21544" y="21593"/>
                </a:lnTo>
                <a:lnTo>
                  <a:pt x="19910" y="21593"/>
                </a:lnTo>
                <a:lnTo>
                  <a:pt x="19394" y="19313"/>
                </a:lnTo>
                <a:cubicBezTo>
                  <a:pt x="19105" y="18253"/>
                  <a:pt x="18774" y="17221"/>
                  <a:pt x="18402" y="16224"/>
                </a:cubicBezTo>
                <a:cubicBezTo>
                  <a:pt x="18197" y="15641"/>
                  <a:pt x="18335" y="14910"/>
                  <a:pt x="18709" y="14591"/>
                </a:cubicBezTo>
                <a:cubicBezTo>
                  <a:pt x="18799" y="14515"/>
                  <a:pt x="18895" y="14469"/>
                  <a:pt x="18992" y="14452"/>
                </a:cubicBezTo>
                <a:close/>
                <a:moveTo>
                  <a:pt x="11351" y="3055"/>
                </a:moveTo>
                <a:cubicBezTo>
                  <a:pt x="11452" y="3065"/>
                  <a:pt x="11552" y="3107"/>
                  <a:pt x="11647" y="3181"/>
                </a:cubicBezTo>
                <a:cubicBezTo>
                  <a:pt x="13087" y="4305"/>
                  <a:pt x="14432" y="5702"/>
                  <a:pt x="15651" y="7341"/>
                </a:cubicBezTo>
                <a:cubicBezTo>
                  <a:pt x="15974" y="7774"/>
                  <a:pt x="16010" y="8532"/>
                  <a:pt x="15733" y="9036"/>
                </a:cubicBezTo>
                <a:cubicBezTo>
                  <a:pt x="15586" y="9302"/>
                  <a:pt x="15371" y="9455"/>
                  <a:pt x="15146" y="9454"/>
                </a:cubicBezTo>
                <a:lnTo>
                  <a:pt x="15142" y="9454"/>
                </a:lnTo>
                <a:cubicBezTo>
                  <a:pt x="14957" y="9457"/>
                  <a:pt x="14778" y="9355"/>
                  <a:pt x="14637" y="9169"/>
                </a:cubicBezTo>
                <a:cubicBezTo>
                  <a:pt x="13515" y="7657"/>
                  <a:pt x="12278" y="6368"/>
                  <a:pt x="10952" y="5332"/>
                </a:cubicBezTo>
                <a:cubicBezTo>
                  <a:pt x="10571" y="5033"/>
                  <a:pt x="10418" y="4309"/>
                  <a:pt x="10610" y="3715"/>
                </a:cubicBezTo>
                <a:cubicBezTo>
                  <a:pt x="10753" y="3270"/>
                  <a:pt x="11051" y="3024"/>
                  <a:pt x="11351" y="3055"/>
                </a:cubicBezTo>
                <a:close/>
                <a:moveTo>
                  <a:pt x="3116" y="1"/>
                </a:moveTo>
                <a:cubicBezTo>
                  <a:pt x="3920" y="8"/>
                  <a:pt x="4723" y="93"/>
                  <a:pt x="5521" y="255"/>
                </a:cubicBezTo>
                <a:cubicBezTo>
                  <a:pt x="5944" y="336"/>
                  <a:pt x="6245" y="936"/>
                  <a:pt x="6193" y="1594"/>
                </a:cubicBezTo>
                <a:cubicBezTo>
                  <a:pt x="6145" y="2200"/>
                  <a:pt x="5813" y="2653"/>
                  <a:pt x="5421" y="2649"/>
                </a:cubicBezTo>
                <a:cubicBezTo>
                  <a:pt x="5387" y="2650"/>
                  <a:pt x="5353" y="2647"/>
                  <a:pt x="5320" y="2640"/>
                </a:cubicBezTo>
                <a:cubicBezTo>
                  <a:pt x="3850" y="2341"/>
                  <a:pt x="2362" y="2327"/>
                  <a:pt x="890" y="2599"/>
                </a:cubicBezTo>
                <a:cubicBezTo>
                  <a:pt x="468" y="2700"/>
                  <a:pt x="74" y="2249"/>
                  <a:pt x="9" y="1592"/>
                </a:cubicBezTo>
                <a:cubicBezTo>
                  <a:pt x="-56" y="936"/>
                  <a:pt x="233" y="321"/>
                  <a:pt x="655" y="220"/>
                </a:cubicBezTo>
                <a:cubicBezTo>
                  <a:pt x="673" y="216"/>
                  <a:pt x="691" y="212"/>
                  <a:pt x="709" y="210"/>
                </a:cubicBezTo>
                <a:cubicBezTo>
                  <a:pt x="1509" y="63"/>
                  <a:pt x="2313" y="-7"/>
                  <a:pt x="3116" y="1"/>
                </a:cubicBezTo>
                <a:close/>
              </a:path>
            </a:pathLst>
          </a:custGeom>
          <a:solidFill>
            <a:schemeClr val="accent4"/>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venir"/>
              <a:ea typeface="Avenir"/>
              <a:cs typeface="Avenir"/>
              <a:sym typeface="Aveni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Title and Content 2">
    <p:spTree>
      <p:nvGrpSpPr>
        <p:cNvPr id="50" name="Shape 50"/>
        <p:cNvGrpSpPr/>
        <p:nvPr/>
      </p:nvGrpSpPr>
      <p:grpSpPr>
        <a:xfrm>
          <a:off x="0" y="0"/>
          <a:ext cx="0" cy="0"/>
          <a:chOff x="0" y="0"/>
          <a:chExt cx="0" cy="0"/>
        </a:xfrm>
      </p:grpSpPr>
      <p:sp>
        <p:nvSpPr>
          <p:cNvPr id="51" name="Google Shape;51;p7"/>
          <p:cNvSpPr txBox="1"/>
          <p:nvPr>
            <p:ph type="title"/>
          </p:nvPr>
        </p:nvSpPr>
        <p:spPr>
          <a:xfrm>
            <a:off x="838200" y="365125"/>
            <a:ext cx="10515600" cy="1325700"/>
          </a:xfrm>
          <a:prstGeom prst="rect">
            <a:avLst/>
          </a:prstGeom>
          <a:noFill/>
          <a:ln>
            <a:noFill/>
          </a:ln>
        </p:spPr>
        <p:txBody>
          <a:bodyPr anchorCtr="0" anchor="ctr" bIns="45700" lIns="45700" spcFirstLastPara="1" rIns="45700" wrap="square" tIns="45700">
            <a:normAutofit/>
          </a:bodyPr>
          <a:lstStyle>
            <a:lvl1pPr lvl="0" rtl="0" algn="l">
              <a:lnSpc>
                <a:spcPct val="90000"/>
              </a:lnSpc>
              <a:spcBef>
                <a:spcPts val="0"/>
              </a:spcBef>
              <a:spcAft>
                <a:spcPts val="0"/>
              </a:spcAft>
              <a:buClr>
                <a:srgbClr val="000000"/>
              </a:buClr>
              <a:buSzPts val="1800"/>
              <a:buNone/>
              <a:defRPr/>
            </a:lvl1pPr>
            <a:lvl2pPr lvl="1" rtl="0" algn="l">
              <a:lnSpc>
                <a:spcPct val="90000"/>
              </a:lnSpc>
              <a:spcBef>
                <a:spcPts val="0"/>
              </a:spcBef>
              <a:spcAft>
                <a:spcPts val="0"/>
              </a:spcAft>
              <a:buClr>
                <a:srgbClr val="000000"/>
              </a:buClr>
              <a:buSzPts val="1800"/>
              <a:buNone/>
              <a:defRPr/>
            </a:lvl2pPr>
            <a:lvl3pPr lvl="2" rtl="0" algn="l">
              <a:lnSpc>
                <a:spcPct val="90000"/>
              </a:lnSpc>
              <a:spcBef>
                <a:spcPts val="0"/>
              </a:spcBef>
              <a:spcAft>
                <a:spcPts val="0"/>
              </a:spcAft>
              <a:buClr>
                <a:srgbClr val="000000"/>
              </a:buClr>
              <a:buSzPts val="1800"/>
              <a:buNone/>
              <a:defRPr/>
            </a:lvl3pPr>
            <a:lvl4pPr lvl="3" rtl="0" algn="l">
              <a:lnSpc>
                <a:spcPct val="90000"/>
              </a:lnSpc>
              <a:spcBef>
                <a:spcPts val="0"/>
              </a:spcBef>
              <a:spcAft>
                <a:spcPts val="0"/>
              </a:spcAft>
              <a:buClr>
                <a:srgbClr val="000000"/>
              </a:buClr>
              <a:buSzPts val="1800"/>
              <a:buNone/>
              <a:defRPr/>
            </a:lvl4pPr>
            <a:lvl5pPr lvl="4" rtl="0" algn="l">
              <a:lnSpc>
                <a:spcPct val="90000"/>
              </a:lnSpc>
              <a:spcBef>
                <a:spcPts val="0"/>
              </a:spcBef>
              <a:spcAft>
                <a:spcPts val="0"/>
              </a:spcAft>
              <a:buClr>
                <a:srgbClr val="000000"/>
              </a:buClr>
              <a:buSzPts val="1800"/>
              <a:buNone/>
              <a:defRPr/>
            </a:lvl5pPr>
            <a:lvl6pPr lvl="5" rtl="0" algn="l">
              <a:lnSpc>
                <a:spcPct val="90000"/>
              </a:lnSpc>
              <a:spcBef>
                <a:spcPts val="0"/>
              </a:spcBef>
              <a:spcAft>
                <a:spcPts val="0"/>
              </a:spcAft>
              <a:buClr>
                <a:srgbClr val="000000"/>
              </a:buClr>
              <a:buSzPts val="1800"/>
              <a:buNone/>
              <a:defRPr/>
            </a:lvl6pPr>
            <a:lvl7pPr lvl="6" rtl="0" algn="l">
              <a:lnSpc>
                <a:spcPct val="90000"/>
              </a:lnSpc>
              <a:spcBef>
                <a:spcPts val="0"/>
              </a:spcBef>
              <a:spcAft>
                <a:spcPts val="0"/>
              </a:spcAft>
              <a:buClr>
                <a:srgbClr val="000000"/>
              </a:buClr>
              <a:buSzPts val="1800"/>
              <a:buNone/>
              <a:defRPr/>
            </a:lvl7pPr>
            <a:lvl8pPr lvl="7" rtl="0" algn="l">
              <a:lnSpc>
                <a:spcPct val="90000"/>
              </a:lnSpc>
              <a:spcBef>
                <a:spcPts val="0"/>
              </a:spcBef>
              <a:spcAft>
                <a:spcPts val="0"/>
              </a:spcAft>
              <a:buClr>
                <a:srgbClr val="000000"/>
              </a:buClr>
              <a:buSzPts val="1800"/>
              <a:buNone/>
              <a:defRPr/>
            </a:lvl8pPr>
            <a:lvl9pPr lvl="8" rtl="0" algn="l">
              <a:lnSpc>
                <a:spcPct val="90000"/>
              </a:lnSpc>
              <a:spcBef>
                <a:spcPts val="0"/>
              </a:spcBef>
              <a:spcAft>
                <a:spcPts val="0"/>
              </a:spcAft>
              <a:buClr>
                <a:srgbClr val="000000"/>
              </a:buClr>
              <a:buSzPts val="1800"/>
              <a:buNone/>
              <a:defRPr/>
            </a:lvl9pPr>
          </a:lstStyle>
          <a:p/>
        </p:txBody>
      </p:sp>
      <p:sp>
        <p:nvSpPr>
          <p:cNvPr id="52" name="Google Shape;52;p7"/>
          <p:cNvSpPr txBox="1"/>
          <p:nvPr>
            <p:ph idx="12" type="sldNum"/>
          </p:nvPr>
        </p:nvSpPr>
        <p:spPr>
          <a:xfrm>
            <a:off x="11080144" y="6404292"/>
            <a:ext cx="273600" cy="269100"/>
          </a:xfrm>
          <a:prstGeom prst="rect">
            <a:avLst/>
          </a:prstGeom>
          <a:noFill/>
          <a:ln>
            <a:noFill/>
          </a:ln>
        </p:spPr>
        <p:txBody>
          <a:bodyPr anchorCtr="0" anchor="ctr" bIns="45700" lIns="45700" spcFirstLastPara="1" rIns="45700" wrap="square" tIns="45700">
            <a:spAutoFit/>
          </a:bodyPr>
          <a:lstStyle>
            <a:lvl1pPr indent="0" lvl="0" marL="0" rtl="0" algn="r">
              <a:lnSpc>
                <a:spcPct val="100000"/>
              </a:lnSpc>
              <a:spcBef>
                <a:spcPts val="0"/>
              </a:spcBef>
              <a:spcAft>
                <a:spcPts val="0"/>
              </a:spcAft>
              <a:buClr>
                <a:srgbClr val="888888"/>
              </a:buClr>
              <a:buSzPts val="1200"/>
              <a:buFont typeface="Avenir"/>
              <a:buNone/>
              <a:defRPr sz="1200">
                <a:solidFill>
                  <a:srgbClr val="888888"/>
                </a:solidFill>
              </a:defRPr>
            </a:lvl1pPr>
            <a:lvl2pPr indent="0" lvl="1" marL="0" rtl="0" algn="r">
              <a:lnSpc>
                <a:spcPct val="100000"/>
              </a:lnSpc>
              <a:spcBef>
                <a:spcPts val="0"/>
              </a:spcBef>
              <a:spcAft>
                <a:spcPts val="0"/>
              </a:spcAft>
              <a:buClr>
                <a:srgbClr val="888888"/>
              </a:buClr>
              <a:buSzPts val="1200"/>
              <a:buFont typeface="Avenir"/>
              <a:buNone/>
              <a:defRPr sz="1200">
                <a:solidFill>
                  <a:srgbClr val="888888"/>
                </a:solidFill>
              </a:defRPr>
            </a:lvl2pPr>
            <a:lvl3pPr indent="0" lvl="2" marL="0" rtl="0" algn="r">
              <a:lnSpc>
                <a:spcPct val="100000"/>
              </a:lnSpc>
              <a:spcBef>
                <a:spcPts val="0"/>
              </a:spcBef>
              <a:spcAft>
                <a:spcPts val="0"/>
              </a:spcAft>
              <a:buClr>
                <a:srgbClr val="888888"/>
              </a:buClr>
              <a:buSzPts val="1200"/>
              <a:buFont typeface="Avenir"/>
              <a:buNone/>
              <a:defRPr sz="1200">
                <a:solidFill>
                  <a:srgbClr val="888888"/>
                </a:solidFill>
              </a:defRPr>
            </a:lvl3pPr>
            <a:lvl4pPr indent="0" lvl="3" marL="0" rtl="0" algn="r">
              <a:lnSpc>
                <a:spcPct val="100000"/>
              </a:lnSpc>
              <a:spcBef>
                <a:spcPts val="0"/>
              </a:spcBef>
              <a:spcAft>
                <a:spcPts val="0"/>
              </a:spcAft>
              <a:buClr>
                <a:srgbClr val="888888"/>
              </a:buClr>
              <a:buSzPts val="1200"/>
              <a:buFont typeface="Avenir"/>
              <a:buNone/>
              <a:defRPr sz="1200">
                <a:solidFill>
                  <a:srgbClr val="888888"/>
                </a:solidFill>
              </a:defRPr>
            </a:lvl4pPr>
            <a:lvl5pPr indent="0" lvl="4" marL="0" rtl="0" algn="r">
              <a:lnSpc>
                <a:spcPct val="100000"/>
              </a:lnSpc>
              <a:spcBef>
                <a:spcPts val="0"/>
              </a:spcBef>
              <a:spcAft>
                <a:spcPts val="0"/>
              </a:spcAft>
              <a:buClr>
                <a:srgbClr val="888888"/>
              </a:buClr>
              <a:buSzPts val="1200"/>
              <a:buFont typeface="Avenir"/>
              <a:buNone/>
              <a:defRPr sz="1200">
                <a:solidFill>
                  <a:srgbClr val="888888"/>
                </a:solidFill>
              </a:defRPr>
            </a:lvl5pPr>
            <a:lvl6pPr indent="0" lvl="5" marL="0" rtl="0" algn="r">
              <a:lnSpc>
                <a:spcPct val="100000"/>
              </a:lnSpc>
              <a:spcBef>
                <a:spcPts val="0"/>
              </a:spcBef>
              <a:spcAft>
                <a:spcPts val="0"/>
              </a:spcAft>
              <a:buClr>
                <a:srgbClr val="888888"/>
              </a:buClr>
              <a:buSzPts val="1200"/>
              <a:buFont typeface="Avenir"/>
              <a:buNone/>
              <a:defRPr sz="1200">
                <a:solidFill>
                  <a:srgbClr val="888888"/>
                </a:solidFill>
              </a:defRPr>
            </a:lvl6pPr>
            <a:lvl7pPr indent="0" lvl="6" marL="0" rtl="0" algn="r">
              <a:lnSpc>
                <a:spcPct val="100000"/>
              </a:lnSpc>
              <a:spcBef>
                <a:spcPts val="0"/>
              </a:spcBef>
              <a:spcAft>
                <a:spcPts val="0"/>
              </a:spcAft>
              <a:buClr>
                <a:srgbClr val="888888"/>
              </a:buClr>
              <a:buSzPts val="1200"/>
              <a:buFont typeface="Avenir"/>
              <a:buNone/>
              <a:defRPr sz="1200">
                <a:solidFill>
                  <a:srgbClr val="888888"/>
                </a:solidFill>
              </a:defRPr>
            </a:lvl7pPr>
            <a:lvl8pPr indent="0" lvl="7" marL="0" rtl="0" algn="r">
              <a:lnSpc>
                <a:spcPct val="100000"/>
              </a:lnSpc>
              <a:spcBef>
                <a:spcPts val="0"/>
              </a:spcBef>
              <a:spcAft>
                <a:spcPts val="0"/>
              </a:spcAft>
              <a:buClr>
                <a:srgbClr val="888888"/>
              </a:buClr>
              <a:buSzPts val="1200"/>
              <a:buFont typeface="Avenir"/>
              <a:buNone/>
              <a:defRPr sz="1200">
                <a:solidFill>
                  <a:srgbClr val="888888"/>
                </a:solidFill>
              </a:defRPr>
            </a:lvl8pPr>
            <a:lvl9pPr indent="0" lvl="8" marL="0" rtl="0" algn="r">
              <a:lnSpc>
                <a:spcPct val="100000"/>
              </a:lnSpc>
              <a:spcBef>
                <a:spcPts val="0"/>
              </a:spcBef>
              <a:spcAft>
                <a:spcPts val="0"/>
              </a:spcAft>
              <a:buClr>
                <a:srgbClr val="888888"/>
              </a:buClr>
              <a:buSzPts val="1200"/>
              <a:buFont typeface="Avenir"/>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
        <p:nvSpPr>
          <p:cNvPr id="53" name="Google Shape;53;p7"/>
          <p:cNvSpPr txBox="1"/>
          <p:nvPr>
            <p:ph idx="1" type="body"/>
          </p:nvPr>
        </p:nvSpPr>
        <p:spPr>
          <a:xfrm>
            <a:off x="838200" y="1911095"/>
            <a:ext cx="10515600" cy="3859800"/>
          </a:xfrm>
          <a:prstGeom prst="rect">
            <a:avLst/>
          </a:prstGeom>
          <a:noFill/>
          <a:ln>
            <a:noFill/>
          </a:ln>
        </p:spPr>
        <p:txBody>
          <a:bodyPr anchorCtr="0" anchor="t" bIns="45700" lIns="45700" spcFirstLastPara="1" rIns="45700" wrap="square" tIns="45700">
            <a:normAutofit/>
          </a:bodyPr>
          <a:lstStyle>
            <a:lvl1pPr indent="-342900" lvl="0" marL="457200" rtl="0" algn="l">
              <a:lnSpc>
                <a:spcPct val="90000"/>
              </a:lnSpc>
              <a:spcBef>
                <a:spcPts val="1000"/>
              </a:spcBef>
              <a:spcAft>
                <a:spcPts val="0"/>
              </a:spcAft>
              <a:buClr>
                <a:srgbClr val="000000"/>
              </a:buClr>
              <a:buSzPts val="1800"/>
              <a:buChar char="•"/>
              <a:defRPr/>
            </a:lvl1pPr>
            <a:lvl2pPr indent="-342900" lvl="1" marL="914400" rtl="0" algn="l">
              <a:lnSpc>
                <a:spcPct val="90000"/>
              </a:lnSpc>
              <a:spcBef>
                <a:spcPts val="1000"/>
              </a:spcBef>
              <a:spcAft>
                <a:spcPts val="0"/>
              </a:spcAft>
              <a:buClr>
                <a:srgbClr val="000000"/>
              </a:buClr>
              <a:buSzPts val="1800"/>
              <a:buChar char="•"/>
              <a:defRPr/>
            </a:lvl2pPr>
            <a:lvl3pPr indent="-342900" lvl="2" marL="1371600" rtl="0" algn="l">
              <a:lnSpc>
                <a:spcPct val="90000"/>
              </a:lnSpc>
              <a:spcBef>
                <a:spcPts val="1000"/>
              </a:spcBef>
              <a:spcAft>
                <a:spcPts val="0"/>
              </a:spcAft>
              <a:buClr>
                <a:srgbClr val="000000"/>
              </a:buClr>
              <a:buSzPts val="1800"/>
              <a:buChar char="•"/>
              <a:defRPr/>
            </a:lvl3pPr>
            <a:lvl4pPr indent="-342900" lvl="3" marL="1828800" rtl="0" algn="l">
              <a:lnSpc>
                <a:spcPct val="90000"/>
              </a:lnSpc>
              <a:spcBef>
                <a:spcPts val="1000"/>
              </a:spcBef>
              <a:spcAft>
                <a:spcPts val="0"/>
              </a:spcAft>
              <a:buClr>
                <a:srgbClr val="000000"/>
              </a:buClr>
              <a:buSzPts val="1800"/>
              <a:buChar char="•"/>
              <a:defRPr/>
            </a:lvl4pPr>
            <a:lvl5pPr indent="-342900" lvl="4" marL="2286000" rtl="0" algn="l">
              <a:lnSpc>
                <a:spcPct val="90000"/>
              </a:lnSpc>
              <a:spcBef>
                <a:spcPts val="1000"/>
              </a:spcBef>
              <a:spcAft>
                <a:spcPts val="0"/>
              </a:spcAft>
              <a:buClr>
                <a:srgbClr val="000000"/>
              </a:buClr>
              <a:buSzPts val="1800"/>
              <a:buChar char="•"/>
              <a:defRPr/>
            </a:lvl5pPr>
            <a:lvl6pPr indent="-342900" lvl="5" marL="2743200" rtl="0" algn="l">
              <a:lnSpc>
                <a:spcPct val="90000"/>
              </a:lnSpc>
              <a:spcBef>
                <a:spcPts val="1000"/>
              </a:spcBef>
              <a:spcAft>
                <a:spcPts val="0"/>
              </a:spcAft>
              <a:buClr>
                <a:srgbClr val="000000"/>
              </a:buClr>
              <a:buSzPts val="1800"/>
              <a:buChar char="•"/>
              <a:defRPr/>
            </a:lvl6pPr>
            <a:lvl7pPr indent="-342900" lvl="6" marL="3200400" rtl="0" algn="l">
              <a:lnSpc>
                <a:spcPct val="90000"/>
              </a:lnSpc>
              <a:spcBef>
                <a:spcPts val="1000"/>
              </a:spcBef>
              <a:spcAft>
                <a:spcPts val="0"/>
              </a:spcAft>
              <a:buClr>
                <a:srgbClr val="000000"/>
              </a:buClr>
              <a:buSzPts val="1800"/>
              <a:buChar char="•"/>
              <a:defRPr/>
            </a:lvl7pPr>
            <a:lvl8pPr indent="-342900" lvl="7" marL="3657600" rtl="0" algn="l">
              <a:lnSpc>
                <a:spcPct val="90000"/>
              </a:lnSpc>
              <a:spcBef>
                <a:spcPts val="1000"/>
              </a:spcBef>
              <a:spcAft>
                <a:spcPts val="0"/>
              </a:spcAft>
              <a:buClr>
                <a:srgbClr val="000000"/>
              </a:buClr>
              <a:buSzPts val="1800"/>
              <a:buChar char="•"/>
              <a:defRPr/>
            </a:lvl8pPr>
            <a:lvl9pPr indent="-342900" lvl="8" marL="4114800" rtl="0" algn="l">
              <a:lnSpc>
                <a:spcPct val="90000"/>
              </a:lnSpc>
              <a:spcBef>
                <a:spcPts val="1000"/>
              </a:spcBef>
              <a:spcAft>
                <a:spcPts val="0"/>
              </a:spcAft>
              <a:buClr>
                <a:srgbClr val="000000"/>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with picture" showMasterSp="0">
  <p:cSld name="Quote slide with picture">
    <p:bg>
      <p:bgPr>
        <a:solidFill>
          <a:srgbClr val="000000"/>
        </a:solidFill>
      </p:bgPr>
    </p:bg>
    <p:spTree>
      <p:nvGrpSpPr>
        <p:cNvPr id="54" name="Shape 54"/>
        <p:cNvGrpSpPr/>
        <p:nvPr/>
      </p:nvGrpSpPr>
      <p:grpSpPr>
        <a:xfrm>
          <a:off x="0" y="0"/>
          <a:ext cx="0" cy="0"/>
          <a:chOff x="0" y="0"/>
          <a:chExt cx="0" cy="0"/>
        </a:xfrm>
      </p:grpSpPr>
      <p:sp>
        <p:nvSpPr>
          <p:cNvPr id="55" name="Google Shape;55;p8"/>
          <p:cNvSpPr/>
          <p:nvPr>
            <p:ph idx="2" type="pic"/>
          </p:nvPr>
        </p:nvSpPr>
        <p:spPr>
          <a:xfrm>
            <a:off x="0" y="1"/>
            <a:ext cx="12192000" cy="6858000"/>
          </a:xfrm>
          <a:prstGeom prst="rect">
            <a:avLst/>
          </a:prstGeom>
          <a:noFill/>
          <a:ln>
            <a:noFill/>
          </a:ln>
        </p:spPr>
      </p:sp>
      <p:sp>
        <p:nvSpPr>
          <p:cNvPr id="56" name="Google Shape;56;p8"/>
          <p:cNvSpPr txBox="1"/>
          <p:nvPr>
            <p:ph type="title"/>
          </p:nvPr>
        </p:nvSpPr>
        <p:spPr>
          <a:xfrm>
            <a:off x="3111500" y="370600"/>
            <a:ext cx="5923800" cy="5923800"/>
          </a:xfrm>
          <a:prstGeom prst="rect">
            <a:avLst/>
          </a:prstGeom>
          <a:solidFill>
            <a:srgbClr val="FFFFFF">
              <a:alpha val="94900"/>
            </a:srgbClr>
          </a:solidFill>
          <a:ln>
            <a:noFill/>
          </a:ln>
        </p:spPr>
        <p:txBody>
          <a:bodyPr anchorCtr="0" anchor="b" bIns="45700" lIns="45700" spcFirstLastPara="1" rIns="45700" wrap="square" tIns="45700">
            <a:normAutofit/>
          </a:bodyPr>
          <a:lstStyle>
            <a:lvl1pPr lvl="0" rtl="0" algn="ctr">
              <a:lnSpc>
                <a:spcPct val="90000"/>
              </a:lnSpc>
              <a:spcBef>
                <a:spcPts val="0"/>
              </a:spcBef>
              <a:spcAft>
                <a:spcPts val="0"/>
              </a:spcAft>
              <a:buClr>
                <a:srgbClr val="000000"/>
              </a:buClr>
              <a:buSzPts val="4000"/>
              <a:buFont typeface="Twentieth Century"/>
              <a:buNone/>
              <a:defRPr sz="4000"/>
            </a:lvl1pPr>
            <a:lvl2pPr lvl="1" rtl="0" algn="l">
              <a:lnSpc>
                <a:spcPct val="90000"/>
              </a:lnSpc>
              <a:spcBef>
                <a:spcPts val="0"/>
              </a:spcBef>
              <a:spcAft>
                <a:spcPts val="0"/>
              </a:spcAft>
              <a:buClr>
                <a:srgbClr val="000000"/>
              </a:buClr>
              <a:buSzPts val="1800"/>
              <a:buNone/>
              <a:defRPr/>
            </a:lvl2pPr>
            <a:lvl3pPr lvl="2" rtl="0" algn="l">
              <a:lnSpc>
                <a:spcPct val="90000"/>
              </a:lnSpc>
              <a:spcBef>
                <a:spcPts val="0"/>
              </a:spcBef>
              <a:spcAft>
                <a:spcPts val="0"/>
              </a:spcAft>
              <a:buClr>
                <a:srgbClr val="000000"/>
              </a:buClr>
              <a:buSzPts val="1800"/>
              <a:buNone/>
              <a:defRPr/>
            </a:lvl3pPr>
            <a:lvl4pPr lvl="3" rtl="0" algn="l">
              <a:lnSpc>
                <a:spcPct val="90000"/>
              </a:lnSpc>
              <a:spcBef>
                <a:spcPts val="0"/>
              </a:spcBef>
              <a:spcAft>
                <a:spcPts val="0"/>
              </a:spcAft>
              <a:buClr>
                <a:srgbClr val="000000"/>
              </a:buClr>
              <a:buSzPts val="1800"/>
              <a:buNone/>
              <a:defRPr/>
            </a:lvl4pPr>
            <a:lvl5pPr lvl="4" rtl="0" algn="l">
              <a:lnSpc>
                <a:spcPct val="90000"/>
              </a:lnSpc>
              <a:spcBef>
                <a:spcPts val="0"/>
              </a:spcBef>
              <a:spcAft>
                <a:spcPts val="0"/>
              </a:spcAft>
              <a:buClr>
                <a:srgbClr val="000000"/>
              </a:buClr>
              <a:buSzPts val="1800"/>
              <a:buNone/>
              <a:defRPr/>
            </a:lvl5pPr>
            <a:lvl6pPr lvl="5" rtl="0" algn="l">
              <a:lnSpc>
                <a:spcPct val="90000"/>
              </a:lnSpc>
              <a:spcBef>
                <a:spcPts val="0"/>
              </a:spcBef>
              <a:spcAft>
                <a:spcPts val="0"/>
              </a:spcAft>
              <a:buClr>
                <a:srgbClr val="000000"/>
              </a:buClr>
              <a:buSzPts val="1800"/>
              <a:buNone/>
              <a:defRPr/>
            </a:lvl6pPr>
            <a:lvl7pPr lvl="6" rtl="0" algn="l">
              <a:lnSpc>
                <a:spcPct val="90000"/>
              </a:lnSpc>
              <a:spcBef>
                <a:spcPts val="0"/>
              </a:spcBef>
              <a:spcAft>
                <a:spcPts val="0"/>
              </a:spcAft>
              <a:buClr>
                <a:srgbClr val="000000"/>
              </a:buClr>
              <a:buSzPts val="1800"/>
              <a:buNone/>
              <a:defRPr/>
            </a:lvl7pPr>
            <a:lvl8pPr lvl="7" rtl="0" algn="l">
              <a:lnSpc>
                <a:spcPct val="90000"/>
              </a:lnSpc>
              <a:spcBef>
                <a:spcPts val="0"/>
              </a:spcBef>
              <a:spcAft>
                <a:spcPts val="0"/>
              </a:spcAft>
              <a:buClr>
                <a:srgbClr val="000000"/>
              </a:buClr>
              <a:buSzPts val="1800"/>
              <a:buNone/>
              <a:defRPr/>
            </a:lvl8pPr>
            <a:lvl9pPr lvl="8" rtl="0" algn="l">
              <a:lnSpc>
                <a:spcPct val="90000"/>
              </a:lnSpc>
              <a:spcBef>
                <a:spcPts val="0"/>
              </a:spcBef>
              <a:spcAft>
                <a:spcPts val="0"/>
              </a:spcAft>
              <a:buClr>
                <a:srgbClr val="000000"/>
              </a:buClr>
              <a:buSzPts val="1800"/>
              <a:buNone/>
              <a:defRPr/>
            </a:lvl9pPr>
          </a:lstStyle>
          <a:p/>
        </p:txBody>
      </p:sp>
      <p:sp>
        <p:nvSpPr>
          <p:cNvPr id="57" name="Google Shape;57;p8"/>
          <p:cNvSpPr txBox="1"/>
          <p:nvPr>
            <p:ph idx="1" type="body"/>
          </p:nvPr>
        </p:nvSpPr>
        <p:spPr>
          <a:xfrm>
            <a:off x="3575303" y="4379976"/>
            <a:ext cx="5038200" cy="713100"/>
          </a:xfrm>
          <a:prstGeom prst="rect">
            <a:avLst/>
          </a:prstGeom>
          <a:noFill/>
          <a:ln>
            <a:noFill/>
          </a:ln>
        </p:spPr>
        <p:txBody>
          <a:bodyPr anchorCtr="0" anchor="t" bIns="45700" lIns="45700" spcFirstLastPara="1" rIns="45700" wrap="square" tIns="45700">
            <a:normAutofit/>
          </a:bodyPr>
          <a:lstStyle>
            <a:lvl1pPr indent="-228600" lvl="0" marL="457200" rtl="0" algn="ctr">
              <a:lnSpc>
                <a:spcPct val="90000"/>
              </a:lnSpc>
              <a:spcBef>
                <a:spcPts val="1000"/>
              </a:spcBef>
              <a:spcAft>
                <a:spcPts val="0"/>
              </a:spcAft>
              <a:buClr>
                <a:srgbClr val="000000"/>
              </a:buClr>
              <a:buSzPts val="2400"/>
              <a:buFont typeface="Avenir"/>
              <a:buNone/>
              <a:defRPr sz="2400"/>
            </a:lvl1pPr>
            <a:lvl2pPr indent="-228600" lvl="1" marL="914400" rtl="0" algn="ctr">
              <a:lnSpc>
                <a:spcPct val="90000"/>
              </a:lnSpc>
              <a:spcBef>
                <a:spcPts val="1000"/>
              </a:spcBef>
              <a:spcAft>
                <a:spcPts val="0"/>
              </a:spcAft>
              <a:buClr>
                <a:srgbClr val="000000"/>
              </a:buClr>
              <a:buSzPts val="2400"/>
              <a:buFont typeface="Avenir"/>
              <a:buNone/>
              <a:defRPr sz="2400"/>
            </a:lvl2pPr>
            <a:lvl3pPr indent="-228600" lvl="2" marL="1371600" rtl="0" algn="ctr">
              <a:lnSpc>
                <a:spcPct val="90000"/>
              </a:lnSpc>
              <a:spcBef>
                <a:spcPts val="1000"/>
              </a:spcBef>
              <a:spcAft>
                <a:spcPts val="0"/>
              </a:spcAft>
              <a:buClr>
                <a:srgbClr val="000000"/>
              </a:buClr>
              <a:buSzPts val="2400"/>
              <a:buFont typeface="Avenir"/>
              <a:buNone/>
              <a:defRPr sz="2400"/>
            </a:lvl3pPr>
            <a:lvl4pPr indent="-228600" lvl="3" marL="1828800" rtl="0" algn="ctr">
              <a:lnSpc>
                <a:spcPct val="90000"/>
              </a:lnSpc>
              <a:spcBef>
                <a:spcPts val="1000"/>
              </a:spcBef>
              <a:spcAft>
                <a:spcPts val="0"/>
              </a:spcAft>
              <a:buClr>
                <a:srgbClr val="000000"/>
              </a:buClr>
              <a:buSzPts val="2400"/>
              <a:buFont typeface="Avenir"/>
              <a:buNone/>
              <a:defRPr sz="2400"/>
            </a:lvl4pPr>
            <a:lvl5pPr indent="-228600" lvl="4" marL="2286000" rtl="0" algn="ctr">
              <a:lnSpc>
                <a:spcPct val="90000"/>
              </a:lnSpc>
              <a:spcBef>
                <a:spcPts val="1000"/>
              </a:spcBef>
              <a:spcAft>
                <a:spcPts val="0"/>
              </a:spcAft>
              <a:buClr>
                <a:srgbClr val="000000"/>
              </a:buClr>
              <a:buSzPts val="2400"/>
              <a:buFont typeface="Avenir"/>
              <a:buNone/>
              <a:defRPr sz="2400"/>
            </a:lvl5pPr>
            <a:lvl6pPr indent="-342900" lvl="5" marL="2743200" rtl="0" algn="l">
              <a:lnSpc>
                <a:spcPct val="90000"/>
              </a:lnSpc>
              <a:spcBef>
                <a:spcPts val="1000"/>
              </a:spcBef>
              <a:spcAft>
                <a:spcPts val="0"/>
              </a:spcAft>
              <a:buClr>
                <a:srgbClr val="000000"/>
              </a:buClr>
              <a:buSzPts val="1800"/>
              <a:buChar char="•"/>
              <a:defRPr/>
            </a:lvl6pPr>
            <a:lvl7pPr indent="-342900" lvl="6" marL="3200400" rtl="0" algn="l">
              <a:lnSpc>
                <a:spcPct val="90000"/>
              </a:lnSpc>
              <a:spcBef>
                <a:spcPts val="1000"/>
              </a:spcBef>
              <a:spcAft>
                <a:spcPts val="0"/>
              </a:spcAft>
              <a:buClr>
                <a:srgbClr val="000000"/>
              </a:buClr>
              <a:buSzPts val="1800"/>
              <a:buChar char="•"/>
              <a:defRPr/>
            </a:lvl7pPr>
            <a:lvl8pPr indent="-342900" lvl="7" marL="3657600" rtl="0" algn="l">
              <a:lnSpc>
                <a:spcPct val="90000"/>
              </a:lnSpc>
              <a:spcBef>
                <a:spcPts val="1000"/>
              </a:spcBef>
              <a:spcAft>
                <a:spcPts val="0"/>
              </a:spcAft>
              <a:buClr>
                <a:srgbClr val="000000"/>
              </a:buClr>
              <a:buSzPts val="1800"/>
              <a:buChar char="•"/>
              <a:defRPr/>
            </a:lvl8pPr>
            <a:lvl9pPr indent="-342900" lvl="8" marL="4114800" rtl="0" algn="l">
              <a:lnSpc>
                <a:spcPct val="90000"/>
              </a:lnSpc>
              <a:spcBef>
                <a:spcPts val="1000"/>
              </a:spcBef>
              <a:spcAft>
                <a:spcPts val="0"/>
              </a:spcAft>
              <a:buClr>
                <a:srgbClr val="000000"/>
              </a:buClr>
              <a:buSzPts val="1800"/>
              <a:buChar char="•"/>
              <a:defRPr/>
            </a:lvl9pPr>
          </a:lstStyle>
          <a:p/>
        </p:txBody>
      </p:sp>
      <p:sp>
        <p:nvSpPr>
          <p:cNvPr id="58" name="Google Shape;58;p8"/>
          <p:cNvSpPr txBox="1"/>
          <p:nvPr>
            <p:ph idx="12" type="sldNum"/>
          </p:nvPr>
        </p:nvSpPr>
        <p:spPr>
          <a:xfrm>
            <a:off x="11080144" y="6404292"/>
            <a:ext cx="273600" cy="269100"/>
          </a:xfrm>
          <a:prstGeom prst="rect">
            <a:avLst/>
          </a:prstGeom>
          <a:noFill/>
          <a:ln>
            <a:noFill/>
          </a:ln>
        </p:spPr>
        <p:txBody>
          <a:bodyPr anchorCtr="0" anchor="ctr" bIns="45700" lIns="45700" spcFirstLastPara="1" rIns="45700" wrap="square" tIns="45700">
            <a:spAutoFit/>
          </a:bodyPr>
          <a:lstStyle>
            <a:lvl1pPr indent="0" lvl="0" marL="0" rtl="0" algn="r">
              <a:lnSpc>
                <a:spcPct val="100000"/>
              </a:lnSpc>
              <a:spcBef>
                <a:spcPts val="0"/>
              </a:spcBef>
              <a:spcAft>
                <a:spcPts val="0"/>
              </a:spcAft>
              <a:buClr>
                <a:srgbClr val="FFFFFF"/>
              </a:buClr>
              <a:buSzPts val="1200"/>
              <a:buFont typeface="Avenir"/>
              <a:buNone/>
              <a:defRPr>
                <a:solidFill>
                  <a:srgbClr val="FFFFFF"/>
                </a:solidFill>
              </a:defRPr>
            </a:lvl1pPr>
            <a:lvl2pPr indent="0" lvl="1" marL="0" rtl="0" algn="r">
              <a:lnSpc>
                <a:spcPct val="100000"/>
              </a:lnSpc>
              <a:spcBef>
                <a:spcPts val="0"/>
              </a:spcBef>
              <a:spcAft>
                <a:spcPts val="0"/>
              </a:spcAft>
              <a:buClr>
                <a:srgbClr val="FFFFFF"/>
              </a:buClr>
              <a:buSzPts val="1200"/>
              <a:buFont typeface="Avenir"/>
              <a:buNone/>
              <a:defRPr>
                <a:solidFill>
                  <a:srgbClr val="FFFFFF"/>
                </a:solidFill>
              </a:defRPr>
            </a:lvl2pPr>
            <a:lvl3pPr indent="0" lvl="2" marL="0" rtl="0" algn="r">
              <a:lnSpc>
                <a:spcPct val="100000"/>
              </a:lnSpc>
              <a:spcBef>
                <a:spcPts val="0"/>
              </a:spcBef>
              <a:spcAft>
                <a:spcPts val="0"/>
              </a:spcAft>
              <a:buClr>
                <a:srgbClr val="FFFFFF"/>
              </a:buClr>
              <a:buSzPts val="1200"/>
              <a:buFont typeface="Avenir"/>
              <a:buNone/>
              <a:defRPr>
                <a:solidFill>
                  <a:srgbClr val="FFFFFF"/>
                </a:solidFill>
              </a:defRPr>
            </a:lvl3pPr>
            <a:lvl4pPr indent="0" lvl="3" marL="0" rtl="0" algn="r">
              <a:lnSpc>
                <a:spcPct val="100000"/>
              </a:lnSpc>
              <a:spcBef>
                <a:spcPts val="0"/>
              </a:spcBef>
              <a:spcAft>
                <a:spcPts val="0"/>
              </a:spcAft>
              <a:buClr>
                <a:srgbClr val="FFFFFF"/>
              </a:buClr>
              <a:buSzPts val="1200"/>
              <a:buFont typeface="Avenir"/>
              <a:buNone/>
              <a:defRPr>
                <a:solidFill>
                  <a:srgbClr val="FFFFFF"/>
                </a:solidFill>
              </a:defRPr>
            </a:lvl4pPr>
            <a:lvl5pPr indent="0" lvl="4" marL="0" rtl="0" algn="r">
              <a:lnSpc>
                <a:spcPct val="100000"/>
              </a:lnSpc>
              <a:spcBef>
                <a:spcPts val="0"/>
              </a:spcBef>
              <a:spcAft>
                <a:spcPts val="0"/>
              </a:spcAft>
              <a:buClr>
                <a:srgbClr val="FFFFFF"/>
              </a:buClr>
              <a:buSzPts val="1200"/>
              <a:buFont typeface="Avenir"/>
              <a:buNone/>
              <a:defRPr>
                <a:solidFill>
                  <a:srgbClr val="FFFFFF"/>
                </a:solidFill>
              </a:defRPr>
            </a:lvl5pPr>
            <a:lvl6pPr indent="0" lvl="5" marL="0" rtl="0" algn="r">
              <a:lnSpc>
                <a:spcPct val="100000"/>
              </a:lnSpc>
              <a:spcBef>
                <a:spcPts val="0"/>
              </a:spcBef>
              <a:spcAft>
                <a:spcPts val="0"/>
              </a:spcAft>
              <a:buClr>
                <a:srgbClr val="FFFFFF"/>
              </a:buClr>
              <a:buSzPts val="1200"/>
              <a:buFont typeface="Avenir"/>
              <a:buNone/>
              <a:defRPr>
                <a:solidFill>
                  <a:srgbClr val="FFFFFF"/>
                </a:solidFill>
              </a:defRPr>
            </a:lvl6pPr>
            <a:lvl7pPr indent="0" lvl="6" marL="0" rtl="0" algn="r">
              <a:lnSpc>
                <a:spcPct val="100000"/>
              </a:lnSpc>
              <a:spcBef>
                <a:spcPts val="0"/>
              </a:spcBef>
              <a:spcAft>
                <a:spcPts val="0"/>
              </a:spcAft>
              <a:buClr>
                <a:srgbClr val="FFFFFF"/>
              </a:buClr>
              <a:buSzPts val="1200"/>
              <a:buFont typeface="Avenir"/>
              <a:buNone/>
              <a:defRPr>
                <a:solidFill>
                  <a:srgbClr val="FFFFFF"/>
                </a:solidFill>
              </a:defRPr>
            </a:lvl7pPr>
            <a:lvl8pPr indent="0" lvl="7" marL="0" rtl="0" algn="r">
              <a:lnSpc>
                <a:spcPct val="100000"/>
              </a:lnSpc>
              <a:spcBef>
                <a:spcPts val="0"/>
              </a:spcBef>
              <a:spcAft>
                <a:spcPts val="0"/>
              </a:spcAft>
              <a:buClr>
                <a:srgbClr val="FFFFFF"/>
              </a:buClr>
              <a:buSzPts val="1200"/>
              <a:buFont typeface="Avenir"/>
              <a:buNone/>
              <a:defRPr>
                <a:solidFill>
                  <a:srgbClr val="FFFFFF"/>
                </a:solidFill>
              </a:defRPr>
            </a:lvl8pPr>
            <a:lvl9pPr indent="0" lvl="8" marL="0" rtl="0" algn="r">
              <a:lnSpc>
                <a:spcPct val="100000"/>
              </a:lnSpc>
              <a:spcBef>
                <a:spcPts val="0"/>
              </a:spcBef>
              <a:spcAft>
                <a:spcPts val="0"/>
              </a:spcAft>
              <a:buClr>
                <a:srgbClr val="FFFFFF"/>
              </a:buClr>
              <a:buSzPts val="1200"/>
              <a:buFont typeface="Avenir"/>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9" name="Shape 59"/>
        <p:cNvGrpSpPr/>
        <p:nvPr/>
      </p:nvGrpSpPr>
      <p:grpSpPr>
        <a:xfrm>
          <a:off x="0" y="0"/>
          <a:ext cx="0" cy="0"/>
          <a:chOff x="0" y="0"/>
          <a:chExt cx="0" cy="0"/>
        </a:xfrm>
      </p:grpSpPr>
      <p:sp>
        <p:nvSpPr>
          <p:cNvPr id="60" name="Google Shape;60;p9"/>
          <p:cNvSpPr txBox="1"/>
          <p:nvPr>
            <p:ph type="title"/>
          </p:nvPr>
        </p:nvSpPr>
        <p:spPr>
          <a:xfrm>
            <a:off x="838200" y="365125"/>
            <a:ext cx="10515600" cy="1325700"/>
          </a:xfrm>
          <a:prstGeom prst="rect">
            <a:avLst/>
          </a:prstGeom>
          <a:noFill/>
          <a:ln>
            <a:noFill/>
          </a:ln>
        </p:spPr>
        <p:txBody>
          <a:bodyPr anchorCtr="0" anchor="ctr" bIns="45700" lIns="45700" spcFirstLastPara="1" rIns="45700" wrap="square" tIns="45700">
            <a:normAutofit/>
          </a:bodyPr>
          <a:lstStyle>
            <a:lvl1pPr lvl="0" rtl="0" algn="l">
              <a:lnSpc>
                <a:spcPct val="90000"/>
              </a:lnSpc>
              <a:spcBef>
                <a:spcPts val="0"/>
              </a:spcBef>
              <a:spcAft>
                <a:spcPts val="0"/>
              </a:spcAft>
              <a:buClr>
                <a:srgbClr val="000000"/>
              </a:buClr>
              <a:buSzPts val="1800"/>
              <a:buNone/>
              <a:defRPr/>
            </a:lvl1pPr>
            <a:lvl2pPr lvl="1" rtl="0" algn="l">
              <a:lnSpc>
                <a:spcPct val="90000"/>
              </a:lnSpc>
              <a:spcBef>
                <a:spcPts val="0"/>
              </a:spcBef>
              <a:spcAft>
                <a:spcPts val="0"/>
              </a:spcAft>
              <a:buClr>
                <a:srgbClr val="000000"/>
              </a:buClr>
              <a:buSzPts val="1800"/>
              <a:buNone/>
              <a:defRPr/>
            </a:lvl2pPr>
            <a:lvl3pPr lvl="2" rtl="0" algn="l">
              <a:lnSpc>
                <a:spcPct val="90000"/>
              </a:lnSpc>
              <a:spcBef>
                <a:spcPts val="0"/>
              </a:spcBef>
              <a:spcAft>
                <a:spcPts val="0"/>
              </a:spcAft>
              <a:buClr>
                <a:srgbClr val="000000"/>
              </a:buClr>
              <a:buSzPts val="1800"/>
              <a:buNone/>
              <a:defRPr/>
            </a:lvl3pPr>
            <a:lvl4pPr lvl="3" rtl="0" algn="l">
              <a:lnSpc>
                <a:spcPct val="90000"/>
              </a:lnSpc>
              <a:spcBef>
                <a:spcPts val="0"/>
              </a:spcBef>
              <a:spcAft>
                <a:spcPts val="0"/>
              </a:spcAft>
              <a:buClr>
                <a:srgbClr val="000000"/>
              </a:buClr>
              <a:buSzPts val="1800"/>
              <a:buNone/>
              <a:defRPr/>
            </a:lvl4pPr>
            <a:lvl5pPr lvl="4" rtl="0" algn="l">
              <a:lnSpc>
                <a:spcPct val="90000"/>
              </a:lnSpc>
              <a:spcBef>
                <a:spcPts val="0"/>
              </a:spcBef>
              <a:spcAft>
                <a:spcPts val="0"/>
              </a:spcAft>
              <a:buClr>
                <a:srgbClr val="000000"/>
              </a:buClr>
              <a:buSzPts val="1800"/>
              <a:buNone/>
              <a:defRPr/>
            </a:lvl5pPr>
            <a:lvl6pPr lvl="5" rtl="0" algn="l">
              <a:lnSpc>
                <a:spcPct val="90000"/>
              </a:lnSpc>
              <a:spcBef>
                <a:spcPts val="0"/>
              </a:spcBef>
              <a:spcAft>
                <a:spcPts val="0"/>
              </a:spcAft>
              <a:buClr>
                <a:srgbClr val="000000"/>
              </a:buClr>
              <a:buSzPts val="1800"/>
              <a:buNone/>
              <a:defRPr/>
            </a:lvl6pPr>
            <a:lvl7pPr lvl="6" rtl="0" algn="l">
              <a:lnSpc>
                <a:spcPct val="90000"/>
              </a:lnSpc>
              <a:spcBef>
                <a:spcPts val="0"/>
              </a:spcBef>
              <a:spcAft>
                <a:spcPts val="0"/>
              </a:spcAft>
              <a:buClr>
                <a:srgbClr val="000000"/>
              </a:buClr>
              <a:buSzPts val="1800"/>
              <a:buNone/>
              <a:defRPr/>
            </a:lvl7pPr>
            <a:lvl8pPr lvl="7" rtl="0" algn="l">
              <a:lnSpc>
                <a:spcPct val="90000"/>
              </a:lnSpc>
              <a:spcBef>
                <a:spcPts val="0"/>
              </a:spcBef>
              <a:spcAft>
                <a:spcPts val="0"/>
              </a:spcAft>
              <a:buClr>
                <a:srgbClr val="000000"/>
              </a:buClr>
              <a:buSzPts val="1800"/>
              <a:buNone/>
              <a:defRPr/>
            </a:lvl8pPr>
            <a:lvl9pPr lvl="8" rtl="0" algn="l">
              <a:lnSpc>
                <a:spcPct val="90000"/>
              </a:lnSpc>
              <a:spcBef>
                <a:spcPts val="0"/>
              </a:spcBef>
              <a:spcAft>
                <a:spcPts val="0"/>
              </a:spcAft>
              <a:buClr>
                <a:srgbClr val="000000"/>
              </a:buClr>
              <a:buSzPts val="1800"/>
              <a:buNone/>
              <a:defRPr/>
            </a:lvl9pPr>
          </a:lstStyle>
          <a:p/>
        </p:txBody>
      </p:sp>
      <p:sp>
        <p:nvSpPr>
          <p:cNvPr id="61" name="Google Shape;61;p9"/>
          <p:cNvSpPr txBox="1"/>
          <p:nvPr>
            <p:ph idx="1" type="body"/>
          </p:nvPr>
        </p:nvSpPr>
        <p:spPr>
          <a:xfrm>
            <a:off x="838200" y="1825625"/>
            <a:ext cx="5181600" cy="4351200"/>
          </a:xfrm>
          <a:prstGeom prst="rect">
            <a:avLst/>
          </a:prstGeom>
          <a:noFill/>
          <a:ln>
            <a:noFill/>
          </a:ln>
        </p:spPr>
        <p:txBody>
          <a:bodyPr anchorCtr="0" anchor="t" bIns="45700" lIns="45700" spcFirstLastPara="1" rIns="45700" wrap="square" tIns="45700">
            <a:normAutofit/>
          </a:bodyPr>
          <a:lstStyle>
            <a:lvl1pPr indent="-342900" lvl="0" marL="457200" rtl="0" algn="l">
              <a:lnSpc>
                <a:spcPct val="90000"/>
              </a:lnSpc>
              <a:spcBef>
                <a:spcPts val="1000"/>
              </a:spcBef>
              <a:spcAft>
                <a:spcPts val="0"/>
              </a:spcAft>
              <a:buClr>
                <a:srgbClr val="000000"/>
              </a:buClr>
              <a:buSzPts val="1800"/>
              <a:buChar char="•"/>
              <a:defRPr/>
            </a:lvl1pPr>
            <a:lvl2pPr indent="-342900" lvl="1" marL="914400" rtl="0" algn="l">
              <a:lnSpc>
                <a:spcPct val="90000"/>
              </a:lnSpc>
              <a:spcBef>
                <a:spcPts val="1000"/>
              </a:spcBef>
              <a:spcAft>
                <a:spcPts val="0"/>
              </a:spcAft>
              <a:buClr>
                <a:srgbClr val="000000"/>
              </a:buClr>
              <a:buSzPts val="1800"/>
              <a:buChar char="•"/>
              <a:defRPr/>
            </a:lvl2pPr>
            <a:lvl3pPr indent="-342900" lvl="2" marL="1371600" rtl="0" algn="l">
              <a:lnSpc>
                <a:spcPct val="90000"/>
              </a:lnSpc>
              <a:spcBef>
                <a:spcPts val="1000"/>
              </a:spcBef>
              <a:spcAft>
                <a:spcPts val="0"/>
              </a:spcAft>
              <a:buClr>
                <a:srgbClr val="000000"/>
              </a:buClr>
              <a:buSzPts val="1800"/>
              <a:buChar char="•"/>
              <a:defRPr/>
            </a:lvl3pPr>
            <a:lvl4pPr indent="-342900" lvl="3" marL="1828800" rtl="0" algn="l">
              <a:lnSpc>
                <a:spcPct val="90000"/>
              </a:lnSpc>
              <a:spcBef>
                <a:spcPts val="1000"/>
              </a:spcBef>
              <a:spcAft>
                <a:spcPts val="0"/>
              </a:spcAft>
              <a:buClr>
                <a:srgbClr val="000000"/>
              </a:buClr>
              <a:buSzPts val="1800"/>
              <a:buChar char="•"/>
              <a:defRPr/>
            </a:lvl4pPr>
            <a:lvl5pPr indent="-342900" lvl="4" marL="2286000" rtl="0" algn="l">
              <a:lnSpc>
                <a:spcPct val="90000"/>
              </a:lnSpc>
              <a:spcBef>
                <a:spcPts val="1000"/>
              </a:spcBef>
              <a:spcAft>
                <a:spcPts val="0"/>
              </a:spcAft>
              <a:buClr>
                <a:srgbClr val="000000"/>
              </a:buClr>
              <a:buSzPts val="1800"/>
              <a:buChar char="•"/>
              <a:defRPr/>
            </a:lvl5pPr>
            <a:lvl6pPr indent="-342900" lvl="5" marL="2743200" rtl="0" algn="l">
              <a:lnSpc>
                <a:spcPct val="90000"/>
              </a:lnSpc>
              <a:spcBef>
                <a:spcPts val="1000"/>
              </a:spcBef>
              <a:spcAft>
                <a:spcPts val="0"/>
              </a:spcAft>
              <a:buClr>
                <a:srgbClr val="000000"/>
              </a:buClr>
              <a:buSzPts val="1800"/>
              <a:buChar char="•"/>
              <a:defRPr/>
            </a:lvl6pPr>
            <a:lvl7pPr indent="-342900" lvl="6" marL="3200400" rtl="0" algn="l">
              <a:lnSpc>
                <a:spcPct val="90000"/>
              </a:lnSpc>
              <a:spcBef>
                <a:spcPts val="1000"/>
              </a:spcBef>
              <a:spcAft>
                <a:spcPts val="0"/>
              </a:spcAft>
              <a:buClr>
                <a:srgbClr val="000000"/>
              </a:buClr>
              <a:buSzPts val="1800"/>
              <a:buChar char="•"/>
              <a:defRPr/>
            </a:lvl7pPr>
            <a:lvl8pPr indent="-342900" lvl="7" marL="3657600" rtl="0" algn="l">
              <a:lnSpc>
                <a:spcPct val="90000"/>
              </a:lnSpc>
              <a:spcBef>
                <a:spcPts val="1000"/>
              </a:spcBef>
              <a:spcAft>
                <a:spcPts val="0"/>
              </a:spcAft>
              <a:buClr>
                <a:srgbClr val="000000"/>
              </a:buClr>
              <a:buSzPts val="1800"/>
              <a:buChar char="•"/>
              <a:defRPr/>
            </a:lvl8pPr>
            <a:lvl9pPr indent="-342900" lvl="8" marL="4114800" rtl="0" algn="l">
              <a:lnSpc>
                <a:spcPct val="90000"/>
              </a:lnSpc>
              <a:spcBef>
                <a:spcPts val="1000"/>
              </a:spcBef>
              <a:spcAft>
                <a:spcPts val="0"/>
              </a:spcAft>
              <a:buClr>
                <a:srgbClr val="000000"/>
              </a:buClr>
              <a:buSzPts val="1800"/>
              <a:buChar char="•"/>
              <a:defRPr/>
            </a:lvl9pPr>
          </a:lstStyle>
          <a:p/>
        </p:txBody>
      </p:sp>
      <p:sp>
        <p:nvSpPr>
          <p:cNvPr id="62" name="Google Shape;62;p9"/>
          <p:cNvSpPr txBox="1"/>
          <p:nvPr>
            <p:ph idx="12" type="sldNum"/>
          </p:nvPr>
        </p:nvSpPr>
        <p:spPr>
          <a:xfrm>
            <a:off x="11080144" y="6404292"/>
            <a:ext cx="273600" cy="269100"/>
          </a:xfrm>
          <a:prstGeom prst="rect">
            <a:avLst/>
          </a:prstGeom>
          <a:noFill/>
          <a:ln>
            <a:noFill/>
          </a:ln>
        </p:spPr>
        <p:txBody>
          <a:bodyPr anchorCtr="0" anchor="ctr" bIns="45700" lIns="45700" spcFirstLastPara="1" rIns="45700" wrap="square" tIns="45700">
            <a:spAutoFit/>
          </a:bodyPr>
          <a:lstStyle>
            <a:lvl1pPr indent="0" lvl="0" marL="0" rtl="0" algn="r">
              <a:lnSpc>
                <a:spcPct val="100000"/>
              </a:lnSpc>
              <a:spcBef>
                <a:spcPts val="0"/>
              </a:spcBef>
              <a:spcAft>
                <a:spcPts val="0"/>
              </a:spcAft>
              <a:buClr>
                <a:srgbClr val="888888"/>
              </a:buClr>
              <a:buSzPts val="1200"/>
              <a:buFont typeface="Avenir"/>
              <a:buNone/>
              <a:defRPr sz="1200">
                <a:solidFill>
                  <a:srgbClr val="888888"/>
                </a:solidFill>
              </a:defRPr>
            </a:lvl1pPr>
            <a:lvl2pPr indent="0" lvl="1" marL="0" rtl="0" algn="r">
              <a:lnSpc>
                <a:spcPct val="100000"/>
              </a:lnSpc>
              <a:spcBef>
                <a:spcPts val="0"/>
              </a:spcBef>
              <a:spcAft>
                <a:spcPts val="0"/>
              </a:spcAft>
              <a:buClr>
                <a:srgbClr val="888888"/>
              </a:buClr>
              <a:buSzPts val="1200"/>
              <a:buFont typeface="Avenir"/>
              <a:buNone/>
              <a:defRPr sz="1200">
                <a:solidFill>
                  <a:srgbClr val="888888"/>
                </a:solidFill>
              </a:defRPr>
            </a:lvl2pPr>
            <a:lvl3pPr indent="0" lvl="2" marL="0" rtl="0" algn="r">
              <a:lnSpc>
                <a:spcPct val="100000"/>
              </a:lnSpc>
              <a:spcBef>
                <a:spcPts val="0"/>
              </a:spcBef>
              <a:spcAft>
                <a:spcPts val="0"/>
              </a:spcAft>
              <a:buClr>
                <a:srgbClr val="888888"/>
              </a:buClr>
              <a:buSzPts val="1200"/>
              <a:buFont typeface="Avenir"/>
              <a:buNone/>
              <a:defRPr sz="1200">
                <a:solidFill>
                  <a:srgbClr val="888888"/>
                </a:solidFill>
              </a:defRPr>
            </a:lvl3pPr>
            <a:lvl4pPr indent="0" lvl="3" marL="0" rtl="0" algn="r">
              <a:lnSpc>
                <a:spcPct val="100000"/>
              </a:lnSpc>
              <a:spcBef>
                <a:spcPts val="0"/>
              </a:spcBef>
              <a:spcAft>
                <a:spcPts val="0"/>
              </a:spcAft>
              <a:buClr>
                <a:srgbClr val="888888"/>
              </a:buClr>
              <a:buSzPts val="1200"/>
              <a:buFont typeface="Avenir"/>
              <a:buNone/>
              <a:defRPr sz="1200">
                <a:solidFill>
                  <a:srgbClr val="888888"/>
                </a:solidFill>
              </a:defRPr>
            </a:lvl4pPr>
            <a:lvl5pPr indent="0" lvl="4" marL="0" rtl="0" algn="r">
              <a:lnSpc>
                <a:spcPct val="100000"/>
              </a:lnSpc>
              <a:spcBef>
                <a:spcPts val="0"/>
              </a:spcBef>
              <a:spcAft>
                <a:spcPts val="0"/>
              </a:spcAft>
              <a:buClr>
                <a:srgbClr val="888888"/>
              </a:buClr>
              <a:buSzPts val="1200"/>
              <a:buFont typeface="Avenir"/>
              <a:buNone/>
              <a:defRPr sz="1200">
                <a:solidFill>
                  <a:srgbClr val="888888"/>
                </a:solidFill>
              </a:defRPr>
            </a:lvl5pPr>
            <a:lvl6pPr indent="0" lvl="5" marL="0" rtl="0" algn="r">
              <a:lnSpc>
                <a:spcPct val="100000"/>
              </a:lnSpc>
              <a:spcBef>
                <a:spcPts val="0"/>
              </a:spcBef>
              <a:spcAft>
                <a:spcPts val="0"/>
              </a:spcAft>
              <a:buClr>
                <a:srgbClr val="888888"/>
              </a:buClr>
              <a:buSzPts val="1200"/>
              <a:buFont typeface="Avenir"/>
              <a:buNone/>
              <a:defRPr sz="1200">
                <a:solidFill>
                  <a:srgbClr val="888888"/>
                </a:solidFill>
              </a:defRPr>
            </a:lvl6pPr>
            <a:lvl7pPr indent="0" lvl="6" marL="0" rtl="0" algn="r">
              <a:lnSpc>
                <a:spcPct val="100000"/>
              </a:lnSpc>
              <a:spcBef>
                <a:spcPts val="0"/>
              </a:spcBef>
              <a:spcAft>
                <a:spcPts val="0"/>
              </a:spcAft>
              <a:buClr>
                <a:srgbClr val="888888"/>
              </a:buClr>
              <a:buSzPts val="1200"/>
              <a:buFont typeface="Avenir"/>
              <a:buNone/>
              <a:defRPr sz="1200">
                <a:solidFill>
                  <a:srgbClr val="888888"/>
                </a:solidFill>
              </a:defRPr>
            </a:lvl7pPr>
            <a:lvl8pPr indent="0" lvl="7" marL="0" rtl="0" algn="r">
              <a:lnSpc>
                <a:spcPct val="100000"/>
              </a:lnSpc>
              <a:spcBef>
                <a:spcPts val="0"/>
              </a:spcBef>
              <a:spcAft>
                <a:spcPts val="0"/>
              </a:spcAft>
              <a:buClr>
                <a:srgbClr val="888888"/>
              </a:buClr>
              <a:buSzPts val="1200"/>
              <a:buFont typeface="Avenir"/>
              <a:buNone/>
              <a:defRPr sz="1200">
                <a:solidFill>
                  <a:srgbClr val="888888"/>
                </a:solidFill>
              </a:defRPr>
            </a:lvl8pPr>
            <a:lvl9pPr indent="0" lvl="8" marL="0" rtl="0" algn="r">
              <a:lnSpc>
                <a:spcPct val="100000"/>
              </a:lnSpc>
              <a:spcBef>
                <a:spcPts val="0"/>
              </a:spcBef>
              <a:spcAft>
                <a:spcPts val="0"/>
              </a:spcAft>
              <a:buClr>
                <a:srgbClr val="888888"/>
              </a:buClr>
              <a:buSzPts val="1200"/>
              <a:buFont typeface="Avenir"/>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3" name="Shape 63"/>
        <p:cNvGrpSpPr/>
        <p:nvPr/>
      </p:nvGrpSpPr>
      <p:grpSpPr>
        <a:xfrm>
          <a:off x="0" y="0"/>
          <a:ext cx="0" cy="0"/>
          <a:chOff x="0" y="0"/>
          <a:chExt cx="0" cy="0"/>
        </a:xfrm>
      </p:grpSpPr>
      <p:sp>
        <p:nvSpPr>
          <p:cNvPr id="64" name="Google Shape;64;p10"/>
          <p:cNvSpPr txBox="1"/>
          <p:nvPr>
            <p:ph type="title"/>
          </p:nvPr>
        </p:nvSpPr>
        <p:spPr>
          <a:xfrm>
            <a:off x="839787" y="365125"/>
            <a:ext cx="10515600" cy="1325700"/>
          </a:xfrm>
          <a:prstGeom prst="rect">
            <a:avLst/>
          </a:prstGeom>
          <a:noFill/>
          <a:ln>
            <a:noFill/>
          </a:ln>
        </p:spPr>
        <p:txBody>
          <a:bodyPr anchorCtr="0" anchor="ctr" bIns="45700" lIns="45700" spcFirstLastPara="1" rIns="45700" wrap="square" tIns="45700">
            <a:normAutofit/>
          </a:bodyPr>
          <a:lstStyle>
            <a:lvl1pPr lvl="0" rtl="0" algn="l">
              <a:lnSpc>
                <a:spcPct val="90000"/>
              </a:lnSpc>
              <a:spcBef>
                <a:spcPts val="0"/>
              </a:spcBef>
              <a:spcAft>
                <a:spcPts val="0"/>
              </a:spcAft>
              <a:buClr>
                <a:srgbClr val="000000"/>
              </a:buClr>
              <a:buSzPts val="1800"/>
              <a:buNone/>
              <a:defRPr/>
            </a:lvl1pPr>
            <a:lvl2pPr lvl="1" rtl="0" algn="l">
              <a:lnSpc>
                <a:spcPct val="90000"/>
              </a:lnSpc>
              <a:spcBef>
                <a:spcPts val="0"/>
              </a:spcBef>
              <a:spcAft>
                <a:spcPts val="0"/>
              </a:spcAft>
              <a:buClr>
                <a:srgbClr val="000000"/>
              </a:buClr>
              <a:buSzPts val="1800"/>
              <a:buNone/>
              <a:defRPr/>
            </a:lvl2pPr>
            <a:lvl3pPr lvl="2" rtl="0" algn="l">
              <a:lnSpc>
                <a:spcPct val="90000"/>
              </a:lnSpc>
              <a:spcBef>
                <a:spcPts val="0"/>
              </a:spcBef>
              <a:spcAft>
                <a:spcPts val="0"/>
              </a:spcAft>
              <a:buClr>
                <a:srgbClr val="000000"/>
              </a:buClr>
              <a:buSzPts val="1800"/>
              <a:buNone/>
              <a:defRPr/>
            </a:lvl3pPr>
            <a:lvl4pPr lvl="3" rtl="0" algn="l">
              <a:lnSpc>
                <a:spcPct val="90000"/>
              </a:lnSpc>
              <a:spcBef>
                <a:spcPts val="0"/>
              </a:spcBef>
              <a:spcAft>
                <a:spcPts val="0"/>
              </a:spcAft>
              <a:buClr>
                <a:srgbClr val="000000"/>
              </a:buClr>
              <a:buSzPts val="1800"/>
              <a:buNone/>
              <a:defRPr/>
            </a:lvl4pPr>
            <a:lvl5pPr lvl="4" rtl="0" algn="l">
              <a:lnSpc>
                <a:spcPct val="90000"/>
              </a:lnSpc>
              <a:spcBef>
                <a:spcPts val="0"/>
              </a:spcBef>
              <a:spcAft>
                <a:spcPts val="0"/>
              </a:spcAft>
              <a:buClr>
                <a:srgbClr val="000000"/>
              </a:buClr>
              <a:buSzPts val="1800"/>
              <a:buNone/>
              <a:defRPr/>
            </a:lvl5pPr>
            <a:lvl6pPr lvl="5" rtl="0" algn="l">
              <a:lnSpc>
                <a:spcPct val="90000"/>
              </a:lnSpc>
              <a:spcBef>
                <a:spcPts val="0"/>
              </a:spcBef>
              <a:spcAft>
                <a:spcPts val="0"/>
              </a:spcAft>
              <a:buClr>
                <a:srgbClr val="000000"/>
              </a:buClr>
              <a:buSzPts val="1800"/>
              <a:buNone/>
              <a:defRPr/>
            </a:lvl6pPr>
            <a:lvl7pPr lvl="6" rtl="0" algn="l">
              <a:lnSpc>
                <a:spcPct val="90000"/>
              </a:lnSpc>
              <a:spcBef>
                <a:spcPts val="0"/>
              </a:spcBef>
              <a:spcAft>
                <a:spcPts val="0"/>
              </a:spcAft>
              <a:buClr>
                <a:srgbClr val="000000"/>
              </a:buClr>
              <a:buSzPts val="1800"/>
              <a:buNone/>
              <a:defRPr/>
            </a:lvl7pPr>
            <a:lvl8pPr lvl="7" rtl="0" algn="l">
              <a:lnSpc>
                <a:spcPct val="90000"/>
              </a:lnSpc>
              <a:spcBef>
                <a:spcPts val="0"/>
              </a:spcBef>
              <a:spcAft>
                <a:spcPts val="0"/>
              </a:spcAft>
              <a:buClr>
                <a:srgbClr val="000000"/>
              </a:buClr>
              <a:buSzPts val="1800"/>
              <a:buNone/>
              <a:defRPr/>
            </a:lvl8pPr>
            <a:lvl9pPr lvl="8" rtl="0" algn="l">
              <a:lnSpc>
                <a:spcPct val="90000"/>
              </a:lnSpc>
              <a:spcBef>
                <a:spcPts val="0"/>
              </a:spcBef>
              <a:spcAft>
                <a:spcPts val="0"/>
              </a:spcAft>
              <a:buClr>
                <a:srgbClr val="000000"/>
              </a:buClr>
              <a:buSzPts val="1800"/>
              <a:buNone/>
              <a:defRPr/>
            </a:lvl9pPr>
          </a:lstStyle>
          <a:p/>
        </p:txBody>
      </p:sp>
      <p:sp>
        <p:nvSpPr>
          <p:cNvPr id="65" name="Google Shape;65;p10"/>
          <p:cNvSpPr txBox="1"/>
          <p:nvPr>
            <p:ph idx="1" type="body"/>
          </p:nvPr>
        </p:nvSpPr>
        <p:spPr>
          <a:xfrm>
            <a:off x="839787" y="1681163"/>
            <a:ext cx="5157900" cy="823800"/>
          </a:xfrm>
          <a:prstGeom prst="rect">
            <a:avLst/>
          </a:prstGeom>
          <a:noFill/>
          <a:ln>
            <a:noFill/>
          </a:ln>
        </p:spPr>
        <p:txBody>
          <a:bodyPr anchorCtr="0" anchor="b" bIns="45700" lIns="45700" spcFirstLastPara="1" rIns="45700" wrap="square" tIns="45700">
            <a:normAutofit/>
          </a:bodyPr>
          <a:lstStyle>
            <a:lvl1pPr indent="-228600" lvl="0" marL="457200" rtl="0" algn="l">
              <a:lnSpc>
                <a:spcPct val="90000"/>
              </a:lnSpc>
              <a:spcBef>
                <a:spcPts val="1000"/>
              </a:spcBef>
              <a:spcAft>
                <a:spcPts val="0"/>
              </a:spcAft>
              <a:buClr>
                <a:srgbClr val="000000"/>
              </a:buClr>
              <a:buSzPts val="2400"/>
              <a:buFont typeface="Avenir"/>
              <a:buNone/>
              <a:defRPr b="1" sz="2400"/>
            </a:lvl1pPr>
            <a:lvl2pPr indent="-228600" lvl="1" marL="914400" rtl="0" algn="l">
              <a:lnSpc>
                <a:spcPct val="90000"/>
              </a:lnSpc>
              <a:spcBef>
                <a:spcPts val="1000"/>
              </a:spcBef>
              <a:spcAft>
                <a:spcPts val="0"/>
              </a:spcAft>
              <a:buClr>
                <a:srgbClr val="000000"/>
              </a:buClr>
              <a:buSzPts val="2400"/>
              <a:buFont typeface="Avenir"/>
              <a:buNone/>
              <a:defRPr b="1" sz="2400"/>
            </a:lvl2pPr>
            <a:lvl3pPr indent="-228600" lvl="2" marL="1371600" rtl="0" algn="l">
              <a:lnSpc>
                <a:spcPct val="90000"/>
              </a:lnSpc>
              <a:spcBef>
                <a:spcPts val="1000"/>
              </a:spcBef>
              <a:spcAft>
                <a:spcPts val="0"/>
              </a:spcAft>
              <a:buClr>
                <a:srgbClr val="000000"/>
              </a:buClr>
              <a:buSzPts val="2400"/>
              <a:buFont typeface="Avenir"/>
              <a:buNone/>
              <a:defRPr b="1" sz="2400"/>
            </a:lvl3pPr>
            <a:lvl4pPr indent="-228600" lvl="3" marL="1828800" rtl="0" algn="l">
              <a:lnSpc>
                <a:spcPct val="90000"/>
              </a:lnSpc>
              <a:spcBef>
                <a:spcPts val="1000"/>
              </a:spcBef>
              <a:spcAft>
                <a:spcPts val="0"/>
              </a:spcAft>
              <a:buClr>
                <a:srgbClr val="000000"/>
              </a:buClr>
              <a:buSzPts val="2400"/>
              <a:buFont typeface="Avenir"/>
              <a:buNone/>
              <a:defRPr b="1" sz="2400"/>
            </a:lvl4pPr>
            <a:lvl5pPr indent="-228600" lvl="4" marL="2286000" rtl="0" algn="l">
              <a:lnSpc>
                <a:spcPct val="90000"/>
              </a:lnSpc>
              <a:spcBef>
                <a:spcPts val="1000"/>
              </a:spcBef>
              <a:spcAft>
                <a:spcPts val="0"/>
              </a:spcAft>
              <a:buClr>
                <a:srgbClr val="000000"/>
              </a:buClr>
              <a:buSzPts val="2400"/>
              <a:buFont typeface="Avenir"/>
              <a:buNone/>
              <a:defRPr b="1" sz="2400"/>
            </a:lvl5pPr>
            <a:lvl6pPr indent="-342900" lvl="5" marL="2743200" rtl="0" algn="l">
              <a:lnSpc>
                <a:spcPct val="90000"/>
              </a:lnSpc>
              <a:spcBef>
                <a:spcPts val="1000"/>
              </a:spcBef>
              <a:spcAft>
                <a:spcPts val="0"/>
              </a:spcAft>
              <a:buClr>
                <a:srgbClr val="000000"/>
              </a:buClr>
              <a:buSzPts val="1800"/>
              <a:buChar char="•"/>
              <a:defRPr/>
            </a:lvl6pPr>
            <a:lvl7pPr indent="-342900" lvl="6" marL="3200400" rtl="0" algn="l">
              <a:lnSpc>
                <a:spcPct val="90000"/>
              </a:lnSpc>
              <a:spcBef>
                <a:spcPts val="1000"/>
              </a:spcBef>
              <a:spcAft>
                <a:spcPts val="0"/>
              </a:spcAft>
              <a:buClr>
                <a:srgbClr val="000000"/>
              </a:buClr>
              <a:buSzPts val="1800"/>
              <a:buChar char="•"/>
              <a:defRPr/>
            </a:lvl7pPr>
            <a:lvl8pPr indent="-342900" lvl="7" marL="3657600" rtl="0" algn="l">
              <a:lnSpc>
                <a:spcPct val="90000"/>
              </a:lnSpc>
              <a:spcBef>
                <a:spcPts val="1000"/>
              </a:spcBef>
              <a:spcAft>
                <a:spcPts val="0"/>
              </a:spcAft>
              <a:buClr>
                <a:srgbClr val="000000"/>
              </a:buClr>
              <a:buSzPts val="1800"/>
              <a:buChar char="•"/>
              <a:defRPr/>
            </a:lvl8pPr>
            <a:lvl9pPr indent="-342900" lvl="8" marL="4114800" rtl="0" algn="l">
              <a:lnSpc>
                <a:spcPct val="90000"/>
              </a:lnSpc>
              <a:spcBef>
                <a:spcPts val="1000"/>
              </a:spcBef>
              <a:spcAft>
                <a:spcPts val="0"/>
              </a:spcAft>
              <a:buClr>
                <a:srgbClr val="000000"/>
              </a:buClr>
              <a:buSzPts val="1800"/>
              <a:buChar char="•"/>
              <a:defRPr/>
            </a:lvl9pPr>
          </a:lstStyle>
          <a:p/>
        </p:txBody>
      </p:sp>
      <p:sp>
        <p:nvSpPr>
          <p:cNvPr id="66" name="Google Shape;66;p10"/>
          <p:cNvSpPr txBox="1"/>
          <p:nvPr>
            <p:ph idx="2" type="body"/>
          </p:nvPr>
        </p:nvSpPr>
        <p:spPr>
          <a:xfrm>
            <a:off x="6172200" y="1681163"/>
            <a:ext cx="5183100" cy="823800"/>
          </a:xfrm>
          <a:prstGeom prst="rect">
            <a:avLst/>
          </a:prstGeom>
          <a:noFill/>
          <a:ln>
            <a:noFill/>
          </a:ln>
        </p:spPr>
        <p:txBody>
          <a:bodyPr anchorCtr="0" anchor="b" bIns="45700" lIns="45700" spcFirstLastPara="1" rIns="45700" wrap="square" tIns="45700">
            <a:normAutofit/>
          </a:bodyPr>
          <a:lstStyle>
            <a:lvl1pPr indent="-342900" lvl="0" marL="457200" rtl="0" algn="l">
              <a:lnSpc>
                <a:spcPct val="90000"/>
              </a:lnSpc>
              <a:spcBef>
                <a:spcPts val="1000"/>
              </a:spcBef>
              <a:spcAft>
                <a:spcPts val="0"/>
              </a:spcAft>
              <a:buClr>
                <a:srgbClr val="000000"/>
              </a:buClr>
              <a:buSzPts val="1800"/>
              <a:buChar char="•"/>
              <a:defRPr/>
            </a:lvl1pPr>
            <a:lvl2pPr indent="-342900" lvl="1" marL="914400" rtl="0" algn="l">
              <a:lnSpc>
                <a:spcPct val="90000"/>
              </a:lnSpc>
              <a:spcBef>
                <a:spcPts val="1000"/>
              </a:spcBef>
              <a:spcAft>
                <a:spcPts val="0"/>
              </a:spcAft>
              <a:buClr>
                <a:srgbClr val="000000"/>
              </a:buClr>
              <a:buSzPts val="1800"/>
              <a:buChar char="•"/>
              <a:defRPr/>
            </a:lvl2pPr>
            <a:lvl3pPr indent="-342900" lvl="2" marL="1371600" rtl="0" algn="l">
              <a:lnSpc>
                <a:spcPct val="90000"/>
              </a:lnSpc>
              <a:spcBef>
                <a:spcPts val="1000"/>
              </a:spcBef>
              <a:spcAft>
                <a:spcPts val="0"/>
              </a:spcAft>
              <a:buClr>
                <a:srgbClr val="000000"/>
              </a:buClr>
              <a:buSzPts val="1800"/>
              <a:buChar char="•"/>
              <a:defRPr/>
            </a:lvl3pPr>
            <a:lvl4pPr indent="-342900" lvl="3" marL="1828800" rtl="0" algn="l">
              <a:lnSpc>
                <a:spcPct val="90000"/>
              </a:lnSpc>
              <a:spcBef>
                <a:spcPts val="1000"/>
              </a:spcBef>
              <a:spcAft>
                <a:spcPts val="0"/>
              </a:spcAft>
              <a:buClr>
                <a:srgbClr val="000000"/>
              </a:buClr>
              <a:buSzPts val="1800"/>
              <a:buChar char="•"/>
              <a:defRPr/>
            </a:lvl4pPr>
            <a:lvl5pPr indent="-342900" lvl="4" marL="2286000" rtl="0" algn="l">
              <a:lnSpc>
                <a:spcPct val="90000"/>
              </a:lnSpc>
              <a:spcBef>
                <a:spcPts val="1000"/>
              </a:spcBef>
              <a:spcAft>
                <a:spcPts val="0"/>
              </a:spcAft>
              <a:buClr>
                <a:srgbClr val="000000"/>
              </a:buClr>
              <a:buSzPts val="1800"/>
              <a:buChar char="•"/>
              <a:defRPr/>
            </a:lvl5pPr>
            <a:lvl6pPr indent="-342900" lvl="5" marL="2743200" rtl="0" algn="l">
              <a:lnSpc>
                <a:spcPct val="90000"/>
              </a:lnSpc>
              <a:spcBef>
                <a:spcPts val="1000"/>
              </a:spcBef>
              <a:spcAft>
                <a:spcPts val="0"/>
              </a:spcAft>
              <a:buClr>
                <a:srgbClr val="000000"/>
              </a:buClr>
              <a:buSzPts val="1800"/>
              <a:buChar char="•"/>
              <a:defRPr/>
            </a:lvl6pPr>
            <a:lvl7pPr indent="-342900" lvl="6" marL="3200400" rtl="0" algn="l">
              <a:lnSpc>
                <a:spcPct val="90000"/>
              </a:lnSpc>
              <a:spcBef>
                <a:spcPts val="1000"/>
              </a:spcBef>
              <a:spcAft>
                <a:spcPts val="0"/>
              </a:spcAft>
              <a:buClr>
                <a:srgbClr val="000000"/>
              </a:buClr>
              <a:buSzPts val="1800"/>
              <a:buChar char="•"/>
              <a:defRPr/>
            </a:lvl7pPr>
            <a:lvl8pPr indent="-342900" lvl="7" marL="3657600" rtl="0" algn="l">
              <a:lnSpc>
                <a:spcPct val="90000"/>
              </a:lnSpc>
              <a:spcBef>
                <a:spcPts val="1000"/>
              </a:spcBef>
              <a:spcAft>
                <a:spcPts val="0"/>
              </a:spcAft>
              <a:buClr>
                <a:srgbClr val="000000"/>
              </a:buClr>
              <a:buSzPts val="1800"/>
              <a:buChar char="•"/>
              <a:defRPr/>
            </a:lvl8pPr>
            <a:lvl9pPr indent="-342900" lvl="8" marL="4114800" rtl="0" algn="l">
              <a:lnSpc>
                <a:spcPct val="90000"/>
              </a:lnSpc>
              <a:spcBef>
                <a:spcPts val="1000"/>
              </a:spcBef>
              <a:spcAft>
                <a:spcPts val="0"/>
              </a:spcAft>
              <a:buClr>
                <a:srgbClr val="000000"/>
              </a:buClr>
              <a:buSzPts val="1800"/>
              <a:buChar char="•"/>
              <a:defRPr/>
            </a:lvl9pPr>
          </a:lstStyle>
          <a:p/>
        </p:txBody>
      </p:sp>
      <p:sp>
        <p:nvSpPr>
          <p:cNvPr id="67" name="Google Shape;67;p10"/>
          <p:cNvSpPr txBox="1"/>
          <p:nvPr>
            <p:ph idx="12" type="sldNum"/>
          </p:nvPr>
        </p:nvSpPr>
        <p:spPr>
          <a:xfrm>
            <a:off x="11080144" y="6404292"/>
            <a:ext cx="273600" cy="269100"/>
          </a:xfrm>
          <a:prstGeom prst="rect">
            <a:avLst/>
          </a:prstGeom>
          <a:noFill/>
          <a:ln>
            <a:noFill/>
          </a:ln>
        </p:spPr>
        <p:txBody>
          <a:bodyPr anchorCtr="0" anchor="ctr" bIns="45700" lIns="45700" spcFirstLastPara="1" rIns="45700" wrap="square" tIns="45700">
            <a:spAutoFit/>
          </a:bodyPr>
          <a:lstStyle>
            <a:lvl1pPr indent="0" lvl="0" marL="0" rtl="0" algn="r">
              <a:lnSpc>
                <a:spcPct val="100000"/>
              </a:lnSpc>
              <a:spcBef>
                <a:spcPts val="0"/>
              </a:spcBef>
              <a:spcAft>
                <a:spcPts val="0"/>
              </a:spcAft>
              <a:buClr>
                <a:srgbClr val="888888"/>
              </a:buClr>
              <a:buSzPts val="1200"/>
              <a:buFont typeface="Avenir"/>
              <a:buNone/>
              <a:defRPr sz="1200">
                <a:solidFill>
                  <a:srgbClr val="888888"/>
                </a:solidFill>
              </a:defRPr>
            </a:lvl1pPr>
            <a:lvl2pPr indent="0" lvl="1" marL="0" rtl="0" algn="r">
              <a:lnSpc>
                <a:spcPct val="100000"/>
              </a:lnSpc>
              <a:spcBef>
                <a:spcPts val="0"/>
              </a:spcBef>
              <a:spcAft>
                <a:spcPts val="0"/>
              </a:spcAft>
              <a:buClr>
                <a:srgbClr val="888888"/>
              </a:buClr>
              <a:buSzPts val="1200"/>
              <a:buFont typeface="Avenir"/>
              <a:buNone/>
              <a:defRPr sz="1200">
                <a:solidFill>
                  <a:srgbClr val="888888"/>
                </a:solidFill>
              </a:defRPr>
            </a:lvl2pPr>
            <a:lvl3pPr indent="0" lvl="2" marL="0" rtl="0" algn="r">
              <a:lnSpc>
                <a:spcPct val="100000"/>
              </a:lnSpc>
              <a:spcBef>
                <a:spcPts val="0"/>
              </a:spcBef>
              <a:spcAft>
                <a:spcPts val="0"/>
              </a:spcAft>
              <a:buClr>
                <a:srgbClr val="888888"/>
              </a:buClr>
              <a:buSzPts val="1200"/>
              <a:buFont typeface="Avenir"/>
              <a:buNone/>
              <a:defRPr sz="1200">
                <a:solidFill>
                  <a:srgbClr val="888888"/>
                </a:solidFill>
              </a:defRPr>
            </a:lvl3pPr>
            <a:lvl4pPr indent="0" lvl="3" marL="0" rtl="0" algn="r">
              <a:lnSpc>
                <a:spcPct val="100000"/>
              </a:lnSpc>
              <a:spcBef>
                <a:spcPts val="0"/>
              </a:spcBef>
              <a:spcAft>
                <a:spcPts val="0"/>
              </a:spcAft>
              <a:buClr>
                <a:srgbClr val="888888"/>
              </a:buClr>
              <a:buSzPts val="1200"/>
              <a:buFont typeface="Avenir"/>
              <a:buNone/>
              <a:defRPr sz="1200">
                <a:solidFill>
                  <a:srgbClr val="888888"/>
                </a:solidFill>
              </a:defRPr>
            </a:lvl4pPr>
            <a:lvl5pPr indent="0" lvl="4" marL="0" rtl="0" algn="r">
              <a:lnSpc>
                <a:spcPct val="100000"/>
              </a:lnSpc>
              <a:spcBef>
                <a:spcPts val="0"/>
              </a:spcBef>
              <a:spcAft>
                <a:spcPts val="0"/>
              </a:spcAft>
              <a:buClr>
                <a:srgbClr val="888888"/>
              </a:buClr>
              <a:buSzPts val="1200"/>
              <a:buFont typeface="Avenir"/>
              <a:buNone/>
              <a:defRPr sz="1200">
                <a:solidFill>
                  <a:srgbClr val="888888"/>
                </a:solidFill>
              </a:defRPr>
            </a:lvl5pPr>
            <a:lvl6pPr indent="0" lvl="5" marL="0" rtl="0" algn="r">
              <a:lnSpc>
                <a:spcPct val="100000"/>
              </a:lnSpc>
              <a:spcBef>
                <a:spcPts val="0"/>
              </a:spcBef>
              <a:spcAft>
                <a:spcPts val="0"/>
              </a:spcAft>
              <a:buClr>
                <a:srgbClr val="888888"/>
              </a:buClr>
              <a:buSzPts val="1200"/>
              <a:buFont typeface="Avenir"/>
              <a:buNone/>
              <a:defRPr sz="1200">
                <a:solidFill>
                  <a:srgbClr val="888888"/>
                </a:solidFill>
              </a:defRPr>
            </a:lvl6pPr>
            <a:lvl7pPr indent="0" lvl="6" marL="0" rtl="0" algn="r">
              <a:lnSpc>
                <a:spcPct val="100000"/>
              </a:lnSpc>
              <a:spcBef>
                <a:spcPts val="0"/>
              </a:spcBef>
              <a:spcAft>
                <a:spcPts val="0"/>
              </a:spcAft>
              <a:buClr>
                <a:srgbClr val="888888"/>
              </a:buClr>
              <a:buSzPts val="1200"/>
              <a:buFont typeface="Avenir"/>
              <a:buNone/>
              <a:defRPr sz="1200">
                <a:solidFill>
                  <a:srgbClr val="888888"/>
                </a:solidFill>
              </a:defRPr>
            </a:lvl7pPr>
            <a:lvl8pPr indent="0" lvl="7" marL="0" rtl="0" algn="r">
              <a:lnSpc>
                <a:spcPct val="100000"/>
              </a:lnSpc>
              <a:spcBef>
                <a:spcPts val="0"/>
              </a:spcBef>
              <a:spcAft>
                <a:spcPts val="0"/>
              </a:spcAft>
              <a:buClr>
                <a:srgbClr val="888888"/>
              </a:buClr>
              <a:buSzPts val="1200"/>
              <a:buFont typeface="Avenir"/>
              <a:buNone/>
              <a:defRPr sz="1200">
                <a:solidFill>
                  <a:srgbClr val="888888"/>
                </a:solidFill>
              </a:defRPr>
            </a:lvl8pPr>
            <a:lvl9pPr indent="0" lvl="8" marL="0" rtl="0" algn="r">
              <a:lnSpc>
                <a:spcPct val="100000"/>
              </a:lnSpc>
              <a:spcBef>
                <a:spcPts val="0"/>
              </a:spcBef>
              <a:spcAft>
                <a:spcPts val="0"/>
              </a:spcAft>
              <a:buClr>
                <a:srgbClr val="888888"/>
              </a:buClr>
              <a:buSzPts val="1200"/>
              <a:buFont typeface="Avenir"/>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11080144" y="6404292"/>
            <a:ext cx="273600" cy="269100"/>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rgbClr val="888888"/>
              </a:buClr>
              <a:buSzPts val="1200"/>
              <a:buFont typeface="Avenir"/>
              <a:buNone/>
              <a:defRPr b="0" i="0" sz="1200" u="none" cap="none" strike="noStrike">
                <a:solidFill>
                  <a:srgbClr val="888888"/>
                </a:solidFill>
                <a:latin typeface="Avenir"/>
                <a:ea typeface="Avenir"/>
                <a:cs typeface="Avenir"/>
                <a:sym typeface="Avenir"/>
              </a:defRPr>
            </a:lvl1pPr>
            <a:lvl2pPr indent="0" lvl="1" marL="0" marR="0" rtl="0" algn="r">
              <a:lnSpc>
                <a:spcPct val="100000"/>
              </a:lnSpc>
              <a:spcBef>
                <a:spcPts val="0"/>
              </a:spcBef>
              <a:spcAft>
                <a:spcPts val="0"/>
              </a:spcAft>
              <a:buClr>
                <a:srgbClr val="888888"/>
              </a:buClr>
              <a:buSzPts val="1200"/>
              <a:buFont typeface="Avenir"/>
              <a:buNone/>
              <a:defRPr b="0" i="0" sz="1200" u="none" cap="none" strike="noStrike">
                <a:solidFill>
                  <a:srgbClr val="888888"/>
                </a:solidFill>
                <a:latin typeface="Avenir"/>
                <a:ea typeface="Avenir"/>
                <a:cs typeface="Avenir"/>
                <a:sym typeface="Avenir"/>
              </a:defRPr>
            </a:lvl2pPr>
            <a:lvl3pPr indent="0" lvl="2" marL="0" marR="0" rtl="0" algn="r">
              <a:lnSpc>
                <a:spcPct val="100000"/>
              </a:lnSpc>
              <a:spcBef>
                <a:spcPts val="0"/>
              </a:spcBef>
              <a:spcAft>
                <a:spcPts val="0"/>
              </a:spcAft>
              <a:buClr>
                <a:srgbClr val="888888"/>
              </a:buClr>
              <a:buSzPts val="1200"/>
              <a:buFont typeface="Avenir"/>
              <a:buNone/>
              <a:defRPr b="0" i="0" sz="1200" u="none" cap="none" strike="noStrike">
                <a:solidFill>
                  <a:srgbClr val="888888"/>
                </a:solidFill>
                <a:latin typeface="Avenir"/>
                <a:ea typeface="Avenir"/>
                <a:cs typeface="Avenir"/>
                <a:sym typeface="Avenir"/>
              </a:defRPr>
            </a:lvl3pPr>
            <a:lvl4pPr indent="0" lvl="3" marL="0" marR="0" rtl="0" algn="r">
              <a:lnSpc>
                <a:spcPct val="100000"/>
              </a:lnSpc>
              <a:spcBef>
                <a:spcPts val="0"/>
              </a:spcBef>
              <a:spcAft>
                <a:spcPts val="0"/>
              </a:spcAft>
              <a:buClr>
                <a:srgbClr val="888888"/>
              </a:buClr>
              <a:buSzPts val="1200"/>
              <a:buFont typeface="Avenir"/>
              <a:buNone/>
              <a:defRPr b="0" i="0" sz="1200" u="none" cap="none" strike="noStrike">
                <a:solidFill>
                  <a:srgbClr val="888888"/>
                </a:solidFill>
                <a:latin typeface="Avenir"/>
                <a:ea typeface="Avenir"/>
                <a:cs typeface="Avenir"/>
                <a:sym typeface="Avenir"/>
              </a:defRPr>
            </a:lvl4pPr>
            <a:lvl5pPr indent="0" lvl="4" marL="0" marR="0" rtl="0" algn="r">
              <a:lnSpc>
                <a:spcPct val="100000"/>
              </a:lnSpc>
              <a:spcBef>
                <a:spcPts val="0"/>
              </a:spcBef>
              <a:spcAft>
                <a:spcPts val="0"/>
              </a:spcAft>
              <a:buClr>
                <a:srgbClr val="888888"/>
              </a:buClr>
              <a:buSzPts val="1200"/>
              <a:buFont typeface="Avenir"/>
              <a:buNone/>
              <a:defRPr b="0" i="0" sz="1200" u="none" cap="none" strike="noStrike">
                <a:solidFill>
                  <a:srgbClr val="888888"/>
                </a:solidFill>
                <a:latin typeface="Avenir"/>
                <a:ea typeface="Avenir"/>
                <a:cs typeface="Avenir"/>
                <a:sym typeface="Avenir"/>
              </a:defRPr>
            </a:lvl5pPr>
            <a:lvl6pPr indent="0" lvl="5" marL="0" marR="0" rtl="0" algn="r">
              <a:lnSpc>
                <a:spcPct val="100000"/>
              </a:lnSpc>
              <a:spcBef>
                <a:spcPts val="0"/>
              </a:spcBef>
              <a:spcAft>
                <a:spcPts val="0"/>
              </a:spcAft>
              <a:buClr>
                <a:srgbClr val="888888"/>
              </a:buClr>
              <a:buSzPts val="1200"/>
              <a:buFont typeface="Avenir"/>
              <a:buNone/>
              <a:defRPr b="0" i="0" sz="1200" u="none" cap="none" strike="noStrike">
                <a:solidFill>
                  <a:srgbClr val="888888"/>
                </a:solidFill>
                <a:latin typeface="Avenir"/>
                <a:ea typeface="Avenir"/>
                <a:cs typeface="Avenir"/>
                <a:sym typeface="Avenir"/>
              </a:defRPr>
            </a:lvl6pPr>
            <a:lvl7pPr indent="0" lvl="6" marL="0" marR="0" rtl="0" algn="r">
              <a:lnSpc>
                <a:spcPct val="100000"/>
              </a:lnSpc>
              <a:spcBef>
                <a:spcPts val="0"/>
              </a:spcBef>
              <a:spcAft>
                <a:spcPts val="0"/>
              </a:spcAft>
              <a:buClr>
                <a:srgbClr val="888888"/>
              </a:buClr>
              <a:buSzPts val="1200"/>
              <a:buFont typeface="Avenir"/>
              <a:buNone/>
              <a:defRPr b="0" i="0" sz="1200" u="none" cap="none" strike="noStrike">
                <a:solidFill>
                  <a:srgbClr val="888888"/>
                </a:solidFill>
                <a:latin typeface="Avenir"/>
                <a:ea typeface="Avenir"/>
                <a:cs typeface="Avenir"/>
                <a:sym typeface="Avenir"/>
              </a:defRPr>
            </a:lvl7pPr>
            <a:lvl8pPr indent="0" lvl="7" marL="0" marR="0" rtl="0" algn="r">
              <a:lnSpc>
                <a:spcPct val="100000"/>
              </a:lnSpc>
              <a:spcBef>
                <a:spcPts val="0"/>
              </a:spcBef>
              <a:spcAft>
                <a:spcPts val="0"/>
              </a:spcAft>
              <a:buClr>
                <a:srgbClr val="888888"/>
              </a:buClr>
              <a:buSzPts val="1200"/>
              <a:buFont typeface="Avenir"/>
              <a:buNone/>
              <a:defRPr b="0" i="0" sz="1200" u="none" cap="none" strike="noStrike">
                <a:solidFill>
                  <a:srgbClr val="888888"/>
                </a:solidFill>
                <a:latin typeface="Avenir"/>
                <a:ea typeface="Avenir"/>
                <a:cs typeface="Avenir"/>
                <a:sym typeface="Avenir"/>
              </a:defRPr>
            </a:lvl8pPr>
            <a:lvl9pPr indent="0" lvl="8" marL="0" marR="0" rtl="0" algn="r">
              <a:lnSpc>
                <a:spcPct val="100000"/>
              </a:lnSpc>
              <a:spcBef>
                <a:spcPts val="0"/>
              </a:spcBef>
              <a:spcAft>
                <a:spcPts val="0"/>
              </a:spcAft>
              <a:buClr>
                <a:srgbClr val="888888"/>
              </a:buClr>
              <a:buSzPts val="1200"/>
              <a:buFont typeface="Avenir"/>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7" name="Google Shape;7;p1"/>
          <p:cNvSpPr/>
          <p:nvPr/>
        </p:nvSpPr>
        <p:spPr>
          <a:xfrm rot="-5400000">
            <a:off x="-388936" y="4841202"/>
            <a:ext cx="1737396" cy="959526"/>
          </a:xfrm>
          <a:custGeom>
            <a:rect b="b" l="l" r="r" t="t"/>
            <a:pathLst>
              <a:path extrusionOk="0" h="21600" w="21600">
                <a:moveTo>
                  <a:pt x="0" y="0"/>
                </a:moveTo>
                <a:lnTo>
                  <a:pt x="1539" y="0"/>
                </a:lnTo>
                <a:lnTo>
                  <a:pt x="1539" y="17790"/>
                </a:lnTo>
                <a:lnTo>
                  <a:pt x="18525" y="0"/>
                </a:lnTo>
                <a:lnTo>
                  <a:pt x="21600" y="0"/>
                </a:lnTo>
                <a:lnTo>
                  <a:pt x="1155" y="21413"/>
                </a:lnTo>
                <a:cubicBezTo>
                  <a:pt x="1038" y="21536"/>
                  <a:pt x="905" y="21600"/>
                  <a:pt x="770" y="21600"/>
                </a:cubicBezTo>
                <a:cubicBezTo>
                  <a:pt x="345" y="21600"/>
                  <a:pt x="0" y="20976"/>
                  <a:pt x="0" y="20206"/>
                </a:cubicBezTo>
                <a:close/>
              </a:path>
            </a:pathLst>
          </a:custGeom>
          <a:solidFill>
            <a:schemeClr val="accent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venir"/>
              <a:ea typeface="Avenir"/>
              <a:cs typeface="Avenir"/>
              <a:sym typeface="Avenir"/>
            </a:endParaRPr>
          </a:p>
        </p:txBody>
      </p:sp>
      <p:sp>
        <p:nvSpPr>
          <p:cNvPr id="8" name="Google Shape;8;p1"/>
          <p:cNvSpPr/>
          <p:nvPr/>
        </p:nvSpPr>
        <p:spPr>
          <a:xfrm>
            <a:off x="10494433" y="2"/>
            <a:ext cx="849312" cy="357696"/>
          </a:xfrm>
          <a:custGeom>
            <a:rect b="b" l="l" r="r" t="t"/>
            <a:pathLst>
              <a:path extrusionOk="0" h="21600" w="21600">
                <a:moveTo>
                  <a:pt x="0" y="0"/>
                </a:moveTo>
                <a:lnTo>
                  <a:pt x="21600" y="0"/>
                </a:lnTo>
                <a:lnTo>
                  <a:pt x="21568" y="760"/>
                </a:lnTo>
                <a:cubicBezTo>
                  <a:pt x="20543" y="12654"/>
                  <a:pt x="16111" y="21600"/>
                  <a:pt x="10800" y="21600"/>
                </a:cubicBezTo>
                <a:cubicBezTo>
                  <a:pt x="5489" y="21600"/>
                  <a:pt x="1057" y="12654"/>
                  <a:pt x="32" y="760"/>
                </a:cubicBezTo>
                <a:close/>
              </a:path>
            </a:pathLst>
          </a:custGeom>
          <a:solidFill>
            <a:schemeClr val="accent4"/>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Avenir"/>
              <a:ea typeface="Avenir"/>
              <a:cs typeface="Avenir"/>
              <a:sym typeface="Avenir"/>
            </a:endParaRPr>
          </a:p>
        </p:txBody>
      </p:sp>
      <p:sp>
        <p:nvSpPr>
          <p:cNvPr id="9" name="Google Shape;9;p1"/>
          <p:cNvSpPr txBox="1"/>
          <p:nvPr>
            <p:ph type="title"/>
          </p:nvPr>
        </p:nvSpPr>
        <p:spPr>
          <a:xfrm>
            <a:off x="609600" y="92074"/>
            <a:ext cx="10972800" cy="1508100"/>
          </a:xfrm>
          <a:prstGeom prst="rect">
            <a:avLst/>
          </a:prstGeom>
          <a:noFill/>
          <a:ln>
            <a:noFill/>
          </a:ln>
        </p:spPr>
        <p:txBody>
          <a:bodyPr anchorCtr="0" anchor="ctr" bIns="45700" lIns="45700" spcFirstLastPara="1" rIns="45700" wrap="square" tIns="45700">
            <a:normAutofit/>
          </a:bodyPr>
          <a:lstStyle>
            <a:lvl1pPr lvl="0" marR="0" rtl="0" algn="l">
              <a:lnSpc>
                <a:spcPct val="90000"/>
              </a:lnSpc>
              <a:spcBef>
                <a:spcPts val="0"/>
              </a:spcBef>
              <a:spcAft>
                <a:spcPts val="0"/>
              </a:spcAft>
              <a:buClr>
                <a:srgbClr val="000000"/>
              </a:buClr>
              <a:buSzPts val="4400"/>
              <a:buFont typeface="Twentieth Century"/>
              <a:buNone/>
              <a:defRPr b="0" i="0" sz="4400" u="none" cap="none" strike="noStrike">
                <a:solidFill>
                  <a:srgbClr val="000000"/>
                </a:solidFill>
                <a:latin typeface="Twentieth Century"/>
                <a:ea typeface="Twentieth Century"/>
                <a:cs typeface="Twentieth Century"/>
                <a:sym typeface="Twentieth Century"/>
              </a:defRPr>
            </a:lvl1pPr>
            <a:lvl2pPr lvl="1" marR="0" rtl="0" algn="l">
              <a:lnSpc>
                <a:spcPct val="90000"/>
              </a:lnSpc>
              <a:spcBef>
                <a:spcPts val="0"/>
              </a:spcBef>
              <a:spcAft>
                <a:spcPts val="0"/>
              </a:spcAft>
              <a:buClr>
                <a:srgbClr val="000000"/>
              </a:buClr>
              <a:buSzPts val="4400"/>
              <a:buFont typeface="Twentieth Century"/>
              <a:buNone/>
              <a:defRPr b="0" i="0" sz="4400" u="none" cap="none" strike="noStrike">
                <a:solidFill>
                  <a:srgbClr val="000000"/>
                </a:solidFill>
                <a:latin typeface="Twentieth Century"/>
                <a:ea typeface="Twentieth Century"/>
                <a:cs typeface="Twentieth Century"/>
                <a:sym typeface="Twentieth Century"/>
              </a:defRPr>
            </a:lvl2pPr>
            <a:lvl3pPr lvl="2" marR="0" rtl="0" algn="l">
              <a:lnSpc>
                <a:spcPct val="90000"/>
              </a:lnSpc>
              <a:spcBef>
                <a:spcPts val="0"/>
              </a:spcBef>
              <a:spcAft>
                <a:spcPts val="0"/>
              </a:spcAft>
              <a:buClr>
                <a:srgbClr val="000000"/>
              </a:buClr>
              <a:buSzPts val="4400"/>
              <a:buFont typeface="Twentieth Century"/>
              <a:buNone/>
              <a:defRPr b="0" i="0" sz="4400" u="none" cap="none" strike="noStrike">
                <a:solidFill>
                  <a:srgbClr val="000000"/>
                </a:solidFill>
                <a:latin typeface="Twentieth Century"/>
                <a:ea typeface="Twentieth Century"/>
                <a:cs typeface="Twentieth Century"/>
                <a:sym typeface="Twentieth Century"/>
              </a:defRPr>
            </a:lvl3pPr>
            <a:lvl4pPr lvl="3" marR="0" rtl="0" algn="l">
              <a:lnSpc>
                <a:spcPct val="90000"/>
              </a:lnSpc>
              <a:spcBef>
                <a:spcPts val="0"/>
              </a:spcBef>
              <a:spcAft>
                <a:spcPts val="0"/>
              </a:spcAft>
              <a:buClr>
                <a:srgbClr val="000000"/>
              </a:buClr>
              <a:buSzPts val="4400"/>
              <a:buFont typeface="Twentieth Century"/>
              <a:buNone/>
              <a:defRPr b="0" i="0" sz="4400" u="none" cap="none" strike="noStrike">
                <a:solidFill>
                  <a:srgbClr val="000000"/>
                </a:solidFill>
                <a:latin typeface="Twentieth Century"/>
                <a:ea typeface="Twentieth Century"/>
                <a:cs typeface="Twentieth Century"/>
                <a:sym typeface="Twentieth Century"/>
              </a:defRPr>
            </a:lvl4pPr>
            <a:lvl5pPr lvl="4" marR="0" rtl="0" algn="l">
              <a:lnSpc>
                <a:spcPct val="90000"/>
              </a:lnSpc>
              <a:spcBef>
                <a:spcPts val="0"/>
              </a:spcBef>
              <a:spcAft>
                <a:spcPts val="0"/>
              </a:spcAft>
              <a:buClr>
                <a:srgbClr val="000000"/>
              </a:buClr>
              <a:buSzPts val="4400"/>
              <a:buFont typeface="Twentieth Century"/>
              <a:buNone/>
              <a:defRPr b="0" i="0" sz="4400" u="none" cap="none" strike="noStrike">
                <a:solidFill>
                  <a:srgbClr val="000000"/>
                </a:solidFill>
                <a:latin typeface="Twentieth Century"/>
                <a:ea typeface="Twentieth Century"/>
                <a:cs typeface="Twentieth Century"/>
                <a:sym typeface="Twentieth Century"/>
              </a:defRPr>
            </a:lvl5pPr>
            <a:lvl6pPr lvl="5" marR="0" rtl="0" algn="l">
              <a:lnSpc>
                <a:spcPct val="90000"/>
              </a:lnSpc>
              <a:spcBef>
                <a:spcPts val="0"/>
              </a:spcBef>
              <a:spcAft>
                <a:spcPts val="0"/>
              </a:spcAft>
              <a:buClr>
                <a:srgbClr val="000000"/>
              </a:buClr>
              <a:buSzPts val="4400"/>
              <a:buFont typeface="Twentieth Century"/>
              <a:buNone/>
              <a:defRPr b="0" i="0" sz="4400" u="none" cap="none" strike="noStrike">
                <a:solidFill>
                  <a:srgbClr val="000000"/>
                </a:solidFill>
                <a:latin typeface="Twentieth Century"/>
                <a:ea typeface="Twentieth Century"/>
                <a:cs typeface="Twentieth Century"/>
                <a:sym typeface="Twentieth Century"/>
              </a:defRPr>
            </a:lvl6pPr>
            <a:lvl7pPr lvl="6" marR="0" rtl="0" algn="l">
              <a:lnSpc>
                <a:spcPct val="90000"/>
              </a:lnSpc>
              <a:spcBef>
                <a:spcPts val="0"/>
              </a:spcBef>
              <a:spcAft>
                <a:spcPts val="0"/>
              </a:spcAft>
              <a:buClr>
                <a:srgbClr val="000000"/>
              </a:buClr>
              <a:buSzPts val="4400"/>
              <a:buFont typeface="Twentieth Century"/>
              <a:buNone/>
              <a:defRPr b="0" i="0" sz="4400" u="none" cap="none" strike="noStrike">
                <a:solidFill>
                  <a:srgbClr val="000000"/>
                </a:solidFill>
                <a:latin typeface="Twentieth Century"/>
                <a:ea typeface="Twentieth Century"/>
                <a:cs typeface="Twentieth Century"/>
                <a:sym typeface="Twentieth Century"/>
              </a:defRPr>
            </a:lvl7pPr>
            <a:lvl8pPr lvl="7" marR="0" rtl="0" algn="l">
              <a:lnSpc>
                <a:spcPct val="90000"/>
              </a:lnSpc>
              <a:spcBef>
                <a:spcPts val="0"/>
              </a:spcBef>
              <a:spcAft>
                <a:spcPts val="0"/>
              </a:spcAft>
              <a:buClr>
                <a:srgbClr val="000000"/>
              </a:buClr>
              <a:buSzPts val="4400"/>
              <a:buFont typeface="Twentieth Century"/>
              <a:buNone/>
              <a:defRPr b="0" i="0" sz="4400" u="none" cap="none" strike="noStrike">
                <a:solidFill>
                  <a:srgbClr val="000000"/>
                </a:solidFill>
                <a:latin typeface="Twentieth Century"/>
                <a:ea typeface="Twentieth Century"/>
                <a:cs typeface="Twentieth Century"/>
                <a:sym typeface="Twentieth Century"/>
              </a:defRPr>
            </a:lvl8pPr>
            <a:lvl9pPr lvl="8" marR="0" rtl="0" algn="l">
              <a:lnSpc>
                <a:spcPct val="90000"/>
              </a:lnSpc>
              <a:spcBef>
                <a:spcPts val="0"/>
              </a:spcBef>
              <a:spcAft>
                <a:spcPts val="0"/>
              </a:spcAft>
              <a:buClr>
                <a:srgbClr val="000000"/>
              </a:buClr>
              <a:buSzPts val="4400"/>
              <a:buFont typeface="Twentieth Century"/>
              <a:buNone/>
              <a:defRPr b="0" i="0" sz="4400" u="none" cap="none" strike="noStrike">
                <a:solidFill>
                  <a:srgbClr val="000000"/>
                </a:solidFill>
                <a:latin typeface="Twentieth Century"/>
                <a:ea typeface="Twentieth Century"/>
                <a:cs typeface="Twentieth Century"/>
                <a:sym typeface="Twentieth Century"/>
              </a:defRPr>
            </a:lvl9pPr>
          </a:lstStyle>
          <a:p/>
        </p:txBody>
      </p:sp>
      <p:sp>
        <p:nvSpPr>
          <p:cNvPr id="10" name="Google Shape;10;p1"/>
          <p:cNvSpPr txBox="1"/>
          <p:nvPr>
            <p:ph idx="1" type="body"/>
          </p:nvPr>
        </p:nvSpPr>
        <p:spPr>
          <a:xfrm>
            <a:off x="609600" y="1600200"/>
            <a:ext cx="10972800" cy="5257800"/>
          </a:xfrm>
          <a:prstGeom prst="rect">
            <a:avLst/>
          </a:prstGeom>
          <a:noFill/>
          <a:ln>
            <a:noFill/>
          </a:ln>
        </p:spPr>
        <p:txBody>
          <a:bodyPr anchorCtr="0" anchor="t" bIns="45700" lIns="45700" spcFirstLastPara="1" rIns="45700" wrap="square" tIns="45700">
            <a:normAutofit/>
          </a:bodyPr>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venir"/>
                <a:ea typeface="Avenir"/>
                <a:cs typeface="Avenir"/>
                <a:sym typeface="Avenir"/>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venir"/>
                <a:ea typeface="Avenir"/>
                <a:cs typeface="Avenir"/>
                <a:sym typeface="Avenir"/>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venir"/>
                <a:ea typeface="Avenir"/>
                <a:cs typeface="Avenir"/>
                <a:sym typeface="Avenir"/>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venir"/>
                <a:ea typeface="Avenir"/>
                <a:cs typeface="Avenir"/>
                <a:sym typeface="Avenir"/>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venir"/>
                <a:ea typeface="Avenir"/>
                <a:cs typeface="Avenir"/>
                <a:sym typeface="Avenir"/>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venir"/>
                <a:ea typeface="Avenir"/>
                <a:cs typeface="Avenir"/>
                <a:sym typeface="Avenir"/>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venir"/>
                <a:ea typeface="Avenir"/>
                <a:cs typeface="Avenir"/>
                <a:sym typeface="Avenir"/>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venir"/>
                <a:ea typeface="Avenir"/>
                <a:cs typeface="Avenir"/>
                <a:sym typeface="Avenir"/>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venir"/>
                <a:ea typeface="Avenir"/>
                <a:cs typeface="Avenir"/>
                <a:sym typeface="Aveni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linkedin.com/in/john-pearce-282909167/" TargetMode="External"/><Relationship Id="rId4" Type="http://schemas.openxmlformats.org/officeDocument/2006/relationships/hyperlink" Target="https://www.linkedin.com/in/jared-schneider-820524131" TargetMode="External"/><Relationship Id="rId5" Type="http://schemas.openxmlformats.org/officeDocument/2006/relationships/hyperlink" Target="mailto:John.Pearce@ainnovetion.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hyperlink" Target="http://www.blackhat.com/presentations/bh-usa-08/Conti_Dean/BH_US_08_Conti_Dean_Visual_Forensic_Analysis.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5093208" y="2743200"/>
            <a:ext cx="6592825" cy="2386584"/>
          </a:xfrm>
          <a:prstGeom prst="rect">
            <a:avLst/>
          </a:prstGeom>
          <a:noFill/>
          <a:ln>
            <a:noFill/>
          </a:ln>
        </p:spPr>
        <p:txBody>
          <a:bodyPr anchorCtr="0" anchor="b" bIns="45700" lIns="45700" spcFirstLastPara="1" rIns="45700" wrap="square" tIns="45700">
            <a:normAutofit/>
          </a:bodyPr>
          <a:lstStyle/>
          <a:p>
            <a:pPr indent="0" lvl="0" marL="0" rtl="0" algn="r">
              <a:lnSpc>
                <a:spcPct val="90000"/>
              </a:lnSpc>
              <a:spcBef>
                <a:spcPts val="0"/>
              </a:spcBef>
              <a:spcAft>
                <a:spcPts val="0"/>
              </a:spcAft>
              <a:buClr>
                <a:srgbClr val="FFFFFF"/>
              </a:buClr>
              <a:buSzPts val="6000"/>
              <a:buFont typeface="Twentieth Century"/>
              <a:buNone/>
            </a:pPr>
            <a:r>
              <a:rPr lang="en-US" sz="6000">
                <a:solidFill>
                  <a:srgbClr val="FFFFFF"/>
                </a:solidFill>
              </a:rPr>
              <a:t>Revolutionizing Cardiac Health: AI-Driven ECG Analysis</a:t>
            </a:r>
            <a:endParaRPr/>
          </a:p>
        </p:txBody>
      </p:sp>
      <p:sp>
        <p:nvSpPr>
          <p:cNvPr id="113" name="Google Shape;113;p18"/>
          <p:cNvSpPr txBox="1"/>
          <p:nvPr>
            <p:ph idx="1" type="body"/>
          </p:nvPr>
        </p:nvSpPr>
        <p:spPr>
          <a:xfrm>
            <a:off x="5093208" y="5221223"/>
            <a:ext cx="6592825" cy="996697"/>
          </a:xfrm>
          <a:prstGeom prst="rect">
            <a:avLst/>
          </a:prstGeom>
          <a:noFill/>
          <a:ln>
            <a:noFill/>
          </a:ln>
        </p:spPr>
        <p:txBody>
          <a:bodyPr anchorCtr="0" anchor="t" bIns="45700" lIns="45700" spcFirstLastPara="1" rIns="45700" wrap="square" tIns="45700">
            <a:normAutofit/>
          </a:bodyPr>
          <a:lstStyle/>
          <a:p>
            <a:pPr indent="0" lvl="0" marL="0" rtl="0" algn="r">
              <a:lnSpc>
                <a:spcPct val="90000"/>
              </a:lnSpc>
              <a:spcBef>
                <a:spcPts val="0"/>
              </a:spcBef>
              <a:spcAft>
                <a:spcPts val="0"/>
              </a:spcAft>
              <a:buClr>
                <a:srgbClr val="FFFFFF"/>
              </a:buClr>
              <a:buSzPts val="2400"/>
              <a:buFont typeface="Avenir"/>
              <a:buNone/>
            </a:pPr>
            <a:r>
              <a:t/>
            </a:r>
            <a:endParaRPr sz="2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1170432" y="1399032"/>
            <a:ext cx="3237000" cy="4069200"/>
          </a:xfrm>
          <a:prstGeom prst="rect">
            <a:avLst/>
          </a:prstGeom>
          <a:noFill/>
          <a:ln>
            <a:noFill/>
          </a:ln>
        </p:spPr>
        <p:txBody>
          <a:bodyPr anchorCtr="0" anchor="ctr" bIns="45700" lIns="45700" spcFirstLastPara="1" rIns="45700" wrap="square" tIns="45700">
            <a:normAutofit/>
          </a:bodyPr>
          <a:lstStyle/>
          <a:p>
            <a:pPr indent="0" lvl="0" marL="0" rtl="0" algn="ctr">
              <a:lnSpc>
                <a:spcPct val="90000"/>
              </a:lnSpc>
              <a:spcBef>
                <a:spcPts val="0"/>
              </a:spcBef>
              <a:spcAft>
                <a:spcPts val="0"/>
              </a:spcAft>
              <a:buClr>
                <a:srgbClr val="FFFFFF"/>
              </a:buClr>
              <a:buSzPts val="4400"/>
              <a:buFont typeface="Twentieth Century"/>
              <a:buNone/>
            </a:pPr>
            <a:r>
              <a:rPr lang="en-US">
                <a:solidFill>
                  <a:srgbClr val="FFFFFF"/>
                </a:solidFill>
              </a:rPr>
              <a:t>Benefits and Impact (WHAT)</a:t>
            </a:r>
            <a:endParaRPr/>
          </a:p>
        </p:txBody>
      </p:sp>
      <p:sp>
        <p:nvSpPr>
          <p:cNvPr id="173" name="Google Shape;173;p27"/>
          <p:cNvSpPr txBox="1"/>
          <p:nvPr>
            <p:ph idx="1" type="body"/>
          </p:nvPr>
        </p:nvSpPr>
        <p:spPr>
          <a:xfrm>
            <a:off x="5101100" y="1527050"/>
            <a:ext cx="6869400" cy="5390700"/>
          </a:xfrm>
          <a:prstGeom prst="rect">
            <a:avLst/>
          </a:prstGeom>
          <a:noFill/>
          <a:ln>
            <a:noFill/>
          </a:ln>
        </p:spPr>
        <p:txBody>
          <a:bodyPr anchorCtr="0" anchor="ctr" bIns="45700" lIns="45700" spcFirstLastPara="1" rIns="45700" wrap="square" tIns="45700">
            <a:normAutofit/>
          </a:bodyPr>
          <a:lstStyle/>
          <a:p>
            <a:pPr indent="0" lvl="0" marL="0" rtl="0" algn="l">
              <a:lnSpc>
                <a:spcPct val="115000"/>
              </a:lnSpc>
              <a:spcBef>
                <a:spcPts val="0"/>
              </a:spcBef>
              <a:spcAft>
                <a:spcPts val="0"/>
              </a:spcAft>
              <a:buClr>
                <a:schemeClr val="dk1"/>
              </a:buClr>
              <a:buSzPts val="1100"/>
              <a:buNone/>
            </a:pPr>
            <a:r>
              <a:rPr b="1" lang="en-US" sz="2400">
                <a:solidFill>
                  <a:srgbClr val="374151"/>
                </a:solidFill>
                <a:highlight>
                  <a:schemeClr val="lt1"/>
                </a:highlight>
                <a:latin typeface="Arial"/>
                <a:ea typeface="Arial"/>
                <a:cs typeface="Arial"/>
                <a:sym typeface="Arial"/>
              </a:rPr>
              <a:t>Global Impact of AI-Powered HCM Diagnosis</a:t>
            </a:r>
            <a:endParaRPr b="1" sz="2400">
              <a:solidFill>
                <a:srgbClr val="374151"/>
              </a:solidFill>
              <a:highlight>
                <a:schemeClr val="lt1"/>
              </a:highlight>
              <a:latin typeface="Arial"/>
              <a:ea typeface="Arial"/>
              <a:cs typeface="Arial"/>
              <a:sym typeface="Arial"/>
            </a:endParaRPr>
          </a:p>
          <a:p>
            <a:pPr indent="-317500" lvl="0" marL="457200" rtl="0" algn="l">
              <a:lnSpc>
                <a:spcPct val="115000"/>
              </a:lnSpc>
              <a:spcBef>
                <a:spcPts val="1500"/>
              </a:spcBef>
              <a:spcAft>
                <a:spcPts val="0"/>
              </a:spcAft>
              <a:buClr>
                <a:srgbClr val="374151"/>
              </a:buClr>
              <a:buSzPts val="1400"/>
              <a:buFont typeface="Roboto"/>
              <a:buChar char="●"/>
            </a:pPr>
            <a:r>
              <a:rPr b="1" i="1" lang="en-US" sz="1400">
                <a:solidFill>
                  <a:srgbClr val="374151"/>
                </a:solidFill>
                <a:highlight>
                  <a:schemeClr val="lt1"/>
                </a:highlight>
                <a:latin typeface="Roboto"/>
                <a:ea typeface="Roboto"/>
                <a:cs typeface="Roboto"/>
                <a:sym typeface="Roboto"/>
              </a:rPr>
              <a:t>Enhanced Accuracy</a:t>
            </a:r>
            <a:r>
              <a:rPr lang="en-US" sz="1400">
                <a:solidFill>
                  <a:srgbClr val="374151"/>
                </a:solidFill>
                <a:highlight>
                  <a:schemeClr val="lt1"/>
                </a:highlight>
                <a:latin typeface="Roboto"/>
                <a:ea typeface="Roboto"/>
                <a:cs typeface="Roboto"/>
                <a:sym typeface="Roboto"/>
              </a:rPr>
              <a:t>: Reduces false positives/negatives, ensuring reliable diagnosis.</a:t>
            </a:r>
            <a:br>
              <a:rPr lang="en-US" sz="1400">
                <a:solidFill>
                  <a:srgbClr val="374151"/>
                </a:solidFill>
                <a:highlight>
                  <a:schemeClr val="lt1"/>
                </a:highlight>
                <a:latin typeface="Roboto"/>
                <a:ea typeface="Roboto"/>
                <a:cs typeface="Roboto"/>
                <a:sym typeface="Roboto"/>
              </a:rPr>
            </a:br>
            <a:endParaRPr sz="1400">
              <a:solidFill>
                <a:srgbClr val="374151"/>
              </a:solidFill>
              <a:highlight>
                <a:schemeClr val="lt1"/>
              </a:highlight>
              <a:latin typeface="Roboto"/>
              <a:ea typeface="Roboto"/>
              <a:cs typeface="Roboto"/>
              <a:sym typeface="Roboto"/>
            </a:endParaRPr>
          </a:p>
          <a:p>
            <a:pPr indent="-317500" lvl="0" marL="457200" rtl="0" algn="l">
              <a:lnSpc>
                <a:spcPct val="115000"/>
              </a:lnSpc>
              <a:spcBef>
                <a:spcPts val="0"/>
              </a:spcBef>
              <a:spcAft>
                <a:spcPts val="0"/>
              </a:spcAft>
              <a:buClr>
                <a:srgbClr val="374151"/>
              </a:buClr>
              <a:buSzPts val="1400"/>
              <a:buFont typeface="Roboto"/>
              <a:buChar char="●"/>
            </a:pPr>
            <a:r>
              <a:rPr b="1" i="1" lang="en-US" sz="1400">
                <a:solidFill>
                  <a:srgbClr val="374151"/>
                </a:solidFill>
                <a:highlight>
                  <a:schemeClr val="lt1"/>
                </a:highlight>
                <a:latin typeface="Roboto"/>
                <a:ea typeface="Roboto"/>
                <a:cs typeface="Roboto"/>
                <a:sym typeface="Roboto"/>
              </a:rPr>
              <a:t>Early Detection</a:t>
            </a:r>
            <a:r>
              <a:rPr lang="en-US" sz="1400">
                <a:solidFill>
                  <a:srgbClr val="374151"/>
                </a:solidFill>
                <a:highlight>
                  <a:schemeClr val="lt1"/>
                </a:highlight>
                <a:latin typeface="Roboto"/>
                <a:ea typeface="Roboto"/>
                <a:cs typeface="Roboto"/>
                <a:sym typeface="Roboto"/>
              </a:rPr>
              <a:t>: AI's predictive capabilities facilitate timely intervention, preventing disease progression.</a:t>
            </a:r>
            <a:br>
              <a:rPr lang="en-US" sz="1400">
                <a:solidFill>
                  <a:srgbClr val="374151"/>
                </a:solidFill>
                <a:highlight>
                  <a:schemeClr val="lt1"/>
                </a:highlight>
                <a:latin typeface="Roboto"/>
                <a:ea typeface="Roboto"/>
                <a:cs typeface="Roboto"/>
                <a:sym typeface="Roboto"/>
              </a:rPr>
            </a:br>
            <a:endParaRPr sz="1400">
              <a:solidFill>
                <a:srgbClr val="374151"/>
              </a:solidFill>
              <a:highlight>
                <a:schemeClr val="lt1"/>
              </a:highlight>
              <a:latin typeface="Roboto"/>
              <a:ea typeface="Roboto"/>
              <a:cs typeface="Roboto"/>
              <a:sym typeface="Roboto"/>
            </a:endParaRPr>
          </a:p>
          <a:p>
            <a:pPr indent="-317500" lvl="0" marL="457200" rtl="0" algn="l">
              <a:lnSpc>
                <a:spcPct val="115000"/>
              </a:lnSpc>
              <a:spcBef>
                <a:spcPts val="0"/>
              </a:spcBef>
              <a:spcAft>
                <a:spcPts val="0"/>
              </a:spcAft>
              <a:buClr>
                <a:srgbClr val="374151"/>
              </a:buClr>
              <a:buSzPts val="1400"/>
              <a:buFont typeface="Roboto"/>
              <a:buChar char="●"/>
            </a:pPr>
            <a:r>
              <a:rPr b="1" i="1" lang="en-US" sz="1400">
                <a:solidFill>
                  <a:srgbClr val="374151"/>
                </a:solidFill>
                <a:highlight>
                  <a:schemeClr val="lt1"/>
                </a:highlight>
                <a:latin typeface="Roboto"/>
                <a:ea typeface="Roboto"/>
                <a:cs typeface="Roboto"/>
                <a:sym typeface="Roboto"/>
              </a:rPr>
              <a:t>Patient Outcomes</a:t>
            </a:r>
            <a:r>
              <a:rPr lang="en-US" sz="1400">
                <a:solidFill>
                  <a:srgbClr val="374151"/>
                </a:solidFill>
                <a:highlight>
                  <a:schemeClr val="lt1"/>
                </a:highlight>
                <a:latin typeface="Roboto"/>
                <a:ea typeface="Roboto"/>
                <a:cs typeface="Roboto"/>
                <a:sym typeface="Roboto"/>
              </a:rPr>
              <a:t>: Personalized treatment plans improve quality of life and survival rates.</a:t>
            </a:r>
            <a:br>
              <a:rPr lang="en-US" sz="1400">
                <a:solidFill>
                  <a:srgbClr val="374151"/>
                </a:solidFill>
                <a:highlight>
                  <a:schemeClr val="lt1"/>
                </a:highlight>
                <a:latin typeface="Roboto"/>
                <a:ea typeface="Roboto"/>
                <a:cs typeface="Roboto"/>
                <a:sym typeface="Roboto"/>
              </a:rPr>
            </a:br>
            <a:endParaRPr sz="1400">
              <a:solidFill>
                <a:srgbClr val="374151"/>
              </a:solidFill>
              <a:highlight>
                <a:schemeClr val="lt1"/>
              </a:highlight>
              <a:latin typeface="Roboto"/>
              <a:ea typeface="Roboto"/>
              <a:cs typeface="Roboto"/>
              <a:sym typeface="Roboto"/>
            </a:endParaRPr>
          </a:p>
          <a:p>
            <a:pPr indent="-317500" lvl="0" marL="457200" rtl="0" algn="l">
              <a:lnSpc>
                <a:spcPct val="115000"/>
              </a:lnSpc>
              <a:spcBef>
                <a:spcPts val="0"/>
              </a:spcBef>
              <a:spcAft>
                <a:spcPts val="0"/>
              </a:spcAft>
              <a:buClr>
                <a:srgbClr val="374151"/>
              </a:buClr>
              <a:buSzPts val="1400"/>
              <a:buFont typeface="Roboto"/>
              <a:buChar char="●"/>
            </a:pPr>
            <a:r>
              <a:rPr b="1" i="1" lang="en-US" sz="1400">
                <a:solidFill>
                  <a:srgbClr val="374151"/>
                </a:solidFill>
                <a:highlight>
                  <a:schemeClr val="lt1"/>
                </a:highlight>
                <a:latin typeface="Roboto"/>
                <a:ea typeface="Roboto"/>
                <a:cs typeface="Roboto"/>
                <a:sym typeface="Roboto"/>
              </a:rPr>
              <a:t>Healthcare Systems</a:t>
            </a:r>
            <a:r>
              <a:rPr lang="en-US" sz="1400">
                <a:solidFill>
                  <a:srgbClr val="374151"/>
                </a:solidFill>
                <a:highlight>
                  <a:schemeClr val="lt1"/>
                </a:highlight>
                <a:latin typeface="Roboto"/>
                <a:ea typeface="Roboto"/>
                <a:cs typeface="Roboto"/>
                <a:sym typeface="Roboto"/>
              </a:rPr>
              <a:t>: Streamlines diagnostic processes, reducing costs and resource burdens.</a:t>
            </a:r>
            <a:br>
              <a:rPr lang="en-US" sz="1400">
                <a:solidFill>
                  <a:srgbClr val="374151"/>
                </a:solidFill>
                <a:highlight>
                  <a:schemeClr val="lt1"/>
                </a:highlight>
                <a:latin typeface="Roboto"/>
                <a:ea typeface="Roboto"/>
                <a:cs typeface="Roboto"/>
                <a:sym typeface="Roboto"/>
              </a:rPr>
            </a:br>
            <a:endParaRPr sz="1400">
              <a:solidFill>
                <a:srgbClr val="374151"/>
              </a:solidFill>
              <a:highlight>
                <a:schemeClr val="lt1"/>
              </a:highlight>
              <a:latin typeface="Roboto"/>
              <a:ea typeface="Roboto"/>
              <a:cs typeface="Roboto"/>
              <a:sym typeface="Roboto"/>
            </a:endParaRPr>
          </a:p>
          <a:p>
            <a:pPr indent="-317500" lvl="0" marL="457200" rtl="0" algn="l">
              <a:lnSpc>
                <a:spcPct val="115000"/>
              </a:lnSpc>
              <a:spcBef>
                <a:spcPts val="0"/>
              </a:spcBef>
              <a:spcAft>
                <a:spcPts val="0"/>
              </a:spcAft>
              <a:buClr>
                <a:srgbClr val="374151"/>
              </a:buClr>
              <a:buSzPts val="1400"/>
              <a:buFont typeface="Roboto"/>
              <a:buChar char="●"/>
            </a:pPr>
            <a:r>
              <a:rPr b="1" i="1" lang="en-US" sz="1400">
                <a:solidFill>
                  <a:srgbClr val="374151"/>
                </a:solidFill>
                <a:highlight>
                  <a:schemeClr val="lt1"/>
                </a:highlight>
                <a:latin typeface="Roboto"/>
                <a:ea typeface="Roboto"/>
                <a:cs typeface="Roboto"/>
                <a:sym typeface="Roboto"/>
              </a:rPr>
              <a:t>Global Care</a:t>
            </a:r>
            <a:r>
              <a:rPr lang="en-US" sz="1400">
                <a:solidFill>
                  <a:srgbClr val="374151"/>
                </a:solidFill>
                <a:highlight>
                  <a:schemeClr val="lt1"/>
                </a:highlight>
                <a:latin typeface="Roboto"/>
                <a:ea typeface="Roboto"/>
                <a:cs typeface="Roboto"/>
                <a:sym typeface="Roboto"/>
              </a:rPr>
              <a:t>: Accessible technology bridges gaps in healthcare, offering benefits across diverse populations.</a:t>
            </a:r>
            <a:endParaRPr sz="1400">
              <a:solidFill>
                <a:srgbClr val="374151"/>
              </a:solidFill>
              <a:highlight>
                <a:schemeClr val="lt1"/>
              </a:highlight>
              <a:latin typeface="Roboto"/>
              <a:ea typeface="Roboto"/>
              <a:cs typeface="Roboto"/>
              <a:sym typeface="Roboto"/>
            </a:endParaRPr>
          </a:p>
          <a:p>
            <a:pPr indent="0" lvl="0" marL="0" rtl="0" algn="l">
              <a:spcBef>
                <a:spcPts val="1500"/>
              </a:spcBef>
              <a:spcAft>
                <a:spcPts val="0"/>
              </a:spcAft>
              <a:buClr>
                <a:schemeClr val="dk1"/>
              </a:buClr>
              <a:buSzPts val="1100"/>
              <a:buFont typeface="Arial"/>
              <a:buNone/>
            </a:pPr>
            <a:r>
              <a:t/>
            </a:r>
            <a:endParaRPr/>
          </a:p>
          <a:p>
            <a:pPr indent="0" lvl="0" marL="0" rtl="0" algn="l">
              <a:lnSpc>
                <a:spcPct val="90000"/>
              </a:lnSpc>
              <a:spcBef>
                <a:spcPts val="1000"/>
              </a:spcBef>
              <a:spcAft>
                <a:spcPts val="0"/>
              </a:spcAft>
              <a:buClr>
                <a:srgbClr val="000000"/>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1170432" y="1399032"/>
            <a:ext cx="3237000" cy="4069200"/>
          </a:xfrm>
          <a:prstGeom prst="rect">
            <a:avLst/>
          </a:prstGeom>
          <a:noFill/>
          <a:ln>
            <a:noFill/>
          </a:ln>
        </p:spPr>
        <p:txBody>
          <a:bodyPr anchorCtr="0" anchor="ctr" bIns="45700" lIns="45700" spcFirstLastPara="1" rIns="45700" wrap="square" tIns="45700">
            <a:normAutofit/>
          </a:bodyPr>
          <a:lstStyle/>
          <a:p>
            <a:pPr indent="0" lvl="0" marL="0" rtl="0" algn="ctr">
              <a:lnSpc>
                <a:spcPct val="90000"/>
              </a:lnSpc>
              <a:spcBef>
                <a:spcPts val="0"/>
              </a:spcBef>
              <a:spcAft>
                <a:spcPts val="0"/>
              </a:spcAft>
              <a:buClr>
                <a:srgbClr val="FFFFFF"/>
              </a:buClr>
              <a:buSzPts val="4400"/>
              <a:buFont typeface="Twentieth Century"/>
              <a:buNone/>
            </a:pPr>
            <a:r>
              <a:rPr lang="en-US">
                <a:solidFill>
                  <a:srgbClr val="FFFFFF"/>
                </a:solidFill>
              </a:rPr>
              <a:t>Deployment and Accessibility (HOW)</a:t>
            </a:r>
            <a:endParaRPr/>
          </a:p>
        </p:txBody>
      </p:sp>
      <p:sp>
        <p:nvSpPr>
          <p:cNvPr id="179" name="Google Shape;179;p28"/>
          <p:cNvSpPr txBox="1"/>
          <p:nvPr>
            <p:ph idx="1" type="body"/>
          </p:nvPr>
        </p:nvSpPr>
        <p:spPr>
          <a:xfrm>
            <a:off x="5103125" y="1156675"/>
            <a:ext cx="6626700" cy="6274200"/>
          </a:xfrm>
          <a:prstGeom prst="rect">
            <a:avLst/>
          </a:prstGeom>
          <a:noFill/>
          <a:ln>
            <a:noFill/>
          </a:ln>
        </p:spPr>
        <p:txBody>
          <a:bodyPr anchorCtr="0" anchor="ctr" bIns="45700" lIns="45700" spcFirstLastPara="1" rIns="45700" wrap="square" tIns="45700">
            <a:normAutofit lnSpcReduction="20000"/>
          </a:bodyPr>
          <a:lstStyle/>
          <a:p>
            <a:pPr indent="0" lvl="0" marL="0" rtl="0" algn="l">
              <a:lnSpc>
                <a:spcPct val="115000"/>
              </a:lnSpc>
              <a:spcBef>
                <a:spcPts val="0"/>
              </a:spcBef>
              <a:spcAft>
                <a:spcPts val="0"/>
              </a:spcAft>
              <a:buClr>
                <a:schemeClr val="dk1"/>
              </a:buClr>
              <a:buSzPts val="1100"/>
              <a:buFont typeface="Arial"/>
              <a:buNone/>
            </a:pPr>
            <a:r>
              <a:rPr b="1" lang="en-US" sz="2417">
                <a:solidFill>
                  <a:srgbClr val="374151"/>
                </a:solidFill>
                <a:highlight>
                  <a:schemeClr val="lt1"/>
                </a:highlight>
                <a:latin typeface="Arial"/>
                <a:ea typeface="Arial"/>
                <a:cs typeface="Arial"/>
                <a:sym typeface="Arial"/>
              </a:rPr>
              <a:t>Azure Deployment &amp; Global Reach</a:t>
            </a:r>
            <a:endParaRPr b="1" sz="2417">
              <a:solidFill>
                <a:srgbClr val="374151"/>
              </a:solidFill>
              <a:highlight>
                <a:schemeClr val="lt1"/>
              </a:highlight>
              <a:latin typeface="Arial"/>
              <a:ea typeface="Arial"/>
              <a:cs typeface="Arial"/>
              <a:sym typeface="Arial"/>
            </a:endParaRPr>
          </a:p>
          <a:p>
            <a:pPr indent="-318620" lvl="0" marL="457200" rtl="0" algn="l">
              <a:lnSpc>
                <a:spcPct val="115000"/>
              </a:lnSpc>
              <a:spcBef>
                <a:spcPts val="1500"/>
              </a:spcBef>
              <a:spcAft>
                <a:spcPts val="0"/>
              </a:spcAft>
              <a:buClr>
                <a:srgbClr val="374151"/>
              </a:buClr>
              <a:buSzPts val="1418"/>
              <a:buFont typeface="Arial"/>
              <a:buChar char="●"/>
            </a:pPr>
            <a:r>
              <a:rPr b="1" i="1" lang="en-US" sz="1417">
                <a:solidFill>
                  <a:srgbClr val="374151"/>
                </a:solidFill>
                <a:highlight>
                  <a:schemeClr val="lt1"/>
                </a:highlight>
                <a:latin typeface="Arial"/>
                <a:ea typeface="Arial"/>
                <a:cs typeface="Arial"/>
                <a:sym typeface="Arial"/>
              </a:rPr>
              <a:t>SaaS on Azure</a:t>
            </a:r>
            <a:r>
              <a:rPr lang="en-US" sz="1417">
                <a:solidFill>
                  <a:srgbClr val="374151"/>
                </a:solidFill>
                <a:highlight>
                  <a:schemeClr val="lt1"/>
                </a:highlight>
                <a:latin typeface="Arial"/>
                <a:ea typeface="Arial"/>
                <a:cs typeface="Arial"/>
                <a:sym typeface="Arial"/>
              </a:rPr>
              <a:t>: Seamless integration enables real-time ECG analysis, making diagnosis instant and user-friendly.</a:t>
            </a:r>
            <a:br>
              <a:rPr lang="en-US" sz="1417">
                <a:solidFill>
                  <a:srgbClr val="374151"/>
                </a:solidFill>
                <a:highlight>
                  <a:schemeClr val="lt1"/>
                </a:highlight>
                <a:latin typeface="Arial"/>
                <a:ea typeface="Arial"/>
                <a:cs typeface="Arial"/>
                <a:sym typeface="Arial"/>
              </a:rPr>
            </a:br>
            <a:endParaRPr sz="1417">
              <a:solidFill>
                <a:srgbClr val="374151"/>
              </a:solidFill>
              <a:highlight>
                <a:schemeClr val="lt1"/>
              </a:highlight>
              <a:latin typeface="Arial"/>
              <a:ea typeface="Arial"/>
              <a:cs typeface="Arial"/>
              <a:sym typeface="Arial"/>
            </a:endParaRPr>
          </a:p>
          <a:p>
            <a:pPr indent="-318620" lvl="0" marL="457200" rtl="0" algn="l">
              <a:lnSpc>
                <a:spcPct val="115000"/>
              </a:lnSpc>
              <a:spcBef>
                <a:spcPts val="0"/>
              </a:spcBef>
              <a:spcAft>
                <a:spcPts val="0"/>
              </a:spcAft>
              <a:buClr>
                <a:srgbClr val="374151"/>
              </a:buClr>
              <a:buSzPts val="1418"/>
              <a:buFont typeface="Arial"/>
              <a:buChar char="●"/>
            </a:pPr>
            <a:r>
              <a:rPr b="1" i="1" lang="en-US" sz="1417">
                <a:solidFill>
                  <a:srgbClr val="374151"/>
                </a:solidFill>
                <a:highlight>
                  <a:schemeClr val="lt1"/>
                </a:highlight>
                <a:latin typeface="Arial"/>
                <a:ea typeface="Arial"/>
                <a:cs typeface="Arial"/>
                <a:sym typeface="Arial"/>
              </a:rPr>
              <a:t>Scalability</a:t>
            </a:r>
            <a:r>
              <a:rPr lang="en-US" sz="1417">
                <a:solidFill>
                  <a:srgbClr val="374151"/>
                </a:solidFill>
                <a:highlight>
                  <a:schemeClr val="lt1"/>
                </a:highlight>
                <a:latin typeface="Arial"/>
                <a:ea typeface="Arial"/>
                <a:cs typeface="Arial"/>
                <a:sym typeface="Arial"/>
              </a:rPr>
              <a:t>: Azure's vast infrastructure supports expanding user base, handling increased data effortlessly.</a:t>
            </a:r>
            <a:br>
              <a:rPr lang="en-US" sz="1417">
                <a:solidFill>
                  <a:srgbClr val="374151"/>
                </a:solidFill>
                <a:highlight>
                  <a:schemeClr val="lt1"/>
                </a:highlight>
                <a:latin typeface="Arial"/>
                <a:ea typeface="Arial"/>
                <a:cs typeface="Arial"/>
                <a:sym typeface="Arial"/>
              </a:rPr>
            </a:br>
            <a:endParaRPr sz="1417">
              <a:solidFill>
                <a:srgbClr val="374151"/>
              </a:solidFill>
              <a:highlight>
                <a:schemeClr val="lt1"/>
              </a:highlight>
              <a:latin typeface="Arial"/>
              <a:ea typeface="Arial"/>
              <a:cs typeface="Arial"/>
              <a:sym typeface="Arial"/>
            </a:endParaRPr>
          </a:p>
          <a:p>
            <a:pPr indent="-318620" lvl="0" marL="457200" rtl="0" algn="l">
              <a:lnSpc>
                <a:spcPct val="115000"/>
              </a:lnSpc>
              <a:spcBef>
                <a:spcPts val="0"/>
              </a:spcBef>
              <a:spcAft>
                <a:spcPts val="0"/>
              </a:spcAft>
              <a:buClr>
                <a:srgbClr val="374151"/>
              </a:buClr>
              <a:buSzPts val="1418"/>
              <a:buFont typeface="Arial"/>
              <a:buChar char="●"/>
            </a:pPr>
            <a:r>
              <a:rPr b="1" i="1" lang="en-US" sz="1417">
                <a:solidFill>
                  <a:srgbClr val="374151"/>
                </a:solidFill>
                <a:highlight>
                  <a:schemeClr val="lt1"/>
                </a:highlight>
                <a:latin typeface="Arial"/>
                <a:ea typeface="Arial"/>
                <a:cs typeface="Arial"/>
                <a:sym typeface="Arial"/>
              </a:rPr>
              <a:t>Global Accessibility</a:t>
            </a:r>
            <a:r>
              <a:rPr lang="en-US" sz="1417">
                <a:solidFill>
                  <a:srgbClr val="374151"/>
                </a:solidFill>
                <a:highlight>
                  <a:schemeClr val="lt1"/>
                </a:highlight>
                <a:latin typeface="Arial"/>
                <a:ea typeface="Arial"/>
                <a:cs typeface="Arial"/>
                <a:sym typeface="Arial"/>
              </a:rPr>
              <a:t>: Democratize HCM </a:t>
            </a:r>
            <a:r>
              <a:rPr lang="en-US" sz="1417">
                <a:solidFill>
                  <a:srgbClr val="374151"/>
                </a:solidFill>
                <a:highlight>
                  <a:schemeClr val="lt1"/>
                </a:highlight>
                <a:latin typeface="Arial"/>
                <a:ea typeface="Arial"/>
                <a:cs typeface="Arial"/>
                <a:sym typeface="Arial"/>
              </a:rPr>
              <a:t>diagnosis</a:t>
            </a:r>
            <a:r>
              <a:rPr lang="en-US" sz="1417">
                <a:solidFill>
                  <a:srgbClr val="374151"/>
                </a:solidFill>
                <a:highlight>
                  <a:schemeClr val="lt1"/>
                </a:highlight>
                <a:latin typeface="Arial"/>
                <a:ea typeface="Arial"/>
                <a:cs typeface="Arial"/>
                <a:sym typeface="Arial"/>
              </a:rPr>
              <a:t> with worldwide cloud-based solution</a:t>
            </a:r>
            <a:endParaRPr sz="1417">
              <a:solidFill>
                <a:srgbClr val="374151"/>
              </a:solidFill>
              <a:highlight>
                <a:schemeClr val="lt1"/>
              </a:highlight>
              <a:latin typeface="Arial"/>
              <a:ea typeface="Arial"/>
              <a:cs typeface="Arial"/>
              <a:sym typeface="Arial"/>
            </a:endParaRPr>
          </a:p>
          <a:p>
            <a:pPr indent="0" lvl="0" marL="0" rtl="0" algn="l">
              <a:lnSpc>
                <a:spcPct val="115000"/>
              </a:lnSpc>
              <a:spcBef>
                <a:spcPts val="1500"/>
              </a:spcBef>
              <a:spcAft>
                <a:spcPts val="0"/>
              </a:spcAft>
              <a:buNone/>
            </a:pPr>
            <a:r>
              <a:rPr b="1" lang="en-US" sz="1817">
                <a:solidFill>
                  <a:schemeClr val="dk1"/>
                </a:solidFill>
                <a:highlight>
                  <a:schemeClr val="lt1"/>
                </a:highlight>
                <a:latin typeface="Arial"/>
                <a:ea typeface="Arial"/>
                <a:cs typeface="Arial"/>
                <a:sym typeface="Arial"/>
              </a:rPr>
              <a:t>Balanced Business Model</a:t>
            </a:r>
            <a:endParaRPr b="1" sz="1817">
              <a:solidFill>
                <a:srgbClr val="374151"/>
              </a:solidFill>
              <a:highlight>
                <a:schemeClr val="lt1"/>
              </a:highlight>
              <a:latin typeface="Arial"/>
              <a:ea typeface="Arial"/>
              <a:cs typeface="Arial"/>
              <a:sym typeface="Arial"/>
            </a:endParaRPr>
          </a:p>
          <a:p>
            <a:pPr indent="-312270" lvl="0" marL="457200" rtl="0" algn="l">
              <a:lnSpc>
                <a:spcPct val="115000"/>
              </a:lnSpc>
              <a:spcBef>
                <a:spcPts val="1500"/>
              </a:spcBef>
              <a:spcAft>
                <a:spcPts val="0"/>
              </a:spcAft>
              <a:buClr>
                <a:srgbClr val="374151"/>
              </a:buClr>
              <a:buSzPts val="1318"/>
              <a:buFont typeface="Arial"/>
              <a:buChar char="●"/>
            </a:pPr>
            <a:r>
              <a:rPr b="1" i="1" lang="en-US" sz="1317">
                <a:solidFill>
                  <a:srgbClr val="374151"/>
                </a:solidFill>
                <a:highlight>
                  <a:schemeClr val="lt1"/>
                </a:highlight>
                <a:latin typeface="Arial"/>
                <a:ea typeface="Arial"/>
                <a:cs typeface="Arial"/>
                <a:sym typeface="Arial"/>
              </a:rPr>
              <a:t>Subsidized Access</a:t>
            </a:r>
            <a:r>
              <a:rPr lang="en-US" sz="1317">
                <a:solidFill>
                  <a:srgbClr val="374151"/>
                </a:solidFill>
                <a:highlight>
                  <a:schemeClr val="lt1"/>
                </a:highlight>
                <a:latin typeface="Arial"/>
                <a:ea typeface="Arial"/>
                <a:cs typeface="Arial"/>
                <a:sym typeface="Arial"/>
              </a:rPr>
              <a:t>: Implement a tiered pricing strategy to allow low-cost or free services in underprivileged regions.</a:t>
            </a:r>
            <a:br>
              <a:rPr lang="en-US" sz="1317">
                <a:solidFill>
                  <a:srgbClr val="374151"/>
                </a:solidFill>
                <a:highlight>
                  <a:schemeClr val="lt1"/>
                </a:highlight>
                <a:latin typeface="Arial"/>
                <a:ea typeface="Arial"/>
                <a:cs typeface="Arial"/>
                <a:sym typeface="Arial"/>
              </a:rPr>
            </a:br>
            <a:endParaRPr sz="1317">
              <a:solidFill>
                <a:srgbClr val="374151"/>
              </a:solidFill>
              <a:highlight>
                <a:schemeClr val="lt1"/>
              </a:highlight>
              <a:latin typeface="Arial"/>
              <a:ea typeface="Arial"/>
              <a:cs typeface="Arial"/>
              <a:sym typeface="Arial"/>
            </a:endParaRPr>
          </a:p>
          <a:p>
            <a:pPr indent="-312270" lvl="0" marL="457200" rtl="0" algn="l">
              <a:lnSpc>
                <a:spcPct val="115000"/>
              </a:lnSpc>
              <a:spcBef>
                <a:spcPts val="0"/>
              </a:spcBef>
              <a:spcAft>
                <a:spcPts val="0"/>
              </a:spcAft>
              <a:buClr>
                <a:srgbClr val="374151"/>
              </a:buClr>
              <a:buSzPts val="1318"/>
              <a:buFont typeface="Arial"/>
              <a:buChar char="●"/>
            </a:pPr>
            <a:r>
              <a:rPr b="1" i="1" lang="en-US" sz="1317">
                <a:solidFill>
                  <a:srgbClr val="374151"/>
                </a:solidFill>
                <a:highlight>
                  <a:schemeClr val="lt1"/>
                </a:highlight>
                <a:latin typeface="Arial"/>
                <a:ea typeface="Arial"/>
                <a:cs typeface="Arial"/>
                <a:sym typeface="Arial"/>
              </a:rPr>
              <a:t>Revenue Generation</a:t>
            </a:r>
            <a:r>
              <a:rPr lang="en-US" sz="1317">
                <a:solidFill>
                  <a:srgbClr val="374151"/>
                </a:solidFill>
                <a:highlight>
                  <a:schemeClr val="lt1"/>
                </a:highlight>
                <a:latin typeface="Arial"/>
                <a:ea typeface="Arial"/>
                <a:cs typeface="Arial"/>
                <a:sym typeface="Arial"/>
              </a:rPr>
              <a:t>: In affluent markets, charge appropriately to sustain operations and subsidize lower-income regions.</a:t>
            </a:r>
            <a:br>
              <a:rPr lang="en-US" sz="1317">
                <a:solidFill>
                  <a:srgbClr val="374151"/>
                </a:solidFill>
                <a:highlight>
                  <a:schemeClr val="lt1"/>
                </a:highlight>
                <a:latin typeface="Arial"/>
                <a:ea typeface="Arial"/>
                <a:cs typeface="Arial"/>
                <a:sym typeface="Arial"/>
              </a:rPr>
            </a:br>
            <a:endParaRPr sz="1317">
              <a:solidFill>
                <a:srgbClr val="374151"/>
              </a:solidFill>
              <a:highlight>
                <a:schemeClr val="lt1"/>
              </a:highlight>
              <a:latin typeface="Arial"/>
              <a:ea typeface="Arial"/>
              <a:cs typeface="Arial"/>
              <a:sym typeface="Arial"/>
            </a:endParaRPr>
          </a:p>
          <a:p>
            <a:pPr indent="-312270" lvl="0" marL="457200" rtl="0" algn="l">
              <a:lnSpc>
                <a:spcPct val="115000"/>
              </a:lnSpc>
              <a:spcBef>
                <a:spcPts val="0"/>
              </a:spcBef>
              <a:spcAft>
                <a:spcPts val="0"/>
              </a:spcAft>
              <a:buClr>
                <a:srgbClr val="374151"/>
              </a:buClr>
              <a:buSzPts val="1318"/>
              <a:buFont typeface="Arial"/>
              <a:buChar char="●"/>
            </a:pPr>
            <a:r>
              <a:rPr b="1" i="1" lang="en-US" sz="1317">
                <a:solidFill>
                  <a:srgbClr val="374151"/>
                </a:solidFill>
                <a:highlight>
                  <a:schemeClr val="lt1"/>
                </a:highlight>
                <a:latin typeface="Arial"/>
                <a:ea typeface="Arial"/>
                <a:cs typeface="Arial"/>
                <a:sym typeface="Arial"/>
              </a:rPr>
              <a:t>Global Health Equity</a:t>
            </a:r>
            <a:r>
              <a:rPr lang="en-US" sz="1317">
                <a:solidFill>
                  <a:srgbClr val="374151"/>
                </a:solidFill>
                <a:highlight>
                  <a:schemeClr val="lt1"/>
                </a:highlight>
                <a:latin typeface="Arial"/>
                <a:ea typeface="Arial"/>
                <a:cs typeface="Arial"/>
                <a:sym typeface="Arial"/>
              </a:rPr>
              <a:t>: This approach promotes health equity, ensuring advanced diagnostics are not limited by geography or income.</a:t>
            </a:r>
            <a:br>
              <a:rPr lang="en-US" sz="1317">
                <a:solidFill>
                  <a:srgbClr val="374151"/>
                </a:solidFill>
                <a:highlight>
                  <a:schemeClr val="lt1"/>
                </a:highlight>
                <a:latin typeface="Arial"/>
                <a:ea typeface="Arial"/>
                <a:cs typeface="Arial"/>
                <a:sym typeface="Arial"/>
              </a:rPr>
            </a:br>
            <a:r>
              <a:rPr lang="en-US" sz="1317">
                <a:solidFill>
                  <a:srgbClr val="374151"/>
                </a:solidFill>
                <a:highlight>
                  <a:schemeClr val="lt1"/>
                </a:highlight>
                <a:latin typeface="Arial"/>
                <a:ea typeface="Arial"/>
                <a:cs typeface="Arial"/>
                <a:sym typeface="Arial"/>
              </a:rPr>
              <a:t>}</a:t>
            </a:r>
            <a:endParaRPr sz="1317">
              <a:solidFill>
                <a:srgbClr val="374151"/>
              </a:solidFill>
              <a:highlight>
                <a:schemeClr val="lt1"/>
              </a:highlight>
              <a:latin typeface="Arial"/>
              <a:ea typeface="Arial"/>
              <a:cs typeface="Arial"/>
              <a:sym typeface="Arial"/>
            </a:endParaRPr>
          </a:p>
          <a:p>
            <a:pPr indent="-312270" lvl="0" marL="457200" rtl="0" algn="l">
              <a:lnSpc>
                <a:spcPct val="115000"/>
              </a:lnSpc>
              <a:spcBef>
                <a:spcPts val="0"/>
              </a:spcBef>
              <a:spcAft>
                <a:spcPts val="0"/>
              </a:spcAft>
              <a:buClr>
                <a:srgbClr val="374151"/>
              </a:buClr>
              <a:buSzPts val="1318"/>
              <a:buFont typeface="Arial"/>
              <a:buChar char="●"/>
            </a:pPr>
            <a:r>
              <a:rPr b="1" i="1" lang="en-US" sz="1317">
                <a:solidFill>
                  <a:srgbClr val="374151"/>
                </a:solidFill>
                <a:highlight>
                  <a:schemeClr val="lt1"/>
                </a:highlight>
                <a:latin typeface="Arial"/>
                <a:ea typeface="Arial"/>
                <a:cs typeface="Arial"/>
                <a:sym typeface="Arial"/>
              </a:rPr>
              <a:t>Sustainable Impact</a:t>
            </a:r>
            <a:r>
              <a:rPr lang="en-US" sz="1317">
                <a:solidFill>
                  <a:srgbClr val="374151"/>
                </a:solidFill>
                <a:highlight>
                  <a:schemeClr val="lt1"/>
                </a:highlight>
                <a:latin typeface="Arial"/>
                <a:ea typeface="Arial"/>
                <a:cs typeface="Arial"/>
                <a:sym typeface="Arial"/>
              </a:rPr>
              <a:t>: A balanced financial model ensures long-term viability and continuous improvement of the service.</a:t>
            </a:r>
            <a:br>
              <a:rPr lang="en-US" sz="1317">
                <a:solidFill>
                  <a:srgbClr val="374151"/>
                </a:solidFill>
                <a:highlight>
                  <a:schemeClr val="lt1"/>
                </a:highlight>
                <a:latin typeface="Arial"/>
                <a:ea typeface="Arial"/>
                <a:cs typeface="Arial"/>
                <a:sym typeface="Arial"/>
              </a:rPr>
            </a:br>
            <a:endParaRPr sz="1317">
              <a:solidFill>
                <a:srgbClr val="374151"/>
              </a:solidFill>
              <a:highlight>
                <a:schemeClr val="lt1"/>
              </a:highlight>
              <a:latin typeface="Arial"/>
              <a:ea typeface="Arial"/>
              <a:cs typeface="Arial"/>
              <a:sym typeface="Arial"/>
            </a:endParaRPr>
          </a:p>
          <a:p>
            <a:pPr indent="-312270" lvl="0" marL="457200" rtl="0" algn="l">
              <a:lnSpc>
                <a:spcPct val="115000"/>
              </a:lnSpc>
              <a:spcBef>
                <a:spcPts val="0"/>
              </a:spcBef>
              <a:spcAft>
                <a:spcPts val="0"/>
              </a:spcAft>
              <a:buClr>
                <a:srgbClr val="374151"/>
              </a:buClr>
              <a:buSzPts val="1318"/>
              <a:buFont typeface="Arial"/>
              <a:buChar char="●"/>
            </a:pPr>
            <a:r>
              <a:rPr b="1" i="1" lang="en-US" sz="1417">
                <a:solidFill>
                  <a:srgbClr val="374151"/>
                </a:solidFill>
                <a:highlight>
                  <a:schemeClr val="lt1"/>
                </a:highlight>
                <a:latin typeface="Arial"/>
                <a:ea typeface="Arial"/>
                <a:cs typeface="Arial"/>
                <a:sym typeface="Arial"/>
              </a:rPr>
              <a:t>Global Health Alignment</a:t>
            </a:r>
            <a:r>
              <a:rPr lang="en-US" sz="1417">
                <a:solidFill>
                  <a:srgbClr val="374151"/>
                </a:solidFill>
                <a:highlight>
                  <a:schemeClr val="lt1"/>
                </a:highlight>
                <a:latin typeface="Arial"/>
                <a:ea typeface="Arial"/>
                <a:cs typeface="Arial"/>
                <a:sym typeface="Arial"/>
              </a:rPr>
              <a:t>: Echoes glob</a:t>
            </a:r>
            <a:r>
              <a:rPr lang="en-US" sz="1417">
                <a:solidFill>
                  <a:srgbClr val="374151"/>
                </a:solidFill>
                <a:highlight>
                  <a:schemeClr val="lt1"/>
                </a:highlight>
                <a:latin typeface="Arial"/>
                <a:ea typeface="Arial"/>
                <a:cs typeface="Arial"/>
                <a:sym typeface="Arial"/>
              </a:rPr>
              <a:t>al objectives of early, accurate disease diagnosis, reducing HCM-related mortalities.</a:t>
            </a:r>
            <a:endParaRPr sz="1417">
              <a:solidFill>
                <a:srgbClr val="374151"/>
              </a:solidFill>
              <a:highlight>
                <a:schemeClr val="lt1"/>
              </a:highlight>
              <a:latin typeface="Arial"/>
              <a:ea typeface="Arial"/>
              <a:cs typeface="Arial"/>
              <a:sym typeface="Arial"/>
            </a:endParaRPr>
          </a:p>
          <a:p>
            <a:pPr indent="0" lvl="0" marL="0" rtl="0" algn="l">
              <a:lnSpc>
                <a:spcPct val="90000"/>
              </a:lnSpc>
              <a:spcBef>
                <a:spcPts val="1500"/>
              </a:spcBef>
              <a:spcAft>
                <a:spcPts val="0"/>
              </a:spcAft>
              <a:buClr>
                <a:srgbClr val="000000"/>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1170432" y="1399032"/>
            <a:ext cx="3237000" cy="4069200"/>
          </a:xfrm>
          <a:prstGeom prst="rect">
            <a:avLst/>
          </a:prstGeom>
          <a:noFill/>
          <a:ln>
            <a:noFill/>
          </a:ln>
        </p:spPr>
        <p:txBody>
          <a:bodyPr anchorCtr="0" anchor="ctr" bIns="45700" lIns="45700" spcFirstLastPara="1" rIns="45700" wrap="square" tIns="45700">
            <a:normAutofit/>
          </a:bodyPr>
          <a:lstStyle/>
          <a:p>
            <a:pPr indent="0" lvl="0" marL="0" rtl="0" algn="ctr">
              <a:lnSpc>
                <a:spcPct val="90000"/>
              </a:lnSpc>
              <a:spcBef>
                <a:spcPts val="0"/>
              </a:spcBef>
              <a:spcAft>
                <a:spcPts val="0"/>
              </a:spcAft>
              <a:buClr>
                <a:srgbClr val="FFFFFF"/>
              </a:buClr>
              <a:buSzPts val="4400"/>
              <a:buFont typeface="Twentieth Century"/>
              <a:buNone/>
            </a:pPr>
            <a:r>
              <a:rPr lang="en-US">
                <a:solidFill>
                  <a:srgbClr val="FFFFFF"/>
                </a:solidFill>
              </a:rPr>
              <a:t>Roadmap and Future Steps (HOW)</a:t>
            </a:r>
            <a:endParaRPr/>
          </a:p>
        </p:txBody>
      </p:sp>
      <p:sp>
        <p:nvSpPr>
          <p:cNvPr id="185" name="Google Shape;185;p29"/>
          <p:cNvSpPr txBox="1"/>
          <p:nvPr>
            <p:ph idx="1" type="body"/>
          </p:nvPr>
        </p:nvSpPr>
        <p:spPr>
          <a:xfrm>
            <a:off x="5436675" y="1008075"/>
            <a:ext cx="5785500" cy="5264100"/>
          </a:xfrm>
          <a:prstGeom prst="rect">
            <a:avLst/>
          </a:prstGeom>
          <a:noFill/>
          <a:ln>
            <a:noFill/>
          </a:ln>
        </p:spPr>
        <p:txBody>
          <a:bodyPr anchorCtr="0" anchor="ctr" bIns="45700" lIns="45700" spcFirstLastPara="1" rIns="45700" wrap="square" tIns="45700">
            <a:normAutofit fontScale="40000" lnSpcReduction="20000"/>
          </a:bodyPr>
          <a:lstStyle/>
          <a:p>
            <a:pPr indent="0" lvl="0" marL="0" rtl="0" algn="l">
              <a:spcBef>
                <a:spcPts val="1000"/>
              </a:spcBef>
              <a:spcAft>
                <a:spcPts val="0"/>
              </a:spcAft>
              <a:buClr>
                <a:schemeClr val="dk1"/>
              </a:buClr>
              <a:buSzPct val="36666"/>
              <a:buFont typeface="Arial"/>
              <a:buNone/>
            </a:pPr>
            <a:r>
              <a:t/>
            </a:r>
            <a:endParaRPr sz="3000">
              <a:latin typeface="Arial"/>
              <a:ea typeface="Arial"/>
              <a:cs typeface="Arial"/>
              <a:sym typeface="Arial"/>
            </a:endParaRPr>
          </a:p>
          <a:p>
            <a:pPr indent="0" lvl="0" marL="0" rtl="0" algn="l">
              <a:spcBef>
                <a:spcPts val="1000"/>
              </a:spcBef>
              <a:spcAft>
                <a:spcPts val="0"/>
              </a:spcAft>
              <a:buClr>
                <a:schemeClr val="dk1"/>
              </a:buClr>
              <a:buSzPct val="36666"/>
              <a:buFont typeface="Arial"/>
              <a:buNone/>
            </a:pPr>
            <a:r>
              <a:t/>
            </a:r>
            <a:endParaRPr b="1" sz="3000">
              <a:highlight>
                <a:schemeClr val="lt1"/>
              </a:highlight>
              <a:latin typeface="Arial"/>
              <a:ea typeface="Arial"/>
              <a:cs typeface="Arial"/>
              <a:sym typeface="Arial"/>
            </a:endParaRPr>
          </a:p>
          <a:p>
            <a:pPr indent="0" lvl="0" marL="0" rtl="0" algn="l">
              <a:lnSpc>
                <a:spcPct val="115000"/>
              </a:lnSpc>
              <a:spcBef>
                <a:spcPts val="0"/>
              </a:spcBef>
              <a:spcAft>
                <a:spcPts val="0"/>
              </a:spcAft>
              <a:buClr>
                <a:schemeClr val="dk1"/>
              </a:buClr>
              <a:buSzPts val="440"/>
              <a:buFont typeface="Arial"/>
              <a:buNone/>
            </a:pPr>
            <a:r>
              <a:rPr b="1" lang="en-US" sz="6000">
                <a:solidFill>
                  <a:srgbClr val="374151"/>
                </a:solidFill>
                <a:highlight>
                  <a:schemeClr val="lt1"/>
                </a:highlight>
                <a:latin typeface="Arial"/>
                <a:ea typeface="Arial"/>
                <a:cs typeface="Arial"/>
                <a:sym typeface="Arial"/>
              </a:rPr>
              <a:t>Development Roadmap &amp; Future Goals</a:t>
            </a:r>
            <a:endParaRPr b="1" sz="6000">
              <a:solidFill>
                <a:srgbClr val="374151"/>
              </a:solidFill>
              <a:highlight>
                <a:schemeClr val="lt1"/>
              </a:highlight>
              <a:latin typeface="Arial"/>
              <a:ea typeface="Arial"/>
              <a:cs typeface="Arial"/>
              <a:sym typeface="Arial"/>
            </a:endParaRPr>
          </a:p>
          <a:p>
            <a:pPr indent="0" lvl="0" marL="0" rtl="0" algn="l">
              <a:lnSpc>
                <a:spcPct val="115000"/>
              </a:lnSpc>
              <a:spcBef>
                <a:spcPts val="1500"/>
              </a:spcBef>
              <a:spcAft>
                <a:spcPts val="0"/>
              </a:spcAft>
              <a:buClr>
                <a:schemeClr val="dk1"/>
              </a:buClr>
              <a:buSzPts val="440"/>
              <a:buFont typeface="Arial"/>
              <a:buNone/>
            </a:pPr>
            <a:r>
              <a:rPr lang="en-US" sz="4500">
                <a:solidFill>
                  <a:srgbClr val="374151"/>
                </a:solidFill>
                <a:highlight>
                  <a:schemeClr val="lt1"/>
                </a:highlight>
                <a:latin typeface="Arial"/>
                <a:ea typeface="Arial"/>
                <a:cs typeface="Arial"/>
                <a:sym typeface="Arial"/>
              </a:rPr>
              <a:t>Immediate Milestones:</a:t>
            </a:r>
            <a:endParaRPr sz="4500">
              <a:solidFill>
                <a:srgbClr val="374151"/>
              </a:solidFill>
              <a:highlight>
                <a:schemeClr val="lt1"/>
              </a:highlight>
              <a:latin typeface="Arial"/>
              <a:ea typeface="Arial"/>
              <a:cs typeface="Arial"/>
              <a:sym typeface="Arial"/>
            </a:endParaRPr>
          </a:p>
          <a:p>
            <a:pPr indent="-304800" lvl="0" marL="457200" rtl="0" algn="l">
              <a:lnSpc>
                <a:spcPct val="115000"/>
              </a:lnSpc>
              <a:spcBef>
                <a:spcPts val="1500"/>
              </a:spcBef>
              <a:spcAft>
                <a:spcPts val="0"/>
              </a:spcAft>
              <a:buClr>
                <a:srgbClr val="374151"/>
              </a:buClr>
              <a:buSzPct val="100000"/>
              <a:buFont typeface="Arial"/>
              <a:buChar char="●"/>
            </a:pPr>
            <a:r>
              <a:rPr lang="en-US" sz="3000">
                <a:solidFill>
                  <a:srgbClr val="374151"/>
                </a:solidFill>
                <a:highlight>
                  <a:schemeClr val="lt1"/>
                </a:highlight>
                <a:latin typeface="Arial"/>
                <a:ea typeface="Arial"/>
                <a:cs typeface="Arial"/>
                <a:sym typeface="Arial"/>
              </a:rPr>
              <a:t>Q1-Q2: Model development, incorporating NIH guidelines.</a:t>
            </a:r>
            <a:endParaRPr sz="3000">
              <a:solidFill>
                <a:srgbClr val="374151"/>
              </a:solidFill>
              <a:highlight>
                <a:schemeClr val="lt1"/>
              </a:highlight>
              <a:latin typeface="Arial"/>
              <a:ea typeface="Arial"/>
              <a:cs typeface="Arial"/>
              <a:sym typeface="Arial"/>
            </a:endParaRPr>
          </a:p>
          <a:p>
            <a:pPr indent="-304800" lvl="0" marL="457200" rtl="0" algn="l">
              <a:lnSpc>
                <a:spcPct val="115000"/>
              </a:lnSpc>
              <a:spcBef>
                <a:spcPts val="0"/>
              </a:spcBef>
              <a:spcAft>
                <a:spcPts val="0"/>
              </a:spcAft>
              <a:buClr>
                <a:srgbClr val="374151"/>
              </a:buClr>
              <a:buSzPct val="100000"/>
              <a:buFont typeface="Arial"/>
              <a:buChar char="●"/>
            </a:pPr>
            <a:r>
              <a:rPr lang="en-US" sz="3000">
                <a:solidFill>
                  <a:srgbClr val="374151"/>
                </a:solidFill>
                <a:highlight>
                  <a:schemeClr val="lt1"/>
                </a:highlight>
                <a:latin typeface="Arial"/>
                <a:ea typeface="Arial"/>
                <a:cs typeface="Arial"/>
                <a:sym typeface="Arial"/>
              </a:rPr>
              <a:t>Q3: Pilot testing in controlled environments.</a:t>
            </a:r>
            <a:endParaRPr sz="3000">
              <a:solidFill>
                <a:srgbClr val="374151"/>
              </a:solidFill>
              <a:highlight>
                <a:schemeClr val="lt1"/>
              </a:highlight>
              <a:latin typeface="Arial"/>
              <a:ea typeface="Arial"/>
              <a:cs typeface="Arial"/>
              <a:sym typeface="Arial"/>
            </a:endParaRPr>
          </a:p>
          <a:p>
            <a:pPr indent="-304800" lvl="0" marL="457200" rtl="0" algn="l">
              <a:lnSpc>
                <a:spcPct val="115000"/>
              </a:lnSpc>
              <a:spcBef>
                <a:spcPts val="0"/>
              </a:spcBef>
              <a:spcAft>
                <a:spcPts val="0"/>
              </a:spcAft>
              <a:buClr>
                <a:srgbClr val="374151"/>
              </a:buClr>
              <a:buSzPct val="100000"/>
              <a:buFont typeface="Arial"/>
              <a:buChar char="●"/>
            </a:pPr>
            <a:r>
              <a:rPr lang="en-US" sz="3000">
                <a:solidFill>
                  <a:srgbClr val="374151"/>
                </a:solidFill>
                <a:highlight>
                  <a:schemeClr val="lt1"/>
                </a:highlight>
                <a:latin typeface="Arial"/>
                <a:ea typeface="Arial"/>
                <a:cs typeface="Arial"/>
                <a:sym typeface="Arial"/>
              </a:rPr>
              <a:t>Q4: Initial deployment on Azure, user feedback collection.</a:t>
            </a:r>
            <a:endParaRPr sz="3000">
              <a:solidFill>
                <a:srgbClr val="374151"/>
              </a:solidFill>
              <a:highlight>
                <a:schemeClr val="lt1"/>
              </a:highlight>
              <a:latin typeface="Arial"/>
              <a:ea typeface="Arial"/>
              <a:cs typeface="Arial"/>
              <a:sym typeface="Arial"/>
            </a:endParaRPr>
          </a:p>
          <a:p>
            <a:pPr indent="0" lvl="0" marL="0" rtl="0" algn="l">
              <a:lnSpc>
                <a:spcPct val="115000"/>
              </a:lnSpc>
              <a:spcBef>
                <a:spcPts val="1500"/>
              </a:spcBef>
              <a:spcAft>
                <a:spcPts val="0"/>
              </a:spcAft>
              <a:buClr>
                <a:schemeClr val="dk1"/>
              </a:buClr>
              <a:buSzPts val="440"/>
              <a:buFont typeface="Arial"/>
              <a:buNone/>
            </a:pPr>
            <a:r>
              <a:rPr lang="en-US" sz="4500">
                <a:solidFill>
                  <a:srgbClr val="374151"/>
                </a:solidFill>
                <a:highlight>
                  <a:schemeClr val="lt1"/>
                </a:highlight>
                <a:latin typeface="Arial"/>
                <a:ea typeface="Arial"/>
                <a:cs typeface="Arial"/>
                <a:sym typeface="Arial"/>
              </a:rPr>
              <a:t>One-Year Goals:</a:t>
            </a:r>
            <a:endParaRPr sz="4500">
              <a:solidFill>
                <a:srgbClr val="374151"/>
              </a:solidFill>
              <a:highlight>
                <a:schemeClr val="lt1"/>
              </a:highlight>
              <a:latin typeface="Arial"/>
              <a:ea typeface="Arial"/>
              <a:cs typeface="Arial"/>
              <a:sym typeface="Arial"/>
            </a:endParaRPr>
          </a:p>
          <a:p>
            <a:pPr indent="-304800" lvl="0" marL="457200" rtl="0" algn="l">
              <a:lnSpc>
                <a:spcPct val="115000"/>
              </a:lnSpc>
              <a:spcBef>
                <a:spcPts val="1500"/>
              </a:spcBef>
              <a:spcAft>
                <a:spcPts val="0"/>
              </a:spcAft>
              <a:buClr>
                <a:srgbClr val="374151"/>
              </a:buClr>
              <a:buSzPct val="100000"/>
              <a:buFont typeface="Arial"/>
              <a:buChar char="●"/>
            </a:pPr>
            <a:r>
              <a:rPr lang="en-US" sz="3000">
                <a:solidFill>
                  <a:srgbClr val="374151"/>
                </a:solidFill>
                <a:highlight>
                  <a:schemeClr val="lt1"/>
                </a:highlight>
                <a:latin typeface="Arial"/>
                <a:ea typeface="Arial"/>
                <a:cs typeface="Arial"/>
                <a:sym typeface="Arial"/>
              </a:rPr>
              <a:t>Q1: Refinement based on feedback, start of clinical validation studies.</a:t>
            </a:r>
            <a:endParaRPr sz="3000">
              <a:solidFill>
                <a:srgbClr val="374151"/>
              </a:solidFill>
              <a:highlight>
                <a:schemeClr val="lt1"/>
              </a:highlight>
              <a:latin typeface="Arial"/>
              <a:ea typeface="Arial"/>
              <a:cs typeface="Arial"/>
              <a:sym typeface="Arial"/>
            </a:endParaRPr>
          </a:p>
          <a:p>
            <a:pPr indent="-304800" lvl="0" marL="457200" rtl="0" algn="l">
              <a:lnSpc>
                <a:spcPct val="115000"/>
              </a:lnSpc>
              <a:spcBef>
                <a:spcPts val="0"/>
              </a:spcBef>
              <a:spcAft>
                <a:spcPts val="0"/>
              </a:spcAft>
              <a:buClr>
                <a:srgbClr val="374151"/>
              </a:buClr>
              <a:buSzPct val="100000"/>
              <a:buFont typeface="Arial"/>
              <a:buChar char="●"/>
            </a:pPr>
            <a:r>
              <a:rPr lang="en-US" sz="3000">
                <a:solidFill>
                  <a:srgbClr val="374151"/>
                </a:solidFill>
                <a:highlight>
                  <a:schemeClr val="lt1"/>
                </a:highlight>
                <a:latin typeface="Arial"/>
                <a:ea typeface="Arial"/>
                <a:cs typeface="Arial"/>
                <a:sym typeface="Arial"/>
              </a:rPr>
              <a:t>Q2-Q3: Integration with healthcare systems, expand user base.</a:t>
            </a:r>
            <a:endParaRPr sz="3000">
              <a:solidFill>
                <a:srgbClr val="374151"/>
              </a:solidFill>
              <a:highlight>
                <a:schemeClr val="lt1"/>
              </a:highlight>
              <a:latin typeface="Arial"/>
              <a:ea typeface="Arial"/>
              <a:cs typeface="Arial"/>
              <a:sym typeface="Arial"/>
            </a:endParaRPr>
          </a:p>
          <a:p>
            <a:pPr indent="-304800" lvl="0" marL="457200" rtl="0" algn="l">
              <a:lnSpc>
                <a:spcPct val="115000"/>
              </a:lnSpc>
              <a:spcBef>
                <a:spcPts val="0"/>
              </a:spcBef>
              <a:spcAft>
                <a:spcPts val="0"/>
              </a:spcAft>
              <a:buClr>
                <a:srgbClr val="374151"/>
              </a:buClr>
              <a:buSzPct val="100000"/>
              <a:buFont typeface="Arial"/>
              <a:buChar char="●"/>
            </a:pPr>
            <a:r>
              <a:rPr lang="en-US" sz="3000">
                <a:solidFill>
                  <a:srgbClr val="374151"/>
                </a:solidFill>
                <a:highlight>
                  <a:schemeClr val="lt1"/>
                </a:highlight>
                <a:latin typeface="Arial"/>
                <a:ea typeface="Arial"/>
                <a:cs typeface="Arial"/>
                <a:sym typeface="Arial"/>
              </a:rPr>
              <a:t>Q4: Evaluate performance, plan for scaling.</a:t>
            </a:r>
            <a:endParaRPr sz="3000">
              <a:solidFill>
                <a:srgbClr val="374151"/>
              </a:solidFill>
              <a:highlight>
                <a:schemeClr val="lt1"/>
              </a:highlight>
              <a:latin typeface="Arial"/>
              <a:ea typeface="Arial"/>
              <a:cs typeface="Arial"/>
              <a:sym typeface="Arial"/>
            </a:endParaRPr>
          </a:p>
          <a:p>
            <a:pPr indent="0" lvl="0" marL="0" rtl="0" algn="l">
              <a:lnSpc>
                <a:spcPct val="115000"/>
              </a:lnSpc>
              <a:spcBef>
                <a:spcPts val="1500"/>
              </a:spcBef>
              <a:spcAft>
                <a:spcPts val="0"/>
              </a:spcAft>
              <a:buClr>
                <a:schemeClr val="dk1"/>
              </a:buClr>
              <a:buSzPts val="440"/>
              <a:buFont typeface="Arial"/>
              <a:buNone/>
            </a:pPr>
            <a:r>
              <a:rPr lang="en-US" sz="4500">
                <a:solidFill>
                  <a:srgbClr val="374151"/>
                </a:solidFill>
                <a:highlight>
                  <a:schemeClr val="lt1"/>
                </a:highlight>
                <a:latin typeface="Arial"/>
                <a:ea typeface="Arial"/>
                <a:cs typeface="Arial"/>
                <a:sym typeface="Arial"/>
              </a:rPr>
              <a:t>Long-Term Vision:</a:t>
            </a:r>
            <a:endParaRPr sz="4500">
              <a:solidFill>
                <a:srgbClr val="374151"/>
              </a:solidFill>
              <a:highlight>
                <a:schemeClr val="lt1"/>
              </a:highlight>
              <a:latin typeface="Arial"/>
              <a:ea typeface="Arial"/>
              <a:cs typeface="Arial"/>
              <a:sym typeface="Arial"/>
            </a:endParaRPr>
          </a:p>
          <a:p>
            <a:pPr indent="-304800" lvl="0" marL="457200" rtl="0" algn="l">
              <a:lnSpc>
                <a:spcPct val="115000"/>
              </a:lnSpc>
              <a:spcBef>
                <a:spcPts val="1500"/>
              </a:spcBef>
              <a:spcAft>
                <a:spcPts val="0"/>
              </a:spcAft>
              <a:buClr>
                <a:srgbClr val="374151"/>
              </a:buClr>
              <a:buSzPct val="100000"/>
              <a:buFont typeface="Arial"/>
              <a:buChar char="●"/>
            </a:pPr>
            <a:r>
              <a:rPr lang="en-US" sz="3000">
                <a:solidFill>
                  <a:schemeClr val="dk1"/>
                </a:solidFill>
                <a:highlight>
                  <a:schemeClr val="lt1"/>
                </a:highlight>
                <a:latin typeface="Arial"/>
                <a:ea typeface="Arial"/>
                <a:cs typeface="Arial"/>
                <a:sym typeface="Arial"/>
              </a:rPr>
              <a:t>Year 1-3:</a:t>
            </a:r>
            <a:r>
              <a:rPr lang="en-US" sz="3000">
                <a:solidFill>
                  <a:srgbClr val="374151"/>
                </a:solidFill>
                <a:highlight>
                  <a:schemeClr val="lt1"/>
                </a:highlight>
                <a:latin typeface="Arial"/>
                <a:ea typeface="Arial"/>
                <a:cs typeface="Arial"/>
                <a:sym typeface="Arial"/>
              </a:rPr>
              <a:t> Expansion to encompass a full spectrum of cardiac conditions, leveraging the model's adaptability. A key focus will be on discovering previously unrecognized feature relationships, potentially serving as biomarkers for cardiac health.</a:t>
            </a:r>
            <a:endParaRPr sz="3000">
              <a:solidFill>
                <a:srgbClr val="374151"/>
              </a:solidFill>
              <a:highlight>
                <a:schemeClr val="lt1"/>
              </a:highlight>
              <a:latin typeface="Arial"/>
              <a:ea typeface="Arial"/>
              <a:cs typeface="Arial"/>
              <a:sym typeface="Arial"/>
            </a:endParaRPr>
          </a:p>
          <a:p>
            <a:pPr indent="-304800" lvl="0" marL="457200" rtl="0" algn="l">
              <a:lnSpc>
                <a:spcPct val="115000"/>
              </a:lnSpc>
              <a:spcBef>
                <a:spcPts val="0"/>
              </a:spcBef>
              <a:spcAft>
                <a:spcPts val="0"/>
              </a:spcAft>
              <a:buClr>
                <a:srgbClr val="374151"/>
              </a:buClr>
              <a:buSzPct val="100000"/>
              <a:buFont typeface="Arial"/>
              <a:buChar char="●"/>
            </a:pPr>
            <a:r>
              <a:rPr lang="en-US" sz="3000">
                <a:solidFill>
                  <a:srgbClr val="374151"/>
                </a:solidFill>
                <a:highlight>
                  <a:schemeClr val="lt1"/>
                </a:highlight>
                <a:latin typeface="Arial"/>
                <a:ea typeface="Arial"/>
                <a:cs typeface="Arial"/>
                <a:sym typeface="Arial"/>
              </a:rPr>
              <a:t>Beyond: Continuous improvement, global outreach, and contribution to preventive healthcare.</a:t>
            </a:r>
            <a:endParaRPr sz="3000">
              <a:solidFill>
                <a:srgbClr val="374151"/>
              </a:solidFill>
              <a:highlight>
                <a:schemeClr val="lt1"/>
              </a:highlight>
              <a:latin typeface="Arial"/>
              <a:ea typeface="Arial"/>
              <a:cs typeface="Arial"/>
              <a:sym typeface="Arial"/>
            </a:endParaRPr>
          </a:p>
          <a:p>
            <a:pPr indent="0" lvl="0" marL="0" rtl="0" algn="l">
              <a:lnSpc>
                <a:spcPct val="90000"/>
              </a:lnSpc>
              <a:spcBef>
                <a:spcPts val="1500"/>
              </a:spcBef>
              <a:spcAft>
                <a:spcPts val="0"/>
              </a:spcAft>
              <a:buClr>
                <a:srgbClr val="000000"/>
              </a:buClr>
              <a:buSzPct val="100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1170432" y="1399032"/>
            <a:ext cx="3237000" cy="4069200"/>
          </a:xfrm>
          <a:prstGeom prst="rect">
            <a:avLst/>
          </a:prstGeom>
          <a:noFill/>
          <a:ln>
            <a:noFill/>
          </a:ln>
        </p:spPr>
        <p:txBody>
          <a:bodyPr anchorCtr="0" anchor="ctr" bIns="45700" lIns="45700" spcFirstLastPara="1" rIns="45700" wrap="square" tIns="45700">
            <a:normAutofit/>
          </a:bodyPr>
          <a:lstStyle/>
          <a:p>
            <a:pPr indent="0" lvl="0" marL="0" rtl="0" algn="ctr">
              <a:lnSpc>
                <a:spcPct val="90000"/>
              </a:lnSpc>
              <a:spcBef>
                <a:spcPts val="0"/>
              </a:spcBef>
              <a:spcAft>
                <a:spcPts val="0"/>
              </a:spcAft>
              <a:buClr>
                <a:srgbClr val="FFFFFF"/>
              </a:buClr>
              <a:buSzPts val="4400"/>
              <a:buFont typeface="Twentieth Century"/>
              <a:buNone/>
            </a:pPr>
            <a:r>
              <a:rPr lang="en-US">
                <a:solidFill>
                  <a:srgbClr val="FFFFFF"/>
                </a:solidFill>
              </a:rPr>
              <a:t>Conclusion and Call to Action</a:t>
            </a:r>
            <a:endParaRPr/>
          </a:p>
        </p:txBody>
      </p:sp>
      <p:sp>
        <p:nvSpPr>
          <p:cNvPr id="191" name="Google Shape;191;p30"/>
          <p:cNvSpPr txBox="1"/>
          <p:nvPr>
            <p:ph idx="1" type="body"/>
          </p:nvPr>
        </p:nvSpPr>
        <p:spPr>
          <a:xfrm>
            <a:off x="5343950" y="1527050"/>
            <a:ext cx="6013800" cy="5055300"/>
          </a:xfrm>
          <a:prstGeom prst="rect">
            <a:avLst/>
          </a:prstGeom>
          <a:noFill/>
          <a:ln>
            <a:noFill/>
          </a:ln>
        </p:spPr>
        <p:txBody>
          <a:bodyPr anchorCtr="0" anchor="ctr" bIns="45700" lIns="45700" spcFirstLastPara="1" rIns="45700"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US" sz="2400">
                <a:solidFill>
                  <a:srgbClr val="374151"/>
                </a:solidFill>
                <a:highlight>
                  <a:schemeClr val="lt1"/>
                </a:highlight>
                <a:latin typeface="Arial"/>
                <a:ea typeface="Arial"/>
                <a:cs typeface="Arial"/>
                <a:sym typeface="Arial"/>
              </a:rPr>
              <a:t>Summary and Closing Remarks:</a:t>
            </a:r>
            <a:endParaRPr b="1" sz="2400">
              <a:solidFill>
                <a:srgbClr val="374151"/>
              </a:solidFill>
              <a:highlight>
                <a:schemeClr val="lt1"/>
              </a:highlight>
              <a:latin typeface="Arial"/>
              <a:ea typeface="Arial"/>
              <a:cs typeface="Arial"/>
              <a:sym typeface="Arial"/>
            </a:endParaRPr>
          </a:p>
          <a:p>
            <a:pPr indent="-304800" lvl="0" marL="457200" rtl="0" algn="l">
              <a:lnSpc>
                <a:spcPct val="115000"/>
              </a:lnSpc>
              <a:spcBef>
                <a:spcPts val="1500"/>
              </a:spcBef>
              <a:spcAft>
                <a:spcPts val="0"/>
              </a:spcAft>
              <a:buClr>
                <a:srgbClr val="374151"/>
              </a:buClr>
              <a:buSzPts val="1200"/>
              <a:buFont typeface="Arial"/>
              <a:buChar char="●"/>
            </a:pPr>
            <a:r>
              <a:rPr b="1" lang="en-US" sz="1200">
                <a:solidFill>
                  <a:srgbClr val="374151"/>
                </a:solidFill>
                <a:highlight>
                  <a:schemeClr val="lt1"/>
                </a:highlight>
                <a:latin typeface="Arial"/>
                <a:ea typeface="Arial"/>
                <a:cs typeface="Arial"/>
                <a:sym typeface="Arial"/>
              </a:rPr>
              <a:t>Key Points Recap: </a:t>
            </a:r>
            <a:r>
              <a:rPr lang="en-US" sz="1200">
                <a:solidFill>
                  <a:srgbClr val="374151"/>
                </a:solidFill>
                <a:highlight>
                  <a:schemeClr val="lt1"/>
                </a:highlight>
                <a:latin typeface="Arial"/>
                <a:ea typeface="Arial"/>
                <a:cs typeface="Arial"/>
                <a:sym typeface="Arial"/>
              </a:rPr>
              <a:t>We introduced a cutting-edge AI model utilizing computer vision to diagnose Hypertrophic Cardiomyopathy (HCM) from 12-lead ECG images. This approach promises to overcome current diagnostic limitations, offering more accessible, accurate, and non-invasive solutions.</a:t>
            </a:r>
            <a:endParaRPr sz="1200">
              <a:solidFill>
                <a:srgbClr val="374151"/>
              </a:solidFill>
              <a:highlight>
                <a:schemeClr val="lt1"/>
              </a:highlight>
              <a:latin typeface="Arial"/>
              <a:ea typeface="Arial"/>
              <a:cs typeface="Arial"/>
              <a:sym typeface="Arial"/>
            </a:endParaRPr>
          </a:p>
          <a:p>
            <a:pPr indent="0" lvl="0" marL="457200" rtl="0" algn="l">
              <a:lnSpc>
                <a:spcPct val="115000"/>
              </a:lnSpc>
              <a:spcBef>
                <a:spcPts val="1500"/>
              </a:spcBef>
              <a:spcAft>
                <a:spcPts val="0"/>
              </a:spcAft>
              <a:buNone/>
            </a:pPr>
            <a:r>
              <a:t/>
            </a:r>
            <a:endParaRPr sz="1200">
              <a:solidFill>
                <a:srgbClr val="374151"/>
              </a:solidFill>
              <a:highlight>
                <a:schemeClr val="lt1"/>
              </a:highlight>
              <a:latin typeface="Arial"/>
              <a:ea typeface="Arial"/>
              <a:cs typeface="Arial"/>
              <a:sym typeface="Arial"/>
            </a:endParaRPr>
          </a:p>
          <a:p>
            <a:pPr indent="-304800" lvl="0" marL="457200" rtl="0" algn="l">
              <a:lnSpc>
                <a:spcPct val="115000"/>
              </a:lnSpc>
              <a:spcBef>
                <a:spcPts val="1500"/>
              </a:spcBef>
              <a:spcAft>
                <a:spcPts val="0"/>
              </a:spcAft>
              <a:buClr>
                <a:srgbClr val="374151"/>
              </a:buClr>
              <a:buSzPts val="1200"/>
              <a:buFont typeface="Arial"/>
              <a:buChar char="●"/>
            </a:pPr>
            <a:r>
              <a:rPr b="1" lang="en-US" sz="1200">
                <a:solidFill>
                  <a:srgbClr val="374151"/>
                </a:solidFill>
                <a:highlight>
                  <a:schemeClr val="lt1"/>
                </a:highlight>
                <a:latin typeface="Arial"/>
                <a:ea typeface="Arial"/>
                <a:cs typeface="Arial"/>
                <a:sym typeface="Arial"/>
              </a:rPr>
              <a:t>Global Impact:</a:t>
            </a:r>
            <a:r>
              <a:rPr lang="en-US" sz="1200">
                <a:solidFill>
                  <a:srgbClr val="374151"/>
                </a:solidFill>
                <a:highlight>
                  <a:schemeClr val="lt1"/>
                </a:highlight>
                <a:latin typeface="Arial"/>
                <a:ea typeface="Arial"/>
                <a:cs typeface="Arial"/>
                <a:sym typeface="Arial"/>
              </a:rPr>
              <a:t> By improving diagnostic accuracy and enabling early detection, this model has the potential to significantly enhance patient outcomes, reduce healthcare costs, and make a transformative impact on global cardiac health.</a:t>
            </a:r>
            <a:endParaRPr sz="1200">
              <a:solidFill>
                <a:srgbClr val="374151"/>
              </a:solidFill>
              <a:highlight>
                <a:schemeClr val="lt1"/>
              </a:highlight>
              <a:latin typeface="Arial"/>
              <a:ea typeface="Arial"/>
              <a:cs typeface="Arial"/>
              <a:sym typeface="Arial"/>
            </a:endParaRPr>
          </a:p>
          <a:p>
            <a:pPr indent="0" lvl="0" marL="457200" rtl="0" algn="l">
              <a:lnSpc>
                <a:spcPct val="115000"/>
              </a:lnSpc>
              <a:spcBef>
                <a:spcPts val="1500"/>
              </a:spcBef>
              <a:spcAft>
                <a:spcPts val="0"/>
              </a:spcAft>
              <a:buNone/>
            </a:pPr>
            <a:r>
              <a:t/>
            </a:r>
            <a:endParaRPr sz="1200">
              <a:solidFill>
                <a:srgbClr val="374151"/>
              </a:solidFill>
              <a:highlight>
                <a:schemeClr val="lt1"/>
              </a:highlight>
              <a:latin typeface="Arial"/>
              <a:ea typeface="Arial"/>
              <a:cs typeface="Arial"/>
              <a:sym typeface="Arial"/>
            </a:endParaRPr>
          </a:p>
          <a:p>
            <a:pPr indent="-304800" lvl="0" marL="457200" rtl="0" algn="l">
              <a:lnSpc>
                <a:spcPct val="115000"/>
              </a:lnSpc>
              <a:spcBef>
                <a:spcPts val="1500"/>
              </a:spcBef>
              <a:spcAft>
                <a:spcPts val="0"/>
              </a:spcAft>
              <a:buClr>
                <a:srgbClr val="374151"/>
              </a:buClr>
              <a:buSzPts val="1200"/>
              <a:buFont typeface="Arial"/>
              <a:buChar char="●"/>
            </a:pPr>
            <a:r>
              <a:rPr b="1" lang="en-US" sz="1200">
                <a:solidFill>
                  <a:srgbClr val="374151"/>
                </a:solidFill>
                <a:highlight>
                  <a:schemeClr val="lt1"/>
                </a:highlight>
                <a:latin typeface="Arial"/>
                <a:ea typeface="Arial"/>
                <a:cs typeface="Arial"/>
                <a:sym typeface="Arial"/>
              </a:rPr>
              <a:t>Call to Action: </a:t>
            </a:r>
            <a:r>
              <a:rPr lang="en-US" sz="1200">
                <a:solidFill>
                  <a:srgbClr val="374151"/>
                </a:solidFill>
                <a:highlight>
                  <a:schemeClr val="lt1"/>
                </a:highlight>
                <a:latin typeface="Arial"/>
                <a:ea typeface="Arial"/>
                <a:cs typeface="Arial"/>
                <a:sym typeface="Arial"/>
              </a:rPr>
              <a:t>We're excited about the possibilities and invite collaboration, support, and constructive feedback. Together, we can revolutionize cardiac care and save countless lives.</a:t>
            </a:r>
            <a:endParaRPr sz="1200">
              <a:solidFill>
                <a:srgbClr val="374151"/>
              </a:solidFill>
              <a:highlight>
                <a:schemeClr val="lt1"/>
              </a:highlight>
              <a:latin typeface="Arial"/>
              <a:ea typeface="Arial"/>
              <a:cs typeface="Arial"/>
              <a:sym typeface="Arial"/>
            </a:endParaRPr>
          </a:p>
          <a:p>
            <a:pPr indent="0" lvl="0" marL="0" rtl="0" algn="l">
              <a:lnSpc>
                <a:spcPct val="90000"/>
              </a:lnSpc>
              <a:spcBef>
                <a:spcPts val="1500"/>
              </a:spcBef>
              <a:spcAft>
                <a:spcPts val="0"/>
              </a:spcAft>
              <a:buClr>
                <a:srgbClr val="000000"/>
              </a:buClr>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1170432" y="1399032"/>
            <a:ext cx="3237000" cy="4069200"/>
          </a:xfrm>
          <a:prstGeom prst="rect">
            <a:avLst/>
          </a:prstGeom>
          <a:noFill/>
          <a:ln>
            <a:noFill/>
          </a:ln>
        </p:spPr>
        <p:txBody>
          <a:bodyPr anchorCtr="0" anchor="ctr" bIns="45700" lIns="45700" spcFirstLastPara="1" rIns="45700" wrap="square" tIns="45700">
            <a:normAutofit/>
          </a:bodyPr>
          <a:lstStyle/>
          <a:p>
            <a:pPr indent="0" lvl="0" marL="0" rtl="0" algn="ctr">
              <a:lnSpc>
                <a:spcPct val="90000"/>
              </a:lnSpc>
              <a:spcBef>
                <a:spcPts val="0"/>
              </a:spcBef>
              <a:spcAft>
                <a:spcPts val="0"/>
              </a:spcAft>
              <a:buClr>
                <a:srgbClr val="FFFFFF"/>
              </a:buClr>
              <a:buSzPts val="4400"/>
              <a:buFont typeface="Twentieth Century"/>
              <a:buNone/>
            </a:pPr>
            <a:r>
              <a:rPr lang="en-US">
                <a:solidFill>
                  <a:srgbClr val="FFFFFF"/>
                </a:solidFill>
              </a:rPr>
              <a:t>Thank You and Q&amp;A</a:t>
            </a:r>
            <a:endParaRPr/>
          </a:p>
        </p:txBody>
      </p:sp>
      <p:sp>
        <p:nvSpPr>
          <p:cNvPr id="197" name="Google Shape;197;p31"/>
          <p:cNvSpPr txBox="1"/>
          <p:nvPr>
            <p:ph idx="1" type="body"/>
          </p:nvPr>
        </p:nvSpPr>
        <p:spPr>
          <a:xfrm>
            <a:off x="5788152" y="1527047"/>
            <a:ext cx="5111400" cy="3931800"/>
          </a:xfrm>
          <a:prstGeom prst="rect">
            <a:avLst/>
          </a:prstGeom>
          <a:noFill/>
          <a:ln>
            <a:noFill/>
          </a:ln>
        </p:spPr>
        <p:txBody>
          <a:bodyPr anchorCtr="0" anchor="ctr" bIns="45700" lIns="45700" spcFirstLastPara="1" rIns="45700" wrap="square" tIns="45700">
            <a:normAutofit lnSpcReduction="10000"/>
          </a:bodyPr>
          <a:lstStyle/>
          <a:p>
            <a:pPr indent="0" lvl="0" marL="0" rtl="0" algn="l">
              <a:lnSpc>
                <a:spcPct val="115000"/>
              </a:lnSpc>
              <a:spcBef>
                <a:spcPts val="1500"/>
              </a:spcBef>
              <a:spcAft>
                <a:spcPts val="0"/>
              </a:spcAft>
              <a:buClr>
                <a:schemeClr val="dk1"/>
              </a:buClr>
              <a:buSzPts val="1100"/>
              <a:buFont typeface="Arial"/>
              <a:buNone/>
            </a:pPr>
            <a:r>
              <a:rPr lang="en-US" sz="1400">
                <a:solidFill>
                  <a:schemeClr val="dk1"/>
                </a:solidFill>
                <a:highlight>
                  <a:schemeClr val="lt1"/>
                </a:highlight>
                <a:latin typeface="Arial"/>
                <a:ea typeface="Arial"/>
                <a:cs typeface="Arial"/>
                <a:sym typeface="Arial"/>
              </a:rPr>
              <a:t>Thank you for the opportunity to share our vision with you today. As we stand on the brink of a transformative era in cardiac healthcare, we envision our AI software not merely as a tool, but as a harbinger of comprehensive change, enhancing patient care across all frontiers.</a:t>
            </a:r>
            <a:endParaRPr sz="1400">
              <a:solidFill>
                <a:schemeClr val="dk1"/>
              </a:solidFill>
              <a:highlight>
                <a:schemeClr val="lt1"/>
              </a:highlight>
              <a:latin typeface="Arial"/>
              <a:ea typeface="Arial"/>
              <a:cs typeface="Arial"/>
              <a:sym typeface="Arial"/>
            </a:endParaRPr>
          </a:p>
          <a:p>
            <a:pPr indent="0" lvl="0" marL="0" rtl="0" algn="l">
              <a:lnSpc>
                <a:spcPct val="115000"/>
              </a:lnSpc>
              <a:spcBef>
                <a:spcPts val="1500"/>
              </a:spcBef>
              <a:spcAft>
                <a:spcPts val="0"/>
              </a:spcAft>
              <a:buClr>
                <a:schemeClr val="dk1"/>
              </a:buClr>
              <a:buSzPts val="1100"/>
              <a:buFont typeface="Arial"/>
              <a:buNone/>
            </a:pPr>
            <a:r>
              <a:rPr lang="en-US" sz="1400">
                <a:solidFill>
                  <a:schemeClr val="dk1"/>
                </a:solidFill>
                <a:highlight>
                  <a:schemeClr val="lt1"/>
                </a:highlight>
                <a:latin typeface="Arial"/>
                <a:ea typeface="Arial"/>
                <a:cs typeface="Arial"/>
                <a:sym typeface="Arial"/>
              </a:rPr>
              <a:t>We welcome your thoughts, collaboration, and support in this endeavor. Should our project resonate with you, we invite you to connect with us:</a:t>
            </a:r>
            <a:endParaRPr sz="1400">
              <a:solidFill>
                <a:schemeClr val="dk1"/>
              </a:solidFill>
              <a:highlight>
                <a:schemeClr val="lt1"/>
              </a:highlight>
              <a:latin typeface="Arial"/>
              <a:ea typeface="Arial"/>
              <a:cs typeface="Arial"/>
              <a:sym typeface="Arial"/>
            </a:endParaRPr>
          </a:p>
          <a:p>
            <a:pPr indent="0" lvl="0" marL="0" rtl="0" algn="l">
              <a:lnSpc>
                <a:spcPct val="90000"/>
              </a:lnSpc>
              <a:spcBef>
                <a:spcPts val="1500"/>
              </a:spcBef>
              <a:spcAft>
                <a:spcPts val="0"/>
              </a:spcAft>
              <a:buClr>
                <a:srgbClr val="000000"/>
              </a:buClr>
              <a:buSzPts val="2800"/>
              <a:buNone/>
            </a:pPr>
            <a:r>
              <a:t/>
            </a:r>
            <a:endParaRPr sz="1400">
              <a:solidFill>
                <a:schemeClr val="dk1"/>
              </a:solidFill>
              <a:highlight>
                <a:schemeClr val="lt1"/>
              </a:highlight>
              <a:latin typeface="Arial"/>
              <a:ea typeface="Arial"/>
              <a:cs typeface="Arial"/>
              <a:sym typeface="Arial"/>
            </a:endParaRPr>
          </a:p>
          <a:p>
            <a:pPr indent="0" lvl="0" marL="0" rtl="0" algn="l">
              <a:lnSpc>
                <a:spcPct val="90000"/>
              </a:lnSpc>
              <a:spcBef>
                <a:spcPts val="1000"/>
              </a:spcBef>
              <a:spcAft>
                <a:spcPts val="0"/>
              </a:spcAft>
              <a:buClr>
                <a:srgbClr val="000000"/>
              </a:buClr>
              <a:buSzPts val="2800"/>
              <a:buNone/>
            </a:pPr>
            <a:r>
              <a:rPr lang="en-US" sz="1400" u="sng">
                <a:solidFill>
                  <a:srgbClr val="4285F4"/>
                </a:solidFill>
                <a:highlight>
                  <a:schemeClr val="lt1"/>
                </a:highlight>
                <a:latin typeface="Arial"/>
                <a:ea typeface="Arial"/>
                <a:cs typeface="Arial"/>
                <a:sym typeface="Arial"/>
                <a:hlinkClick r:id="rId3">
                  <a:extLst>
                    <a:ext uri="{A12FA001-AC4F-418D-AE19-62706E023703}">
                      <ahyp:hlinkClr val="tx"/>
                    </a:ext>
                  </a:extLst>
                </a:hlinkClick>
              </a:rPr>
              <a:t>John Pearce</a:t>
            </a:r>
            <a:endParaRPr/>
          </a:p>
          <a:p>
            <a:pPr indent="0" lvl="0" marL="0" rtl="0" algn="l">
              <a:lnSpc>
                <a:spcPct val="90000"/>
              </a:lnSpc>
              <a:spcBef>
                <a:spcPts val="1000"/>
              </a:spcBef>
              <a:spcAft>
                <a:spcPts val="0"/>
              </a:spcAft>
              <a:buClr>
                <a:srgbClr val="000000"/>
              </a:buClr>
              <a:buSzPts val="2800"/>
              <a:buNone/>
            </a:pPr>
            <a:r>
              <a:rPr lang="en-US" sz="1400" u="sng">
                <a:solidFill>
                  <a:srgbClr val="4285F4"/>
                </a:solidFill>
                <a:highlight>
                  <a:schemeClr val="lt1"/>
                </a:highlight>
                <a:latin typeface="Arial"/>
                <a:ea typeface="Arial"/>
                <a:cs typeface="Arial"/>
                <a:sym typeface="Arial"/>
                <a:hlinkClick r:id="rId4">
                  <a:extLst>
                    <a:ext uri="{A12FA001-AC4F-418D-AE19-62706E023703}">
                      <ahyp:hlinkClr val="tx"/>
                    </a:ext>
                  </a:extLst>
                </a:hlinkClick>
              </a:rPr>
              <a:t>Jared Schneider</a:t>
            </a:r>
            <a:endParaRPr sz="1400">
              <a:solidFill>
                <a:srgbClr val="4285F4"/>
              </a:solidFill>
              <a:highlight>
                <a:schemeClr val="lt1"/>
              </a:highlight>
              <a:latin typeface="Arial"/>
              <a:ea typeface="Arial"/>
              <a:cs typeface="Arial"/>
              <a:sym typeface="Arial"/>
            </a:endParaRPr>
          </a:p>
          <a:p>
            <a:pPr indent="0" lvl="0" marL="0" rtl="0" algn="l">
              <a:lnSpc>
                <a:spcPct val="90000"/>
              </a:lnSpc>
              <a:spcBef>
                <a:spcPts val="1000"/>
              </a:spcBef>
              <a:spcAft>
                <a:spcPts val="0"/>
              </a:spcAft>
              <a:buClr>
                <a:srgbClr val="000000"/>
              </a:buClr>
              <a:buSzPts val="2800"/>
              <a:buNone/>
            </a:pPr>
            <a:r>
              <a:rPr lang="en-US" sz="1200" u="sng">
                <a:solidFill>
                  <a:srgbClr val="4285F4"/>
                </a:solidFill>
                <a:highlight>
                  <a:schemeClr val="lt1"/>
                </a:highlight>
                <a:latin typeface="Roboto"/>
                <a:ea typeface="Roboto"/>
                <a:cs typeface="Roboto"/>
                <a:sym typeface="Roboto"/>
                <a:hlinkClick r:id="rId5">
                  <a:extLst>
                    <a:ext uri="{A12FA001-AC4F-418D-AE19-62706E023703}">
                      <ahyp:hlinkClr val="tx"/>
                    </a:ext>
                  </a:extLst>
                </a:hlinkClick>
              </a:rPr>
              <a:t>John.Pearce@ainnovetion.com</a:t>
            </a:r>
            <a:endParaRPr sz="1400">
              <a:solidFill>
                <a:srgbClr val="4285F4"/>
              </a:solidFill>
              <a:highlight>
                <a:schemeClr val="lt1"/>
              </a:highlight>
              <a:latin typeface="Arial"/>
              <a:ea typeface="Arial"/>
              <a:cs typeface="Arial"/>
              <a:sym typeface="Arial"/>
            </a:endParaRPr>
          </a:p>
          <a:p>
            <a:pPr indent="0" lvl="0" marL="0" rtl="0" algn="l">
              <a:lnSpc>
                <a:spcPct val="90000"/>
              </a:lnSpc>
              <a:spcBef>
                <a:spcPts val="1000"/>
              </a:spcBef>
              <a:spcAft>
                <a:spcPts val="0"/>
              </a:spcAft>
              <a:buClr>
                <a:srgbClr val="000000"/>
              </a:buClr>
              <a:buSzPts val="2800"/>
              <a:buNone/>
            </a:pPr>
            <a:r>
              <a:t/>
            </a:r>
            <a:endParaRPr sz="1400">
              <a:solidFill>
                <a:schemeClr val="dk1"/>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idx="1" type="body"/>
          </p:nvPr>
        </p:nvSpPr>
        <p:spPr>
          <a:xfrm>
            <a:off x="5492952" y="1950147"/>
            <a:ext cx="5111400" cy="3931800"/>
          </a:xfrm>
          <a:prstGeom prst="rect">
            <a:avLst/>
          </a:prstGeom>
        </p:spPr>
        <p:txBody>
          <a:bodyPr anchorCtr="0" anchor="ctr" bIns="45700" lIns="45700" spcFirstLastPara="1" rIns="45700" wrap="square" tIns="45700">
            <a:noAutofit/>
          </a:bodyPr>
          <a:lstStyle/>
          <a:p>
            <a:pPr indent="0" lvl="0" marL="457200" rtl="0" algn="l">
              <a:lnSpc>
                <a:spcPct val="95000"/>
              </a:lnSpc>
              <a:spcBef>
                <a:spcPts val="1500"/>
              </a:spcBef>
              <a:spcAft>
                <a:spcPts val="0"/>
              </a:spcAft>
              <a:buNone/>
            </a:pPr>
            <a:r>
              <a:rPr lang="en-US" sz="1400">
                <a:solidFill>
                  <a:srgbClr val="374151"/>
                </a:solidFill>
                <a:highlight>
                  <a:schemeClr val="lt1"/>
                </a:highlight>
                <a:latin typeface="Arial"/>
                <a:ea typeface="Arial"/>
                <a:cs typeface="Arial"/>
                <a:sym typeface="Arial"/>
              </a:rPr>
              <a:t>Our journey in this endeavor is deeply rooted in personal experiences and the collective desire to make a tangible difference. For instance, my first hand experience in screening young athletes which opened my eyes to the profound community impact of sudden cardiac arrest (SCA). Witnessing the ripple effect of such events has been both a sobering and motivating force. </a:t>
            </a:r>
            <a:endParaRPr sz="1400">
              <a:solidFill>
                <a:srgbClr val="374151"/>
              </a:solidFill>
              <a:highlight>
                <a:schemeClr val="lt1"/>
              </a:highlight>
              <a:latin typeface="Arial"/>
              <a:ea typeface="Arial"/>
              <a:cs typeface="Arial"/>
              <a:sym typeface="Arial"/>
            </a:endParaRPr>
          </a:p>
          <a:p>
            <a:pPr indent="0" lvl="0" marL="457200" rtl="0" algn="l">
              <a:lnSpc>
                <a:spcPct val="95000"/>
              </a:lnSpc>
              <a:spcBef>
                <a:spcPts val="1500"/>
              </a:spcBef>
              <a:spcAft>
                <a:spcPts val="0"/>
              </a:spcAft>
              <a:buNone/>
            </a:pPr>
            <a:r>
              <a:rPr lang="en-US" sz="1400">
                <a:solidFill>
                  <a:srgbClr val="374151"/>
                </a:solidFill>
                <a:highlight>
                  <a:schemeClr val="lt1"/>
                </a:highlight>
                <a:latin typeface="Arial"/>
                <a:ea typeface="Arial"/>
                <a:cs typeface="Arial"/>
                <a:sym typeface="Arial"/>
              </a:rPr>
              <a:t>While these experiences are part of our individual stories, they are not the sole focus. Instead, they serve as catalysts that drive our commitment to innovation in cardiac health. Our goal is not to center the narrative around us, but to use our personal motivations as a springboard to create solutions that benefit communities worldwide.</a:t>
            </a:r>
            <a:endParaRPr sz="1400">
              <a:solidFill>
                <a:srgbClr val="374151"/>
              </a:solidFill>
              <a:highlight>
                <a:schemeClr val="lt1"/>
              </a:highlight>
              <a:latin typeface="Arial"/>
              <a:ea typeface="Arial"/>
              <a:cs typeface="Arial"/>
              <a:sym typeface="Arial"/>
            </a:endParaRPr>
          </a:p>
          <a:p>
            <a:pPr indent="0" lvl="0" marL="457200" rtl="0" algn="l">
              <a:lnSpc>
                <a:spcPct val="95000"/>
              </a:lnSpc>
              <a:spcBef>
                <a:spcPts val="1500"/>
              </a:spcBef>
              <a:spcAft>
                <a:spcPts val="1500"/>
              </a:spcAft>
              <a:buNone/>
            </a:pPr>
            <a:r>
              <a:rPr lang="en-US" sz="1400">
                <a:solidFill>
                  <a:srgbClr val="374151"/>
                </a:solidFill>
                <a:highlight>
                  <a:schemeClr val="lt1"/>
                </a:highlight>
                <a:latin typeface="Arial"/>
                <a:ea typeface="Arial"/>
                <a:cs typeface="Arial"/>
                <a:sym typeface="Arial"/>
              </a:rPr>
              <a:t>We care because we've seen the need. We care because we believe in the potential of our AI software to prevent tragedies and enhance lives. And we care because, at the heart of it, we are committed to turning our shared vision into a reality that transcends individual stories and touches lives globally.</a:t>
            </a:r>
            <a:endParaRPr sz="3000">
              <a:highlight>
                <a:schemeClr val="lt1"/>
              </a:highlight>
              <a:latin typeface="Arial"/>
              <a:ea typeface="Arial"/>
              <a:cs typeface="Arial"/>
              <a:sym typeface="Arial"/>
            </a:endParaRPr>
          </a:p>
        </p:txBody>
      </p:sp>
      <p:sp>
        <p:nvSpPr>
          <p:cNvPr id="119" name="Google Shape;119;p19"/>
          <p:cNvSpPr txBox="1"/>
          <p:nvPr>
            <p:ph type="title"/>
          </p:nvPr>
        </p:nvSpPr>
        <p:spPr>
          <a:xfrm>
            <a:off x="1112600" y="2309100"/>
            <a:ext cx="3606900" cy="2239800"/>
          </a:xfrm>
          <a:prstGeom prst="rect">
            <a:avLst/>
          </a:prstGeom>
        </p:spPr>
        <p:txBody>
          <a:bodyPr anchorCtr="0" anchor="ctr" bIns="45700" lIns="45700" spcFirstLastPara="1" rIns="45700" wrap="square" tIns="45700">
            <a:normAutofit/>
          </a:bodyPr>
          <a:lstStyle/>
          <a:p>
            <a:pPr indent="0" lvl="0" marL="0" rtl="0" algn="ctr">
              <a:spcBef>
                <a:spcPts val="0"/>
              </a:spcBef>
              <a:spcAft>
                <a:spcPts val="0"/>
              </a:spcAft>
              <a:buNone/>
            </a:pPr>
            <a:r>
              <a:rPr lang="en-US"/>
              <a:t>Our Motivation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1170432" y="1399032"/>
            <a:ext cx="3237000" cy="4069200"/>
          </a:xfrm>
          <a:prstGeom prst="rect">
            <a:avLst/>
          </a:prstGeom>
          <a:noFill/>
          <a:ln>
            <a:noFill/>
          </a:ln>
        </p:spPr>
        <p:txBody>
          <a:bodyPr anchorCtr="0" anchor="ctr" bIns="45700" lIns="45700" spcFirstLastPara="1" rIns="45700" wrap="square" tIns="45700">
            <a:normAutofit/>
          </a:bodyPr>
          <a:lstStyle/>
          <a:p>
            <a:pPr indent="0" lvl="0" marL="0" rtl="0" algn="ctr">
              <a:lnSpc>
                <a:spcPct val="90000"/>
              </a:lnSpc>
              <a:spcBef>
                <a:spcPts val="0"/>
              </a:spcBef>
              <a:spcAft>
                <a:spcPts val="0"/>
              </a:spcAft>
              <a:buClr>
                <a:srgbClr val="FFFFFF"/>
              </a:buClr>
              <a:buSzPts val="4400"/>
              <a:buFont typeface="Twentieth Century"/>
              <a:buNone/>
            </a:pPr>
            <a:r>
              <a:rPr lang="en-US">
                <a:solidFill>
                  <a:srgbClr val="FFFFFF"/>
                </a:solidFill>
              </a:rPr>
              <a:t>Introduction (WHY)</a:t>
            </a:r>
            <a:endParaRPr/>
          </a:p>
        </p:txBody>
      </p:sp>
      <p:sp>
        <p:nvSpPr>
          <p:cNvPr id="125" name="Google Shape;125;p20"/>
          <p:cNvSpPr txBox="1"/>
          <p:nvPr>
            <p:ph idx="1" type="body"/>
          </p:nvPr>
        </p:nvSpPr>
        <p:spPr>
          <a:xfrm>
            <a:off x="5170475" y="1160475"/>
            <a:ext cx="7021500" cy="5516400"/>
          </a:xfrm>
          <a:prstGeom prst="rect">
            <a:avLst/>
          </a:prstGeom>
          <a:noFill/>
          <a:ln>
            <a:noFill/>
          </a:ln>
        </p:spPr>
        <p:txBody>
          <a:bodyPr anchorCtr="0" anchor="ctr" bIns="45700" lIns="45700" spcFirstLastPara="1" rIns="45700" wrap="square" tIns="45700">
            <a:noAutofit/>
          </a:bodyPr>
          <a:lstStyle/>
          <a:p>
            <a:pPr indent="0" lvl="0" marL="0" rtl="0" algn="l">
              <a:lnSpc>
                <a:spcPct val="70000"/>
              </a:lnSpc>
              <a:spcBef>
                <a:spcPts val="0"/>
              </a:spcBef>
              <a:spcAft>
                <a:spcPts val="0"/>
              </a:spcAft>
              <a:buClr>
                <a:srgbClr val="000000"/>
              </a:buClr>
              <a:buSzPts val="2590"/>
              <a:buNone/>
            </a:pPr>
            <a:r>
              <a:rPr b="1" lang="en-US" sz="2410">
                <a:solidFill>
                  <a:srgbClr val="374151"/>
                </a:solidFill>
                <a:highlight>
                  <a:srgbClr val="FFFFFF"/>
                </a:highlight>
                <a:latin typeface="Arial"/>
                <a:ea typeface="Arial"/>
                <a:cs typeface="Arial"/>
                <a:sym typeface="Arial"/>
              </a:rPr>
              <a:t>Hypertrophic Cardiomyopathy (HCM):</a:t>
            </a:r>
            <a:endParaRPr b="1" sz="2410">
              <a:solidFill>
                <a:srgbClr val="374151"/>
              </a:solidFill>
              <a:highlight>
                <a:srgbClr val="FFFFFF"/>
              </a:highlight>
              <a:latin typeface="Arial"/>
              <a:ea typeface="Arial"/>
              <a:cs typeface="Arial"/>
              <a:sym typeface="Arial"/>
            </a:endParaRPr>
          </a:p>
          <a:p>
            <a:pPr indent="-311785" lvl="0" marL="457200" rtl="0" algn="l">
              <a:lnSpc>
                <a:spcPct val="95000"/>
              </a:lnSpc>
              <a:spcBef>
                <a:spcPts val="1500"/>
              </a:spcBef>
              <a:spcAft>
                <a:spcPts val="0"/>
              </a:spcAft>
              <a:buClr>
                <a:srgbClr val="374151"/>
              </a:buClr>
              <a:buSzPts val="1310"/>
              <a:buFont typeface="Arial"/>
              <a:buChar char="●"/>
            </a:pPr>
            <a:r>
              <a:rPr lang="en-US" sz="1310">
                <a:solidFill>
                  <a:srgbClr val="374151"/>
                </a:solidFill>
                <a:highlight>
                  <a:srgbClr val="FFFFFF"/>
                </a:highlight>
                <a:latin typeface="Arial"/>
                <a:ea typeface="Arial"/>
                <a:cs typeface="Arial"/>
                <a:sym typeface="Arial"/>
              </a:rPr>
              <a:t>Genetic condition causing abnormal thickening of the heart muscle.</a:t>
            </a:r>
            <a:endParaRPr sz="1310">
              <a:solidFill>
                <a:srgbClr val="374151"/>
              </a:solidFill>
              <a:highlight>
                <a:srgbClr val="FFFFFF"/>
              </a:highlight>
              <a:latin typeface="Arial"/>
              <a:ea typeface="Arial"/>
              <a:cs typeface="Arial"/>
              <a:sym typeface="Arial"/>
            </a:endParaRPr>
          </a:p>
          <a:p>
            <a:pPr indent="-311785" lvl="0" marL="457200" rtl="0" algn="l">
              <a:lnSpc>
                <a:spcPct val="95000"/>
              </a:lnSpc>
              <a:spcBef>
                <a:spcPts val="0"/>
              </a:spcBef>
              <a:spcAft>
                <a:spcPts val="0"/>
              </a:spcAft>
              <a:buClr>
                <a:srgbClr val="374151"/>
              </a:buClr>
              <a:buSzPts val="1310"/>
              <a:buFont typeface="Arial"/>
              <a:buChar char="●"/>
            </a:pPr>
            <a:r>
              <a:rPr lang="en-US" sz="1310">
                <a:solidFill>
                  <a:srgbClr val="374151"/>
                </a:solidFill>
                <a:highlight>
                  <a:srgbClr val="FFFFFF"/>
                </a:highlight>
                <a:latin typeface="Arial"/>
                <a:ea typeface="Arial"/>
                <a:cs typeface="Arial"/>
                <a:sym typeface="Arial"/>
              </a:rPr>
              <a:t>Affects 1 in 500 individuals globally.</a:t>
            </a:r>
            <a:endParaRPr sz="1310">
              <a:solidFill>
                <a:srgbClr val="374151"/>
              </a:solidFill>
              <a:highlight>
                <a:srgbClr val="FFFFFF"/>
              </a:highlight>
              <a:latin typeface="Arial"/>
              <a:ea typeface="Arial"/>
              <a:cs typeface="Arial"/>
              <a:sym typeface="Arial"/>
            </a:endParaRPr>
          </a:p>
          <a:p>
            <a:pPr indent="-311785" lvl="0" marL="457200" rtl="0" algn="l">
              <a:lnSpc>
                <a:spcPct val="95000"/>
              </a:lnSpc>
              <a:spcBef>
                <a:spcPts val="0"/>
              </a:spcBef>
              <a:spcAft>
                <a:spcPts val="0"/>
              </a:spcAft>
              <a:buClr>
                <a:srgbClr val="374151"/>
              </a:buClr>
              <a:buSzPts val="1310"/>
              <a:buFont typeface="Arial"/>
              <a:buChar char="●"/>
            </a:pPr>
            <a:r>
              <a:rPr lang="en-US" sz="1310">
                <a:solidFill>
                  <a:srgbClr val="374151"/>
                </a:solidFill>
                <a:highlight>
                  <a:srgbClr val="FFFFFF"/>
                </a:highlight>
                <a:latin typeface="Arial"/>
                <a:ea typeface="Arial"/>
                <a:cs typeface="Arial"/>
                <a:sym typeface="Arial"/>
              </a:rPr>
              <a:t>Can lead to sudden cardiac death, especially in young athletes.</a:t>
            </a:r>
            <a:br>
              <a:rPr lang="en-US" sz="1310">
                <a:solidFill>
                  <a:srgbClr val="374151"/>
                </a:solidFill>
                <a:highlight>
                  <a:srgbClr val="FFFFFF"/>
                </a:highlight>
                <a:latin typeface="Arial"/>
                <a:ea typeface="Arial"/>
                <a:cs typeface="Arial"/>
                <a:sym typeface="Arial"/>
              </a:rPr>
            </a:br>
            <a:endParaRPr b="1" sz="1910">
              <a:solidFill>
                <a:srgbClr val="374151"/>
              </a:solidFill>
              <a:highlight>
                <a:srgbClr val="FFFFFF"/>
              </a:highlight>
              <a:latin typeface="Arial"/>
              <a:ea typeface="Arial"/>
              <a:cs typeface="Arial"/>
              <a:sym typeface="Arial"/>
            </a:endParaRPr>
          </a:p>
          <a:p>
            <a:pPr indent="0" lvl="0" marL="0" rtl="0" algn="l">
              <a:lnSpc>
                <a:spcPct val="95000"/>
              </a:lnSpc>
              <a:spcBef>
                <a:spcPts val="1500"/>
              </a:spcBef>
              <a:spcAft>
                <a:spcPts val="0"/>
              </a:spcAft>
              <a:buClr>
                <a:schemeClr val="dk1"/>
              </a:buClr>
              <a:buSzPts val="1018"/>
              <a:buFont typeface="Arial"/>
              <a:buNone/>
            </a:pPr>
            <a:r>
              <a:rPr b="1" lang="en-US" sz="1810">
                <a:solidFill>
                  <a:srgbClr val="374151"/>
                </a:solidFill>
                <a:highlight>
                  <a:srgbClr val="FFFFFF"/>
                </a:highlight>
                <a:latin typeface="Arial"/>
                <a:ea typeface="Arial"/>
                <a:cs typeface="Arial"/>
                <a:sym typeface="Arial"/>
              </a:rPr>
              <a:t>Diagnostic Challenges</a:t>
            </a:r>
            <a:endParaRPr b="1" sz="1810">
              <a:solidFill>
                <a:srgbClr val="374151"/>
              </a:solidFill>
              <a:highlight>
                <a:srgbClr val="FFFFFF"/>
              </a:highlight>
              <a:latin typeface="Arial"/>
              <a:ea typeface="Arial"/>
              <a:cs typeface="Arial"/>
              <a:sym typeface="Arial"/>
            </a:endParaRPr>
          </a:p>
          <a:p>
            <a:pPr indent="-311785" lvl="0" marL="457200" rtl="0" algn="l">
              <a:lnSpc>
                <a:spcPct val="95000"/>
              </a:lnSpc>
              <a:spcBef>
                <a:spcPts val="1500"/>
              </a:spcBef>
              <a:spcAft>
                <a:spcPts val="0"/>
              </a:spcAft>
              <a:buClr>
                <a:srgbClr val="374151"/>
              </a:buClr>
              <a:buSzPts val="1310"/>
              <a:buFont typeface="Arial"/>
              <a:buChar char="●"/>
            </a:pPr>
            <a:r>
              <a:rPr lang="en-US" sz="1310">
                <a:solidFill>
                  <a:srgbClr val="374151"/>
                </a:solidFill>
                <a:highlight>
                  <a:srgbClr val="FFFFFF"/>
                </a:highlight>
                <a:latin typeface="Arial"/>
                <a:ea typeface="Arial"/>
                <a:cs typeface="Arial"/>
                <a:sym typeface="Arial"/>
              </a:rPr>
              <a:t>Asymptomatic Nature: Often undetected due to lack of symptoms.</a:t>
            </a:r>
            <a:endParaRPr sz="1310">
              <a:solidFill>
                <a:srgbClr val="374151"/>
              </a:solidFill>
              <a:highlight>
                <a:srgbClr val="FFFFFF"/>
              </a:highlight>
              <a:latin typeface="Arial"/>
              <a:ea typeface="Arial"/>
              <a:cs typeface="Arial"/>
              <a:sym typeface="Arial"/>
            </a:endParaRPr>
          </a:p>
          <a:p>
            <a:pPr indent="-311785" lvl="0" marL="457200" rtl="0" algn="l">
              <a:lnSpc>
                <a:spcPct val="95000"/>
              </a:lnSpc>
              <a:spcBef>
                <a:spcPts val="0"/>
              </a:spcBef>
              <a:spcAft>
                <a:spcPts val="0"/>
              </a:spcAft>
              <a:buClr>
                <a:srgbClr val="374151"/>
              </a:buClr>
              <a:buSzPts val="1310"/>
              <a:buFont typeface="Arial"/>
              <a:buChar char="●"/>
            </a:pPr>
            <a:r>
              <a:rPr lang="en-US" sz="1310">
                <a:solidFill>
                  <a:srgbClr val="374151"/>
                </a:solidFill>
                <a:highlight>
                  <a:srgbClr val="FFFFFF"/>
                </a:highlight>
                <a:latin typeface="Arial"/>
                <a:ea typeface="Arial"/>
                <a:cs typeface="Arial"/>
                <a:sym typeface="Arial"/>
              </a:rPr>
              <a:t>Athlete's Heart vs. HCM: Differentiating benign athletic heart adaptations from HCM is </a:t>
            </a:r>
            <a:r>
              <a:rPr lang="en-US" sz="1310">
                <a:solidFill>
                  <a:srgbClr val="374151"/>
                </a:solidFill>
                <a:highlight>
                  <a:srgbClr val="FFFFFF"/>
                </a:highlight>
                <a:latin typeface="Arial"/>
                <a:ea typeface="Arial"/>
                <a:cs typeface="Arial"/>
                <a:sym typeface="Arial"/>
              </a:rPr>
              <a:t>complex</a:t>
            </a:r>
            <a:r>
              <a:rPr lang="en-US" sz="1310">
                <a:solidFill>
                  <a:srgbClr val="374151"/>
                </a:solidFill>
                <a:highlight>
                  <a:srgbClr val="FFFFFF"/>
                </a:highlight>
                <a:latin typeface="Arial"/>
                <a:ea typeface="Arial"/>
                <a:cs typeface="Arial"/>
                <a:sym typeface="Arial"/>
              </a:rPr>
              <a:t>.</a:t>
            </a:r>
            <a:br>
              <a:rPr lang="en-US" sz="1310">
                <a:solidFill>
                  <a:srgbClr val="374151"/>
                </a:solidFill>
                <a:highlight>
                  <a:srgbClr val="FFFFFF"/>
                </a:highlight>
                <a:latin typeface="Arial"/>
                <a:ea typeface="Arial"/>
                <a:cs typeface="Arial"/>
                <a:sym typeface="Arial"/>
              </a:rPr>
            </a:br>
            <a:endParaRPr sz="1310">
              <a:solidFill>
                <a:srgbClr val="374151"/>
              </a:solidFill>
              <a:highlight>
                <a:srgbClr val="FFFFFF"/>
              </a:highlight>
              <a:latin typeface="Arial"/>
              <a:ea typeface="Arial"/>
              <a:cs typeface="Arial"/>
              <a:sym typeface="Arial"/>
            </a:endParaRPr>
          </a:p>
          <a:p>
            <a:pPr indent="0" lvl="0" marL="0" rtl="0" algn="l">
              <a:lnSpc>
                <a:spcPct val="95000"/>
              </a:lnSpc>
              <a:spcBef>
                <a:spcPts val="1500"/>
              </a:spcBef>
              <a:spcAft>
                <a:spcPts val="0"/>
              </a:spcAft>
              <a:buClr>
                <a:schemeClr val="dk1"/>
              </a:buClr>
              <a:buSzPts val="1018"/>
              <a:buFont typeface="Arial"/>
              <a:buNone/>
            </a:pPr>
            <a:r>
              <a:rPr b="1" lang="en-US" sz="1810">
                <a:solidFill>
                  <a:srgbClr val="374151"/>
                </a:solidFill>
                <a:highlight>
                  <a:srgbClr val="FFFFFF"/>
                </a:highlight>
                <a:latin typeface="Arial"/>
                <a:ea typeface="Arial"/>
                <a:cs typeface="Arial"/>
                <a:sym typeface="Arial"/>
              </a:rPr>
              <a:t>Importance of Early Detection</a:t>
            </a:r>
            <a:endParaRPr b="1" sz="1810">
              <a:solidFill>
                <a:srgbClr val="374151"/>
              </a:solidFill>
              <a:highlight>
                <a:srgbClr val="FFFFFF"/>
              </a:highlight>
              <a:latin typeface="Arial"/>
              <a:ea typeface="Arial"/>
              <a:cs typeface="Arial"/>
              <a:sym typeface="Arial"/>
            </a:endParaRPr>
          </a:p>
          <a:p>
            <a:pPr indent="-311785" lvl="0" marL="457200" rtl="0" algn="l">
              <a:lnSpc>
                <a:spcPct val="95000"/>
              </a:lnSpc>
              <a:spcBef>
                <a:spcPts val="1500"/>
              </a:spcBef>
              <a:spcAft>
                <a:spcPts val="0"/>
              </a:spcAft>
              <a:buClr>
                <a:srgbClr val="374151"/>
              </a:buClr>
              <a:buSzPts val="1310"/>
              <a:buFont typeface="Arial"/>
              <a:buChar char="●"/>
            </a:pPr>
            <a:r>
              <a:rPr lang="en-US" sz="1310">
                <a:solidFill>
                  <a:srgbClr val="374151"/>
                </a:solidFill>
                <a:highlight>
                  <a:srgbClr val="FFFFFF"/>
                </a:highlight>
                <a:latin typeface="Arial"/>
                <a:ea typeface="Arial"/>
                <a:cs typeface="Arial"/>
                <a:sym typeface="Arial"/>
              </a:rPr>
              <a:t>Prevent Complications: Timely diagnosis can prevent atrial fibrillation and related risks like stroke.</a:t>
            </a:r>
            <a:endParaRPr sz="1310">
              <a:solidFill>
                <a:srgbClr val="374151"/>
              </a:solidFill>
              <a:highlight>
                <a:srgbClr val="FFFFFF"/>
              </a:highlight>
              <a:latin typeface="Arial"/>
              <a:ea typeface="Arial"/>
              <a:cs typeface="Arial"/>
              <a:sym typeface="Arial"/>
            </a:endParaRPr>
          </a:p>
          <a:p>
            <a:pPr indent="-311785" lvl="0" marL="457200" rtl="0" algn="l">
              <a:lnSpc>
                <a:spcPct val="95000"/>
              </a:lnSpc>
              <a:spcBef>
                <a:spcPts val="0"/>
              </a:spcBef>
              <a:spcAft>
                <a:spcPts val="0"/>
              </a:spcAft>
              <a:buClr>
                <a:srgbClr val="374151"/>
              </a:buClr>
              <a:buSzPts val="1310"/>
              <a:buFont typeface="Arial"/>
              <a:buChar char="●"/>
            </a:pPr>
            <a:r>
              <a:rPr lang="en-US" sz="1310">
                <a:solidFill>
                  <a:srgbClr val="374151"/>
                </a:solidFill>
                <a:highlight>
                  <a:srgbClr val="FFFFFF"/>
                </a:highlight>
                <a:latin typeface="Arial"/>
                <a:ea typeface="Arial"/>
                <a:cs typeface="Arial"/>
                <a:sym typeface="Arial"/>
              </a:rPr>
              <a:t>Management and Safety: Allows for proper medical care and informed decisions regarding sports participation.</a:t>
            </a:r>
            <a:endParaRPr sz="1310">
              <a:solidFill>
                <a:srgbClr val="374151"/>
              </a:solidFill>
              <a:highlight>
                <a:srgbClr val="FFFFFF"/>
              </a:highlight>
              <a:latin typeface="Arial"/>
              <a:ea typeface="Arial"/>
              <a:cs typeface="Arial"/>
              <a:sym typeface="Arial"/>
            </a:endParaRPr>
          </a:p>
          <a:p>
            <a:pPr indent="0" lvl="0" marL="0" rtl="0" algn="l">
              <a:lnSpc>
                <a:spcPct val="70000"/>
              </a:lnSpc>
              <a:spcBef>
                <a:spcPts val="1500"/>
              </a:spcBef>
              <a:spcAft>
                <a:spcPts val="0"/>
              </a:spcAft>
              <a:buClr>
                <a:srgbClr val="000000"/>
              </a:buClr>
              <a:buSzPts val="2590"/>
              <a:buNone/>
            </a:pPr>
            <a:r>
              <a:t/>
            </a:r>
            <a:endParaRPr sz="259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1170432" y="1399032"/>
            <a:ext cx="3237000" cy="4069200"/>
          </a:xfrm>
          <a:prstGeom prst="rect">
            <a:avLst/>
          </a:prstGeom>
          <a:noFill/>
          <a:ln>
            <a:noFill/>
          </a:ln>
        </p:spPr>
        <p:txBody>
          <a:bodyPr anchorCtr="0" anchor="ctr" bIns="45700" lIns="45700" spcFirstLastPara="1" rIns="45700" wrap="square" tIns="45700">
            <a:normAutofit/>
          </a:bodyPr>
          <a:lstStyle/>
          <a:p>
            <a:pPr indent="0" lvl="0" marL="0" rtl="0" algn="ctr">
              <a:lnSpc>
                <a:spcPct val="90000"/>
              </a:lnSpc>
              <a:spcBef>
                <a:spcPts val="0"/>
              </a:spcBef>
              <a:spcAft>
                <a:spcPts val="0"/>
              </a:spcAft>
              <a:buClr>
                <a:srgbClr val="FFFFFF"/>
              </a:buClr>
              <a:buSzPts val="4400"/>
              <a:buFont typeface="Twentieth Century"/>
              <a:buNone/>
            </a:pPr>
            <a:r>
              <a:rPr lang="en-US">
                <a:solidFill>
                  <a:srgbClr val="FFFFFF"/>
                </a:solidFill>
              </a:rPr>
              <a:t>The Gap in Current Solutions (WHY)</a:t>
            </a:r>
            <a:endParaRPr/>
          </a:p>
        </p:txBody>
      </p:sp>
      <p:sp>
        <p:nvSpPr>
          <p:cNvPr id="131" name="Google Shape;131;p21"/>
          <p:cNvSpPr txBox="1"/>
          <p:nvPr>
            <p:ph idx="1" type="body"/>
          </p:nvPr>
        </p:nvSpPr>
        <p:spPr>
          <a:xfrm>
            <a:off x="5343950" y="1169975"/>
            <a:ext cx="6557400" cy="5528100"/>
          </a:xfrm>
          <a:prstGeom prst="rect">
            <a:avLst/>
          </a:prstGeom>
          <a:noFill/>
          <a:ln>
            <a:noFill/>
          </a:ln>
        </p:spPr>
        <p:txBody>
          <a:bodyPr anchorCtr="0" anchor="ctr" bIns="45700" lIns="45700" spcFirstLastPara="1" rIns="45700" wrap="square" tIns="45700">
            <a:normAutofit fontScale="40000"/>
          </a:bodyPr>
          <a:lstStyle/>
          <a:p>
            <a:pPr indent="0" lvl="0" marL="0" rtl="0" algn="l">
              <a:lnSpc>
                <a:spcPct val="115000"/>
              </a:lnSpc>
              <a:spcBef>
                <a:spcPts val="0"/>
              </a:spcBef>
              <a:spcAft>
                <a:spcPts val="0"/>
              </a:spcAft>
              <a:buClr>
                <a:schemeClr val="dk1"/>
              </a:buClr>
              <a:buSzPts val="440"/>
              <a:buFont typeface="Arial"/>
              <a:buNone/>
            </a:pPr>
            <a:r>
              <a:rPr b="1" lang="en-US" sz="5500">
                <a:solidFill>
                  <a:srgbClr val="374151"/>
                </a:solidFill>
                <a:highlight>
                  <a:schemeClr val="lt1"/>
                </a:highlight>
                <a:latin typeface="Arial"/>
                <a:ea typeface="Arial"/>
                <a:cs typeface="Arial"/>
                <a:sym typeface="Arial"/>
              </a:rPr>
              <a:t>Current Diagnostic Techniques</a:t>
            </a:r>
            <a:endParaRPr b="1" sz="5500">
              <a:solidFill>
                <a:srgbClr val="374151"/>
              </a:solidFill>
              <a:highlight>
                <a:schemeClr val="lt1"/>
              </a:highlight>
              <a:latin typeface="Arial"/>
              <a:ea typeface="Arial"/>
              <a:cs typeface="Arial"/>
              <a:sym typeface="Arial"/>
            </a:endParaRPr>
          </a:p>
          <a:p>
            <a:pPr indent="-311150" lvl="0" marL="457200" rtl="0" algn="l">
              <a:lnSpc>
                <a:spcPct val="115000"/>
              </a:lnSpc>
              <a:spcBef>
                <a:spcPts val="1500"/>
              </a:spcBef>
              <a:spcAft>
                <a:spcPts val="0"/>
              </a:spcAft>
              <a:buClr>
                <a:srgbClr val="374151"/>
              </a:buClr>
              <a:buSzPct val="100000"/>
              <a:buFont typeface="Arial"/>
              <a:buChar char="●"/>
            </a:pPr>
            <a:r>
              <a:rPr b="1" i="1" lang="en-US" sz="3250">
                <a:solidFill>
                  <a:srgbClr val="374151"/>
                </a:solidFill>
                <a:highlight>
                  <a:schemeClr val="lt1"/>
                </a:highlight>
                <a:latin typeface="Arial"/>
                <a:ea typeface="Arial"/>
                <a:cs typeface="Arial"/>
                <a:sym typeface="Arial"/>
              </a:rPr>
              <a:t>Invasive</a:t>
            </a:r>
            <a:r>
              <a:rPr lang="en-US" sz="3250">
                <a:solidFill>
                  <a:srgbClr val="374151"/>
                </a:solidFill>
                <a:highlight>
                  <a:schemeClr val="lt1"/>
                </a:highlight>
                <a:latin typeface="Arial"/>
                <a:ea typeface="Arial"/>
                <a:cs typeface="Arial"/>
                <a:sym typeface="Arial"/>
              </a:rPr>
              <a:t>: Many techniques, like cardiac catheterization, are invasive.</a:t>
            </a:r>
            <a:endParaRPr sz="3250">
              <a:solidFill>
                <a:srgbClr val="374151"/>
              </a:solidFill>
              <a:highlight>
                <a:schemeClr val="lt1"/>
              </a:highlight>
              <a:latin typeface="Arial"/>
              <a:ea typeface="Arial"/>
              <a:cs typeface="Arial"/>
              <a:sym typeface="Arial"/>
            </a:endParaRPr>
          </a:p>
          <a:p>
            <a:pPr indent="-311150" lvl="0" marL="457200" rtl="0" algn="l">
              <a:lnSpc>
                <a:spcPct val="115000"/>
              </a:lnSpc>
              <a:spcBef>
                <a:spcPts val="0"/>
              </a:spcBef>
              <a:spcAft>
                <a:spcPts val="0"/>
              </a:spcAft>
              <a:buClr>
                <a:srgbClr val="374151"/>
              </a:buClr>
              <a:buSzPct val="100000"/>
              <a:buFont typeface="Arial"/>
              <a:buChar char="●"/>
            </a:pPr>
            <a:r>
              <a:rPr b="1" i="1" lang="en-US" sz="3250">
                <a:solidFill>
                  <a:srgbClr val="374151"/>
                </a:solidFill>
                <a:highlight>
                  <a:schemeClr val="lt1"/>
                </a:highlight>
                <a:latin typeface="Arial"/>
                <a:ea typeface="Arial"/>
                <a:cs typeface="Arial"/>
                <a:sym typeface="Arial"/>
              </a:rPr>
              <a:t>Cost and Accessibility</a:t>
            </a:r>
            <a:r>
              <a:rPr lang="en-US" sz="3250">
                <a:solidFill>
                  <a:srgbClr val="374151"/>
                </a:solidFill>
                <a:highlight>
                  <a:schemeClr val="lt1"/>
                </a:highlight>
                <a:latin typeface="Arial"/>
                <a:ea typeface="Arial"/>
                <a:cs typeface="Arial"/>
                <a:sym typeface="Arial"/>
              </a:rPr>
              <a:t>: High costs and limited availability in low-resource settings.</a:t>
            </a:r>
            <a:endParaRPr sz="3250">
              <a:solidFill>
                <a:srgbClr val="374151"/>
              </a:solidFill>
              <a:highlight>
                <a:schemeClr val="lt1"/>
              </a:highlight>
              <a:latin typeface="Arial"/>
              <a:ea typeface="Arial"/>
              <a:cs typeface="Arial"/>
              <a:sym typeface="Arial"/>
            </a:endParaRPr>
          </a:p>
          <a:p>
            <a:pPr indent="-311150" lvl="0" marL="457200" rtl="0" algn="l">
              <a:lnSpc>
                <a:spcPct val="115000"/>
              </a:lnSpc>
              <a:spcBef>
                <a:spcPts val="0"/>
              </a:spcBef>
              <a:spcAft>
                <a:spcPts val="0"/>
              </a:spcAft>
              <a:buClr>
                <a:srgbClr val="374151"/>
              </a:buClr>
              <a:buSzPct val="100000"/>
              <a:buFont typeface="Arial"/>
              <a:buChar char="●"/>
            </a:pPr>
            <a:r>
              <a:rPr b="1" i="1" lang="en-US" sz="3250">
                <a:solidFill>
                  <a:srgbClr val="374151"/>
                </a:solidFill>
                <a:highlight>
                  <a:schemeClr val="lt1"/>
                </a:highlight>
                <a:latin typeface="Arial"/>
                <a:ea typeface="Arial"/>
                <a:cs typeface="Arial"/>
                <a:sym typeface="Arial"/>
              </a:rPr>
              <a:t>Complexity</a:t>
            </a:r>
            <a:r>
              <a:rPr lang="en-US" sz="3250">
                <a:solidFill>
                  <a:srgbClr val="374151"/>
                </a:solidFill>
                <a:highlight>
                  <a:schemeClr val="lt1"/>
                </a:highlight>
                <a:latin typeface="Arial"/>
                <a:ea typeface="Arial"/>
                <a:cs typeface="Arial"/>
                <a:sym typeface="Arial"/>
              </a:rPr>
              <a:t>:</a:t>
            </a:r>
            <a:r>
              <a:rPr lang="en-US" sz="3250">
                <a:solidFill>
                  <a:srgbClr val="374151"/>
                </a:solidFill>
                <a:highlight>
                  <a:schemeClr val="lt1"/>
                </a:highlight>
                <a:latin typeface="Arial"/>
                <a:ea typeface="Arial"/>
                <a:cs typeface="Arial"/>
                <a:sym typeface="Arial"/>
              </a:rPr>
              <a:t> Requires specialized knowledge and equipment.</a:t>
            </a:r>
            <a:br>
              <a:rPr lang="en-US" sz="3250">
                <a:solidFill>
                  <a:srgbClr val="374151"/>
                </a:solidFill>
                <a:highlight>
                  <a:schemeClr val="lt1"/>
                </a:highlight>
                <a:latin typeface="Arial"/>
                <a:ea typeface="Arial"/>
                <a:cs typeface="Arial"/>
                <a:sym typeface="Arial"/>
              </a:rPr>
            </a:br>
            <a:endParaRPr sz="3250">
              <a:solidFill>
                <a:srgbClr val="374151"/>
              </a:solidFill>
              <a:highlight>
                <a:schemeClr val="lt1"/>
              </a:highlight>
              <a:latin typeface="Arial"/>
              <a:ea typeface="Arial"/>
              <a:cs typeface="Arial"/>
              <a:sym typeface="Arial"/>
            </a:endParaRPr>
          </a:p>
          <a:p>
            <a:pPr indent="0" lvl="0" marL="0" rtl="0" algn="l">
              <a:lnSpc>
                <a:spcPct val="115000"/>
              </a:lnSpc>
              <a:spcBef>
                <a:spcPts val="1500"/>
              </a:spcBef>
              <a:spcAft>
                <a:spcPts val="0"/>
              </a:spcAft>
              <a:buClr>
                <a:schemeClr val="dk1"/>
              </a:buClr>
              <a:buSzPts val="440"/>
              <a:buFont typeface="Arial"/>
              <a:buNone/>
            </a:pPr>
            <a:r>
              <a:rPr b="1" lang="en-US" sz="4500">
                <a:solidFill>
                  <a:srgbClr val="374151"/>
                </a:solidFill>
                <a:highlight>
                  <a:schemeClr val="lt1"/>
                </a:highlight>
                <a:latin typeface="Arial"/>
                <a:ea typeface="Arial"/>
                <a:cs typeface="Arial"/>
                <a:sym typeface="Arial"/>
              </a:rPr>
              <a:t>Needs for Improvement</a:t>
            </a:r>
            <a:endParaRPr b="1" sz="4500">
              <a:solidFill>
                <a:srgbClr val="374151"/>
              </a:solidFill>
              <a:highlight>
                <a:schemeClr val="lt1"/>
              </a:highlight>
              <a:latin typeface="Arial"/>
              <a:ea typeface="Arial"/>
              <a:cs typeface="Arial"/>
              <a:sym typeface="Arial"/>
            </a:endParaRPr>
          </a:p>
          <a:p>
            <a:pPr indent="-311150" lvl="0" marL="457200" rtl="0" algn="l">
              <a:lnSpc>
                <a:spcPct val="115000"/>
              </a:lnSpc>
              <a:spcBef>
                <a:spcPts val="1500"/>
              </a:spcBef>
              <a:spcAft>
                <a:spcPts val="0"/>
              </a:spcAft>
              <a:buClr>
                <a:srgbClr val="374151"/>
              </a:buClr>
              <a:buSzPct val="100000"/>
              <a:buFont typeface="Arial"/>
              <a:buChar char="●"/>
            </a:pPr>
            <a:r>
              <a:rPr b="1" i="1" lang="en-US" sz="3250">
                <a:solidFill>
                  <a:srgbClr val="374151"/>
                </a:solidFill>
                <a:highlight>
                  <a:schemeClr val="lt1"/>
                </a:highlight>
                <a:latin typeface="Arial"/>
                <a:ea typeface="Arial"/>
                <a:cs typeface="Arial"/>
                <a:sym typeface="Arial"/>
              </a:rPr>
              <a:t>Accessibility</a:t>
            </a:r>
            <a:r>
              <a:rPr lang="en-US" sz="3250">
                <a:solidFill>
                  <a:srgbClr val="374151"/>
                </a:solidFill>
                <a:highlight>
                  <a:schemeClr val="lt1"/>
                </a:highlight>
                <a:latin typeface="Arial"/>
                <a:ea typeface="Arial"/>
                <a:cs typeface="Arial"/>
                <a:sym typeface="Arial"/>
              </a:rPr>
              <a:t>: A non-invasive, affordable tool can increase access to diagnosis.</a:t>
            </a:r>
            <a:endParaRPr sz="3250">
              <a:solidFill>
                <a:srgbClr val="374151"/>
              </a:solidFill>
              <a:highlight>
                <a:schemeClr val="lt1"/>
              </a:highlight>
              <a:latin typeface="Arial"/>
              <a:ea typeface="Arial"/>
              <a:cs typeface="Arial"/>
              <a:sym typeface="Arial"/>
            </a:endParaRPr>
          </a:p>
          <a:p>
            <a:pPr indent="-311150" lvl="0" marL="457200" rtl="0" algn="l">
              <a:lnSpc>
                <a:spcPct val="115000"/>
              </a:lnSpc>
              <a:spcBef>
                <a:spcPts val="0"/>
              </a:spcBef>
              <a:spcAft>
                <a:spcPts val="0"/>
              </a:spcAft>
              <a:buClr>
                <a:srgbClr val="374151"/>
              </a:buClr>
              <a:buSzPct val="100000"/>
              <a:buFont typeface="Arial"/>
              <a:buChar char="●"/>
            </a:pPr>
            <a:r>
              <a:rPr b="1" i="1" lang="en-US" sz="3250">
                <a:solidFill>
                  <a:srgbClr val="374151"/>
                </a:solidFill>
                <a:highlight>
                  <a:schemeClr val="lt1"/>
                </a:highlight>
                <a:latin typeface="Arial"/>
                <a:ea typeface="Arial"/>
                <a:cs typeface="Arial"/>
                <a:sym typeface="Arial"/>
              </a:rPr>
              <a:t>Accuracy</a:t>
            </a:r>
            <a:r>
              <a:rPr lang="en-US" sz="3250">
                <a:solidFill>
                  <a:srgbClr val="374151"/>
                </a:solidFill>
                <a:highlight>
                  <a:schemeClr val="lt1"/>
                </a:highlight>
                <a:latin typeface="Arial"/>
                <a:ea typeface="Arial"/>
                <a:cs typeface="Arial"/>
                <a:sym typeface="Arial"/>
              </a:rPr>
              <a:t>: Enhanced precision is crucial for distinguishing between HCM and conditions like athlete's heart.</a:t>
            </a:r>
            <a:endParaRPr sz="3250">
              <a:solidFill>
                <a:srgbClr val="374151"/>
              </a:solidFill>
              <a:highlight>
                <a:schemeClr val="lt1"/>
              </a:highlight>
              <a:latin typeface="Arial"/>
              <a:ea typeface="Arial"/>
              <a:cs typeface="Arial"/>
              <a:sym typeface="Arial"/>
            </a:endParaRPr>
          </a:p>
          <a:p>
            <a:pPr indent="-311150" lvl="0" marL="457200" rtl="0" algn="l">
              <a:lnSpc>
                <a:spcPct val="115000"/>
              </a:lnSpc>
              <a:spcBef>
                <a:spcPts val="0"/>
              </a:spcBef>
              <a:spcAft>
                <a:spcPts val="0"/>
              </a:spcAft>
              <a:buClr>
                <a:srgbClr val="374151"/>
              </a:buClr>
              <a:buSzPct val="100000"/>
              <a:buFont typeface="Arial"/>
              <a:buChar char="●"/>
            </a:pPr>
            <a:r>
              <a:rPr b="1" i="1" lang="en-US" sz="3250">
                <a:solidFill>
                  <a:srgbClr val="374151"/>
                </a:solidFill>
                <a:highlight>
                  <a:schemeClr val="lt1"/>
                </a:highlight>
                <a:latin typeface="Arial"/>
                <a:ea typeface="Arial"/>
                <a:cs typeface="Arial"/>
                <a:sym typeface="Arial"/>
              </a:rPr>
              <a:t>Patient Safety</a:t>
            </a:r>
            <a:r>
              <a:rPr lang="en-US" sz="3250">
                <a:solidFill>
                  <a:srgbClr val="374151"/>
                </a:solidFill>
                <a:highlight>
                  <a:schemeClr val="lt1"/>
                </a:highlight>
                <a:latin typeface="Arial"/>
                <a:ea typeface="Arial"/>
                <a:cs typeface="Arial"/>
                <a:sym typeface="Arial"/>
              </a:rPr>
              <a:t>: Early detection can improve patient outcomes and safety.</a:t>
            </a:r>
            <a:br>
              <a:rPr lang="en-US" sz="3250">
                <a:solidFill>
                  <a:srgbClr val="374151"/>
                </a:solidFill>
                <a:highlight>
                  <a:schemeClr val="lt1"/>
                </a:highlight>
                <a:latin typeface="Arial"/>
                <a:ea typeface="Arial"/>
                <a:cs typeface="Arial"/>
                <a:sym typeface="Arial"/>
              </a:rPr>
            </a:br>
            <a:endParaRPr sz="3250">
              <a:solidFill>
                <a:srgbClr val="374151"/>
              </a:solidFill>
              <a:highlight>
                <a:schemeClr val="lt1"/>
              </a:highlight>
              <a:latin typeface="Arial"/>
              <a:ea typeface="Arial"/>
              <a:cs typeface="Arial"/>
              <a:sym typeface="Arial"/>
            </a:endParaRPr>
          </a:p>
          <a:p>
            <a:pPr indent="0" lvl="0" marL="0" rtl="0" algn="l">
              <a:lnSpc>
                <a:spcPct val="115000"/>
              </a:lnSpc>
              <a:spcBef>
                <a:spcPts val="1500"/>
              </a:spcBef>
              <a:spcAft>
                <a:spcPts val="0"/>
              </a:spcAft>
              <a:buClr>
                <a:schemeClr val="dk1"/>
              </a:buClr>
              <a:buSzPts val="440"/>
              <a:buFont typeface="Arial"/>
              <a:buNone/>
            </a:pPr>
            <a:r>
              <a:rPr b="1" lang="en-US" sz="4500">
                <a:solidFill>
                  <a:srgbClr val="374151"/>
                </a:solidFill>
                <a:highlight>
                  <a:schemeClr val="lt1"/>
                </a:highlight>
                <a:latin typeface="Arial"/>
                <a:ea typeface="Arial"/>
                <a:cs typeface="Arial"/>
                <a:sym typeface="Arial"/>
              </a:rPr>
              <a:t>Supporting Data</a:t>
            </a:r>
            <a:endParaRPr b="1" sz="4500">
              <a:solidFill>
                <a:srgbClr val="374151"/>
              </a:solidFill>
              <a:highlight>
                <a:schemeClr val="lt1"/>
              </a:highlight>
              <a:latin typeface="Arial"/>
              <a:ea typeface="Arial"/>
              <a:cs typeface="Arial"/>
              <a:sym typeface="Arial"/>
            </a:endParaRPr>
          </a:p>
          <a:p>
            <a:pPr indent="-304595" lvl="0" marL="457200" rtl="0" algn="l">
              <a:lnSpc>
                <a:spcPct val="115000"/>
              </a:lnSpc>
              <a:spcBef>
                <a:spcPts val="1500"/>
              </a:spcBef>
              <a:spcAft>
                <a:spcPts val="0"/>
              </a:spcAft>
              <a:buClr>
                <a:srgbClr val="374151"/>
              </a:buClr>
              <a:buSzPct val="100000"/>
              <a:buFont typeface="Arial"/>
              <a:buChar char="●"/>
            </a:pPr>
            <a:r>
              <a:rPr lang="en-US" sz="2991">
                <a:solidFill>
                  <a:srgbClr val="374151"/>
                </a:solidFill>
                <a:highlight>
                  <a:schemeClr val="lt1"/>
                </a:highlight>
                <a:latin typeface="Arial"/>
                <a:ea typeface="Arial"/>
                <a:cs typeface="Arial"/>
                <a:sym typeface="Arial"/>
              </a:rPr>
              <a:t>Underdiagnosis: An estimated 75% of individuals with HCM remain undiagnosed.</a:t>
            </a:r>
            <a:endParaRPr sz="2991">
              <a:solidFill>
                <a:srgbClr val="374151"/>
              </a:solidFill>
              <a:highlight>
                <a:schemeClr val="lt1"/>
              </a:highlight>
              <a:latin typeface="Arial"/>
              <a:ea typeface="Arial"/>
              <a:cs typeface="Arial"/>
              <a:sym typeface="Arial"/>
            </a:endParaRPr>
          </a:p>
          <a:p>
            <a:pPr indent="-304595" lvl="0" marL="457200" rtl="0" algn="l">
              <a:lnSpc>
                <a:spcPct val="115000"/>
              </a:lnSpc>
              <a:spcBef>
                <a:spcPts val="0"/>
              </a:spcBef>
              <a:spcAft>
                <a:spcPts val="0"/>
              </a:spcAft>
              <a:buClr>
                <a:srgbClr val="374151"/>
              </a:buClr>
              <a:buSzPct val="100000"/>
              <a:buFont typeface="Arial"/>
              <a:buChar char="●"/>
            </a:pPr>
            <a:r>
              <a:rPr lang="en-US" sz="2991">
                <a:solidFill>
                  <a:srgbClr val="374151"/>
                </a:solidFill>
                <a:highlight>
                  <a:schemeClr val="lt1"/>
                </a:highlight>
                <a:latin typeface="Arial"/>
                <a:ea typeface="Arial"/>
                <a:cs typeface="Arial"/>
                <a:sym typeface="Arial"/>
              </a:rPr>
              <a:t>Economic Burden: The high cost of advanced diagnostics limits widespread use.</a:t>
            </a:r>
            <a:endParaRPr sz="2991">
              <a:solidFill>
                <a:srgbClr val="374151"/>
              </a:solidFill>
              <a:highlight>
                <a:schemeClr val="lt1"/>
              </a:highlight>
              <a:latin typeface="Arial"/>
              <a:ea typeface="Arial"/>
              <a:cs typeface="Arial"/>
              <a:sym typeface="Arial"/>
            </a:endParaRPr>
          </a:p>
          <a:p>
            <a:pPr indent="-304595" lvl="0" marL="457200" rtl="0" algn="l">
              <a:lnSpc>
                <a:spcPct val="115000"/>
              </a:lnSpc>
              <a:spcBef>
                <a:spcPts val="0"/>
              </a:spcBef>
              <a:spcAft>
                <a:spcPts val="0"/>
              </a:spcAft>
              <a:buClr>
                <a:srgbClr val="374151"/>
              </a:buClr>
              <a:buSzPct val="100000"/>
              <a:buFont typeface="Arial"/>
              <a:buChar char="●"/>
            </a:pPr>
            <a:r>
              <a:rPr lang="en-US" sz="2991">
                <a:solidFill>
                  <a:srgbClr val="374151"/>
                </a:solidFill>
                <a:highlight>
                  <a:schemeClr val="lt1"/>
                </a:highlight>
                <a:latin typeface="Arial"/>
                <a:ea typeface="Arial"/>
                <a:cs typeface="Arial"/>
                <a:sym typeface="Arial"/>
              </a:rPr>
              <a:t>Mortality Rates: HCM is the most common cause of sudden cardiac death in young athletes.</a:t>
            </a:r>
            <a:endParaRPr sz="2991">
              <a:solidFill>
                <a:srgbClr val="374151"/>
              </a:solidFill>
              <a:highlight>
                <a:schemeClr val="lt1"/>
              </a:highlight>
              <a:latin typeface="Arial"/>
              <a:ea typeface="Arial"/>
              <a:cs typeface="Arial"/>
              <a:sym typeface="Arial"/>
            </a:endParaRPr>
          </a:p>
          <a:p>
            <a:pPr indent="0" lvl="0" marL="0" rtl="0" algn="l">
              <a:lnSpc>
                <a:spcPct val="90000"/>
              </a:lnSpc>
              <a:spcBef>
                <a:spcPts val="1500"/>
              </a:spcBef>
              <a:spcAft>
                <a:spcPts val="0"/>
              </a:spcAft>
              <a:buClr>
                <a:srgbClr val="000000"/>
              </a:buClr>
              <a:buSzPct val="10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521375" y="1100600"/>
            <a:ext cx="4579800" cy="4367700"/>
          </a:xfrm>
          <a:prstGeom prst="rect">
            <a:avLst/>
          </a:prstGeom>
          <a:noFill/>
          <a:ln>
            <a:noFill/>
          </a:ln>
        </p:spPr>
        <p:txBody>
          <a:bodyPr anchorCtr="0" anchor="ctr" bIns="45700" lIns="45700" spcFirstLastPara="1" rIns="45700" wrap="square" tIns="45700">
            <a:normAutofit/>
          </a:bodyPr>
          <a:lstStyle/>
          <a:p>
            <a:pPr indent="0" lvl="0" marL="0" rtl="0" algn="ctr">
              <a:lnSpc>
                <a:spcPct val="90000"/>
              </a:lnSpc>
              <a:spcBef>
                <a:spcPts val="0"/>
              </a:spcBef>
              <a:spcAft>
                <a:spcPts val="0"/>
              </a:spcAft>
              <a:buClr>
                <a:srgbClr val="FFFFFF"/>
              </a:buClr>
              <a:buSzPts val="4400"/>
              <a:buFont typeface="Twentieth Century"/>
              <a:buNone/>
            </a:pPr>
            <a:r>
              <a:rPr lang="en-US">
                <a:solidFill>
                  <a:srgbClr val="FFFFFF"/>
                </a:solidFill>
              </a:rPr>
              <a:t>Our Solution</a:t>
            </a:r>
            <a:r>
              <a:rPr lang="en-US"/>
              <a:t>:</a:t>
            </a:r>
            <a:r>
              <a:rPr lang="en-US">
                <a:solidFill>
                  <a:srgbClr val="FFFFFF"/>
                </a:solidFill>
              </a:rPr>
              <a:t> AI-Driven ECG Analysis </a:t>
            </a:r>
            <a:endParaRPr>
              <a:solidFill>
                <a:srgbClr val="FFFFFF"/>
              </a:solidFill>
            </a:endParaRPr>
          </a:p>
          <a:p>
            <a:pPr indent="0" lvl="0" marL="0" rtl="0" algn="ctr">
              <a:lnSpc>
                <a:spcPct val="90000"/>
              </a:lnSpc>
              <a:spcBef>
                <a:spcPts val="0"/>
              </a:spcBef>
              <a:spcAft>
                <a:spcPts val="0"/>
              </a:spcAft>
              <a:buClr>
                <a:srgbClr val="FFFFFF"/>
              </a:buClr>
              <a:buSzPts val="4400"/>
              <a:buFont typeface="Twentieth Century"/>
              <a:buNone/>
            </a:pPr>
            <a:r>
              <a:rPr lang="en-US">
                <a:solidFill>
                  <a:srgbClr val="FFFFFF"/>
                </a:solidFill>
              </a:rPr>
              <a:t>(WHAT)</a:t>
            </a:r>
            <a:endParaRPr/>
          </a:p>
        </p:txBody>
      </p:sp>
      <p:sp>
        <p:nvSpPr>
          <p:cNvPr id="137" name="Google Shape;137;p22"/>
          <p:cNvSpPr txBox="1"/>
          <p:nvPr>
            <p:ph idx="1" type="body"/>
          </p:nvPr>
        </p:nvSpPr>
        <p:spPr>
          <a:xfrm>
            <a:off x="5216750" y="1343450"/>
            <a:ext cx="6915900" cy="5227500"/>
          </a:xfrm>
          <a:prstGeom prst="rect">
            <a:avLst/>
          </a:prstGeom>
          <a:noFill/>
          <a:ln>
            <a:noFill/>
          </a:ln>
        </p:spPr>
        <p:txBody>
          <a:bodyPr anchorCtr="0" anchor="ctr" bIns="45700" lIns="45700" spcFirstLastPara="1" rIns="45700" wrap="square" tIns="45700">
            <a:normAutofit fontScale="70000" lnSpcReduction="20000"/>
          </a:bodyPr>
          <a:lstStyle/>
          <a:p>
            <a:pPr indent="0" lvl="0" marL="0" rtl="0" algn="l">
              <a:lnSpc>
                <a:spcPct val="115000"/>
              </a:lnSpc>
              <a:spcBef>
                <a:spcPts val="0"/>
              </a:spcBef>
              <a:spcAft>
                <a:spcPts val="0"/>
              </a:spcAft>
              <a:buClr>
                <a:schemeClr val="dk1"/>
              </a:buClr>
              <a:buSzPct val="28947"/>
              <a:buFont typeface="Arial"/>
              <a:buNone/>
            </a:pPr>
            <a:r>
              <a:rPr b="1" lang="en-US" sz="3800">
                <a:solidFill>
                  <a:srgbClr val="374151"/>
                </a:solidFill>
                <a:highlight>
                  <a:schemeClr val="lt1"/>
                </a:highlight>
                <a:latin typeface="Arial"/>
                <a:ea typeface="Arial"/>
                <a:cs typeface="Arial"/>
                <a:sym typeface="Arial"/>
              </a:rPr>
              <a:t>AI in 12-Lead ECG Analysis</a:t>
            </a:r>
            <a:endParaRPr b="1" sz="3800">
              <a:solidFill>
                <a:srgbClr val="374151"/>
              </a:solidFill>
              <a:highlight>
                <a:schemeClr val="lt1"/>
              </a:highlight>
              <a:latin typeface="Arial"/>
              <a:ea typeface="Arial"/>
              <a:cs typeface="Arial"/>
              <a:sym typeface="Arial"/>
            </a:endParaRPr>
          </a:p>
          <a:p>
            <a:pPr indent="-319722" lvl="0" marL="457200" rtl="0" algn="l">
              <a:lnSpc>
                <a:spcPct val="115000"/>
              </a:lnSpc>
              <a:spcBef>
                <a:spcPts val="1500"/>
              </a:spcBef>
              <a:spcAft>
                <a:spcPts val="0"/>
              </a:spcAft>
              <a:buClr>
                <a:srgbClr val="374151"/>
              </a:buClr>
              <a:buSzPct val="100000"/>
              <a:buFont typeface="Arial"/>
              <a:buChar char="●"/>
            </a:pPr>
            <a:r>
              <a:rPr b="1" i="1" lang="en-US" sz="2050">
                <a:solidFill>
                  <a:srgbClr val="374151"/>
                </a:solidFill>
                <a:highlight>
                  <a:schemeClr val="lt1"/>
                </a:highlight>
                <a:latin typeface="Arial"/>
                <a:ea typeface="Arial"/>
                <a:cs typeface="Arial"/>
                <a:sym typeface="Arial"/>
              </a:rPr>
              <a:t>Innovation</a:t>
            </a:r>
            <a:r>
              <a:rPr lang="en-US" sz="2050">
                <a:solidFill>
                  <a:srgbClr val="374151"/>
                </a:solidFill>
                <a:highlight>
                  <a:schemeClr val="lt1"/>
                </a:highlight>
                <a:latin typeface="Arial"/>
                <a:ea typeface="Arial"/>
                <a:cs typeface="Arial"/>
                <a:sym typeface="Arial"/>
              </a:rPr>
              <a:t>: AI, particularly computer vision, offers a novel approach to interpreting 12-lead ECG images.</a:t>
            </a:r>
            <a:endParaRPr sz="2050">
              <a:solidFill>
                <a:srgbClr val="374151"/>
              </a:solidFill>
              <a:highlight>
                <a:schemeClr val="lt1"/>
              </a:highlight>
              <a:latin typeface="Arial"/>
              <a:ea typeface="Arial"/>
              <a:cs typeface="Arial"/>
              <a:sym typeface="Arial"/>
            </a:endParaRPr>
          </a:p>
          <a:p>
            <a:pPr indent="-319722" lvl="0" marL="457200" rtl="0" algn="l">
              <a:lnSpc>
                <a:spcPct val="115000"/>
              </a:lnSpc>
              <a:spcBef>
                <a:spcPts val="0"/>
              </a:spcBef>
              <a:spcAft>
                <a:spcPts val="0"/>
              </a:spcAft>
              <a:buClr>
                <a:srgbClr val="374151"/>
              </a:buClr>
              <a:buSzPct val="100000"/>
              <a:buFont typeface="Arial"/>
              <a:buChar char="●"/>
            </a:pPr>
            <a:r>
              <a:rPr b="1" i="1" lang="en-US" sz="2050">
                <a:solidFill>
                  <a:srgbClr val="374151"/>
                </a:solidFill>
                <a:highlight>
                  <a:schemeClr val="lt1"/>
                </a:highlight>
                <a:latin typeface="Arial"/>
                <a:ea typeface="Arial"/>
                <a:cs typeface="Arial"/>
                <a:sym typeface="Arial"/>
              </a:rPr>
              <a:t>Efficiency</a:t>
            </a:r>
            <a:r>
              <a:rPr lang="en-US" sz="2050">
                <a:solidFill>
                  <a:srgbClr val="374151"/>
                </a:solidFill>
                <a:highlight>
                  <a:schemeClr val="lt1"/>
                </a:highlight>
                <a:latin typeface="Arial"/>
                <a:ea typeface="Arial"/>
                <a:cs typeface="Arial"/>
                <a:sym typeface="Arial"/>
              </a:rPr>
              <a:t>: Automates the analysis process, potentially reducing diagnosis time.</a:t>
            </a:r>
            <a:br>
              <a:rPr lang="en-US" sz="2050">
                <a:solidFill>
                  <a:srgbClr val="374151"/>
                </a:solidFill>
                <a:highlight>
                  <a:schemeClr val="lt1"/>
                </a:highlight>
                <a:latin typeface="Arial"/>
                <a:ea typeface="Arial"/>
                <a:cs typeface="Arial"/>
                <a:sym typeface="Arial"/>
              </a:rPr>
            </a:br>
            <a:endParaRPr sz="2050">
              <a:solidFill>
                <a:srgbClr val="374151"/>
              </a:solidFill>
              <a:highlight>
                <a:schemeClr val="lt1"/>
              </a:highlight>
              <a:latin typeface="Arial"/>
              <a:ea typeface="Arial"/>
              <a:cs typeface="Arial"/>
              <a:sym typeface="Arial"/>
            </a:endParaRPr>
          </a:p>
          <a:p>
            <a:pPr indent="0" lvl="0" marL="0" rtl="0" algn="l">
              <a:lnSpc>
                <a:spcPct val="115000"/>
              </a:lnSpc>
              <a:spcBef>
                <a:spcPts val="1500"/>
              </a:spcBef>
              <a:spcAft>
                <a:spcPts val="0"/>
              </a:spcAft>
              <a:buClr>
                <a:schemeClr val="dk1"/>
              </a:buClr>
              <a:buSzPct val="33846"/>
              <a:buFont typeface="Arial"/>
              <a:buNone/>
            </a:pPr>
            <a:r>
              <a:rPr b="1" lang="en-US" sz="3250">
                <a:solidFill>
                  <a:srgbClr val="374151"/>
                </a:solidFill>
                <a:highlight>
                  <a:schemeClr val="lt1"/>
                </a:highlight>
                <a:latin typeface="Arial"/>
                <a:ea typeface="Arial"/>
                <a:cs typeface="Arial"/>
                <a:sym typeface="Arial"/>
              </a:rPr>
              <a:t>Differentiating HCM with AI </a:t>
            </a:r>
            <a:r>
              <a:rPr b="1" lang="en-US" sz="3250">
                <a:solidFill>
                  <a:srgbClr val="374151"/>
                </a:solidFill>
                <a:highlight>
                  <a:schemeClr val="lt1"/>
                </a:highlight>
                <a:latin typeface="Arial"/>
                <a:ea typeface="Arial"/>
                <a:cs typeface="Arial"/>
                <a:sym typeface="Arial"/>
              </a:rPr>
              <a:t>and Severity Estimation</a:t>
            </a:r>
            <a:endParaRPr b="1" sz="3250">
              <a:solidFill>
                <a:srgbClr val="374151"/>
              </a:solidFill>
              <a:highlight>
                <a:schemeClr val="lt1"/>
              </a:highlight>
              <a:latin typeface="Arial"/>
              <a:ea typeface="Arial"/>
              <a:cs typeface="Arial"/>
              <a:sym typeface="Arial"/>
            </a:endParaRPr>
          </a:p>
          <a:p>
            <a:pPr indent="-319722" lvl="0" marL="457200" rtl="0" algn="l">
              <a:lnSpc>
                <a:spcPct val="115000"/>
              </a:lnSpc>
              <a:spcBef>
                <a:spcPts val="1500"/>
              </a:spcBef>
              <a:spcAft>
                <a:spcPts val="0"/>
              </a:spcAft>
              <a:buClr>
                <a:srgbClr val="374151"/>
              </a:buClr>
              <a:buSzPct val="100000"/>
              <a:buFont typeface="Arial"/>
              <a:buChar char="●"/>
            </a:pPr>
            <a:r>
              <a:rPr b="1" i="1" lang="en-US" sz="2050">
                <a:solidFill>
                  <a:srgbClr val="374151"/>
                </a:solidFill>
                <a:highlight>
                  <a:schemeClr val="lt1"/>
                </a:highlight>
                <a:latin typeface="Arial"/>
                <a:ea typeface="Arial"/>
                <a:cs typeface="Arial"/>
                <a:sym typeface="Arial"/>
              </a:rPr>
              <a:t>Precision</a:t>
            </a:r>
            <a:r>
              <a:rPr i="1" lang="en-US" sz="2050">
                <a:solidFill>
                  <a:srgbClr val="374151"/>
                </a:solidFill>
                <a:highlight>
                  <a:schemeClr val="lt1"/>
                </a:highlight>
                <a:latin typeface="Arial"/>
                <a:ea typeface="Arial"/>
                <a:cs typeface="Arial"/>
                <a:sym typeface="Arial"/>
              </a:rPr>
              <a:t>:</a:t>
            </a:r>
            <a:r>
              <a:rPr lang="en-US" sz="2050">
                <a:solidFill>
                  <a:srgbClr val="374151"/>
                </a:solidFill>
                <a:highlight>
                  <a:schemeClr val="lt1"/>
                </a:highlight>
                <a:latin typeface="Arial"/>
                <a:ea typeface="Arial"/>
                <a:cs typeface="Arial"/>
                <a:sym typeface="Arial"/>
              </a:rPr>
              <a:t> AI can distinguish HCM from similar conditions like athlete's heart with high accuracy.</a:t>
            </a:r>
            <a:br>
              <a:rPr lang="en-US" sz="2050">
                <a:solidFill>
                  <a:srgbClr val="374151"/>
                </a:solidFill>
                <a:highlight>
                  <a:schemeClr val="lt1"/>
                </a:highlight>
                <a:latin typeface="Arial"/>
                <a:ea typeface="Arial"/>
                <a:cs typeface="Arial"/>
                <a:sym typeface="Arial"/>
              </a:rPr>
            </a:br>
            <a:endParaRPr sz="2050">
              <a:solidFill>
                <a:srgbClr val="374151"/>
              </a:solidFill>
              <a:highlight>
                <a:srgbClr val="F7F7F8"/>
              </a:highlight>
              <a:latin typeface="Arial"/>
              <a:ea typeface="Arial"/>
              <a:cs typeface="Arial"/>
              <a:sym typeface="Arial"/>
            </a:endParaRPr>
          </a:p>
          <a:p>
            <a:pPr indent="-319722" lvl="0" marL="457200" rtl="0" algn="l">
              <a:lnSpc>
                <a:spcPct val="115000"/>
              </a:lnSpc>
              <a:spcBef>
                <a:spcPts val="0"/>
              </a:spcBef>
              <a:spcAft>
                <a:spcPts val="0"/>
              </a:spcAft>
              <a:buClr>
                <a:srgbClr val="374151"/>
              </a:buClr>
              <a:buSzPct val="100000"/>
              <a:buFont typeface="Arial"/>
              <a:buChar char="●"/>
            </a:pPr>
            <a:r>
              <a:rPr b="1" i="1" lang="en-US" sz="2050">
                <a:solidFill>
                  <a:srgbClr val="374151"/>
                </a:solidFill>
                <a:highlight>
                  <a:schemeClr val="lt1"/>
                </a:highlight>
                <a:latin typeface="Arial"/>
                <a:ea typeface="Arial"/>
                <a:cs typeface="Arial"/>
                <a:sym typeface="Arial"/>
              </a:rPr>
              <a:t>AI Accuracy</a:t>
            </a:r>
            <a:r>
              <a:rPr lang="en-US" sz="2050">
                <a:solidFill>
                  <a:srgbClr val="374151"/>
                </a:solidFill>
                <a:highlight>
                  <a:schemeClr val="lt1"/>
                </a:highlight>
                <a:latin typeface="Arial"/>
                <a:ea typeface="Arial"/>
                <a:cs typeface="Arial"/>
                <a:sym typeface="Arial"/>
              </a:rPr>
              <a:t>: Utilizes unique ECG patterns to differentiate HCM from conditions like athlete's heart.</a:t>
            </a:r>
            <a:br>
              <a:rPr lang="en-US" sz="2050">
                <a:solidFill>
                  <a:srgbClr val="374151"/>
                </a:solidFill>
                <a:highlight>
                  <a:schemeClr val="lt1"/>
                </a:highlight>
                <a:latin typeface="Arial"/>
                <a:ea typeface="Arial"/>
                <a:cs typeface="Arial"/>
                <a:sym typeface="Arial"/>
              </a:rPr>
            </a:br>
            <a:endParaRPr sz="2050">
              <a:solidFill>
                <a:srgbClr val="374151"/>
              </a:solidFill>
              <a:highlight>
                <a:schemeClr val="lt1"/>
              </a:highlight>
              <a:latin typeface="Arial"/>
              <a:ea typeface="Arial"/>
              <a:cs typeface="Arial"/>
              <a:sym typeface="Arial"/>
            </a:endParaRPr>
          </a:p>
          <a:p>
            <a:pPr indent="-319722" lvl="0" marL="457200" rtl="0" algn="l">
              <a:lnSpc>
                <a:spcPct val="115000"/>
              </a:lnSpc>
              <a:spcBef>
                <a:spcPts val="0"/>
              </a:spcBef>
              <a:spcAft>
                <a:spcPts val="0"/>
              </a:spcAft>
              <a:buClr>
                <a:srgbClr val="374151"/>
              </a:buClr>
              <a:buSzPct val="100000"/>
              <a:buFont typeface="Arial"/>
              <a:buChar char="●"/>
            </a:pPr>
            <a:r>
              <a:rPr b="1" i="1" lang="en-US" sz="2050">
                <a:solidFill>
                  <a:srgbClr val="374151"/>
                </a:solidFill>
                <a:highlight>
                  <a:schemeClr val="lt1"/>
                </a:highlight>
                <a:latin typeface="Arial"/>
                <a:ea typeface="Arial"/>
                <a:cs typeface="Arial"/>
                <a:sym typeface="Arial"/>
              </a:rPr>
              <a:t>Feature Recognition</a:t>
            </a:r>
            <a:r>
              <a:rPr lang="en-US" sz="2050">
                <a:solidFill>
                  <a:srgbClr val="374151"/>
                </a:solidFill>
                <a:highlight>
                  <a:schemeClr val="lt1"/>
                </a:highlight>
                <a:latin typeface="Arial"/>
                <a:ea typeface="Arial"/>
                <a:cs typeface="Arial"/>
                <a:sym typeface="Arial"/>
              </a:rPr>
              <a:t>: AI identifies key features like LV cavity size and T-wave inversion, crucial for accurate diagnosis.</a:t>
            </a:r>
            <a:br>
              <a:rPr lang="en-US" sz="2050">
                <a:solidFill>
                  <a:srgbClr val="374151"/>
                </a:solidFill>
                <a:highlight>
                  <a:schemeClr val="lt1"/>
                </a:highlight>
                <a:latin typeface="Arial"/>
                <a:ea typeface="Arial"/>
                <a:cs typeface="Arial"/>
                <a:sym typeface="Arial"/>
              </a:rPr>
            </a:br>
            <a:endParaRPr sz="2050">
              <a:solidFill>
                <a:srgbClr val="374151"/>
              </a:solidFill>
              <a:highlight>
                <a:schemeClr val="lt1"/>
              </a:highlight>
              <a:latin typeface="Arial"/>
              <a:ea typeface="Arial"/>
              <a:cs typeface="Arial"/>
              <a:sym typeface="Arial"/>
            </a:endParaRPr>
          </a:p>
          <a:p>
            <a:pPr indent="-319722" lvl="0" marL="457200" rtl="0" algn="l">
              <a:lnSpc>
                <a:spcPct val="115000"/>
              </a:lnSpc>
              <a:spcBef>
                <a:spcPts val="0"/>
              </a:spcBef>
              <a:spcAft>
                <a:spcPts val="0"/>
              </a:spcAft>
              <a:buClr>
                <a:srgbClr val="374151"/>
              </a:buClr>
              <a:buSzPct val="100000"/>
              <a:buFont typeface="Arial"/>
              <a:buChar char="●"/>
            </a:pPr>
            <a:r>
              <a:rPr b="1" i="1" lang="en-US" sz="2050">
                <a:solidFill>
                  <a:srgbClr val="374151"/>
                </a:solidFill>
                <a:highlight>
                  <a:schemeClr val="lt1"/>
                </a:highlight>
                <a:latin typeface="Arial"/>
                <a:ea typeface="Arial"/>
                <a:cs typeface="Arial"/>
                <a:sym typeface="Arial"/>
              </a:rPr>
              <a:t>Severity Analysis</a:t>
            </a:r>
            <a:r>
              <a:rPr lang="en-US" sz="2050">
                <a:solidFill>
                  <a:srgbClr val="374151"/>
                </a:solidFill>
                <a:highlight>
                  <a:schemeClr val="lt1"/>
                </a:highlight>
                <a:latin typeface="Arial"/>
                <a:ea typeface="Arial"/>
                <a:cs typeface="Arial"/>
                <a:sym typeface="Arial"/>
              </a:rPr>
              <a:t>: AI models can estimate the severity of HCM, aiding in prognosis and treatment planning.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1170432" y="1399032"/>
            <a:ext cx="3237000" cy="4069200"/>
          </a:xfrm>
          <a:prstGeom prst="rect">
            <a:avLst/>
          </a:prstGeom>
          <a:noFill/>
          <a:ln>
            <a:noFill/>
          </a:ln>
        </p:spPr>
        <p:txBody>
          <a:bodyPr anchorCtr="0" anchor="ctr" bIns="45700" lIns="45700" spcFirstLastPara="1" rIns="45700" wrap="square" tIns="45700">
            <a:normAutofit/>
          </a:bodyPr>
          <a:lstStyle/>
          <a:p>
            <a:pPr indent="0" lvl="0" marL="0" rtl="0" algn="ctr">
              <a:lnSpc>
                <a:spcPct val="90000"/>
              </a:lnSpc>
              <a:spcBef>
                <a:spcPts val="0"/>
              </a:spcBef>
              <a:spcAft>
                <a:spcPts val="0"/>
              </a:spcAft>
              <a:buClr>
                <a:srgbClr val="FFFFFF"/>
              </a:buClr>
              <a:buSzPts val="4400"/>
              <a:buFont typeface="Twentieth Century"/>
              <a:buNone/>
            </a:pPr>
            <a:r>
              <a:rPr lang="en-US">
                <a:solidFill>
                  <a:srgbClr val="FFFFFF"/>
                </a:solidFill>
              </a:rPr>
              <a:t>Technological Innovation (WHAT)</a:t>
            </a:r>
            <a:endParaRPr/>
          </a:p>
        </p:txBody>
      </p:sp>
      <p:sp>
        <p:nvSpPr>
          <p:cNvPr id="143" name="Google Shape;143;p23"/>
          <p:cNvSpPr txBox="1"/>
          <p:nvPr>
            <p:ph idx="1" type="body"/>
          </p:nvPr>
        </p:nvSpPr>
        <p:spPr>
          <a:xfrm>
            <a:off x="5228300" y="1527050"/>
            <a:ext cx="6453300" cy="4222800"/>
          </a:xfrm>
          <a:prstGeom prst="rect">
            <a:avLst/>
          </a:prstGeom>
          <a:noFill/>
          <a:ln>
            <a:noFill/>
          </a:ln>
        </p:spPr>
        <p:txBody>
          <a:bodyPr anchorCtr="0" anchor="ctr" bIns="45700" lIns="45700" spcFirstLastPara="1" rIns="45700"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US" sz="2400">
                <a:solidFill>
                  <a:srgbClr val="374151"/>
                </a:solidFill>
                <a:highlight>
                  <a:schemeClr val="lt1"/>
                </a:highlight>
                <a:latin typeface="Arial"/>
                <a:ea typeface="Arial"/>
                <a:cs typeface="Arial"/>
                <a:sym typeface="Arial"/>
              </a:rPr>
              <a:t>Innovative CNN Architecture for HCM Diagnosis</a:t>
            </a:r>
            <a:endParaRPr b="1" sz="2400">
              <a:solidFill>
                <a:srgbClr val="374151"/>
              </a:solidFill>
              <a:highlight>
                <a:schemeClr val="lt1"/>
              </a:highlight>
              <a:latin typeface="Arial"/>
              <a:ea typeface="Arial"/>
              <a:cs typeface="Arial"/>
              <a:sym typeface="Arial"/>
            </a:endParaRPr>
          </a:p>
          <a:p>
            <a:pPr indent="-323850" lvl="0" marL="457200" rtl="0" algn="l">
              <a:lnSpc>
                <a:spcPct val="115000"/>
              </a:lnSpc>
              <a:spcBef>
                <a:spcPts val="1500"/>
              </a:spcBef>
              <a:spcAft>
                <a:spcPts val="0"/>
              </a:spcAft>
              <a:buClr>
                <a:srgbClr val="374151"/>
              </a:buClr>
              <a:buSzPts val="1500"/>
              <a:buFont typeface="Arial"/>
              <a:buChar char="●"/>
            </a:pPr>
            <a:r>
              <a:rPr b="1" i="1" lang="en-US" sz="1500">
                <a:solidFill>
                  <a:srgbClr val="374151"/>
                </a:solidFill>
                <a:highlight>
                  <a:schemeClr val="lt1"/>
                </a:highlight>
                <a:latin typeface="Arial"/>
                <a:ea typeface="Arial"/>
                <a:cs typeface="Arial"/>
                <a:sym typeface="Arial"/>
              </a:rPr>
              <a:t>Robust CNN Model</a:t>
            </a:r>
            <a:r>
              <a:rPr b="1" lang="en-US" sz="1500">
                <a:solidFill>
                  <a:srgbClr val="374151"/>
                </a:solidFill>
                <a:highlight>
                  <a:schemeClr val="lt1"/>
                </a:highlight>
                <a:latin typeface="Arial"/>
                <a:ea typeface="Arial"/>
                <a:cs typeface="Arial"/>
                <a:sym typeface="Arial"/>
              </a:rPr>
              <a:t>:</a:t>
            </a:r>
            <a:r>
              <a:rPr lang="en-US" sz="1500">
                <a:solidFill>
                  <a:srgbClr val="374151"/>
                </a:solidFill>
                <a:highlight>
                  <a:schemeClr val="lt1"/>
                </a:highlight>
                <a:latin typeface="Arial"/>
                <a:ea typeface="Arial"/>
                <a:cs typeface="Arial"/>
                <a:sym typeface="Arial"/>
              </a:rPr>
              <a:t> Employs deep layers to analyze 12-lead ECG images for HCM markers.</a:t>
            </a:r>
            <a:br>
              <a:rPr lang="en-US" sz="1500">
                <a:solidFill>
                  <a:srgbClr val="374151"/>
                </a:solidFill>
                <a:highlight>
                  <a:schemeClr val="lt1"/>
                </a:highlight>
                <a:latin typeface="Arial"/>
                <a:ea typeface="Arial"/>
                <a:cs typeface="Arial"/>
                <a:sym typeface="Arial"/>
              </a:rPr>
            </a:br>
            <a:endParaRPr sz="1500">
              <a:solidFill>
                <a:srgbClr val="374151"/>
              </a:solidFill>
              <a:highlight>
                <a:schemeClr val="lt1"/>
              </a:highlight>
              <a:latin typeface="Arial"/>
              <a:ea typeface="Arial"/>
              <a:cs typeface="Arial"/>
              <a:sym typeface="Arial"/>
            </a:endParaRPr>
          </a:p>
          <a:p>
            <a:pPr indent="-323850" lvl="0" marL="457200" rtl="0" algn="l">
              <a:lnSpc>
                <a:spcPct val="115000"/>
              </a:lnSpc>
              <a:spcBef>
                <a:spcPts val="0"/>
              </a:spcBef>
              <a:spcAft>
                <a:spcPts val="0"/>
              </a:spcAft>
              <a:buClr>
                <a:srgbClr val="374151"/>
              </a:buClr>
              <a:buSzPts val="1500"/>
              <a:buFont typeface="Arial"/>
              <a:buChar char="●"/>
            </a:pPr>
            <a:r>
              <a:rPr b="1" i="1" lang="en-US" sz="1500">
                <a:solidFill>
                  <a:srgbClr val="374151"/>
                </a:solidFill>
                <a:highlight>
                  <a:schemeClr val="lt1"/>
                </a:highlight>
                <a:latin typeface="Arial"/>
                <a:ea typeface="Arial"/>
                <a:cs typeface="Arial"/>
                <a:sym typeface="Arial"/>
              </a:rPr>
              <a:t>Guideline-Informed Features</a:t>
            </a:r>
            <a:r>
              <a:rPr lang="en-US" sz="1500">
                <a:solidFill>
                  <a:srgbClr val="374151"/>
                </a:solidFill>
                <a:highlight>
                  <a:schemeClr val="lt1"/>
                </a:highlight>
                <a:latin typeface="Arial"/>
                <a:ea typeface="Arial"/>
                <a:cs typeface="Arial"/>
                <a:sym typeface="Arial"/>
              </a:rPr>
              <a:t>: Integrates NIH research and medical guidelines for precise feature selection.</a:t>
            </a:r>
            <a:br>
              <a:rPr lang="en-US" sz="1500">
                <a:solidFill>
                  <a:srgbClr val="374151"/>
                </a:solidFill>
                <a:highlight>
                  <a:schemeClr val="lt1"/>
                </a:highlight>
                <a:latin typeface="Arial"/>
                <a:ea typeface="Arial"/>
                <a:cs typeface="Arial"/>
                <a:sym typeface="Arial"/>
              </a:rPr>
            </a:br>
            <a:endParaRPr sz="1500">
              <a:solidFill>
                <a:srgbClr val="374151"/>
              </a:solidFill>
              <a:highlight>
                <a:schemeClr val="lt1"/>
              </a:highlight>
              <a:latin typeface="Arial"/>
              <a:ea typeface="Arial"/>
              <a:cs typeface="Arial"/>
              <a:sym typeface="Arial"/>
            </a:endParaRPr>
          </a:p>
          <a:p>
            <a:pPr indent="-323850" lvl="0" marL="457200" rtl="0" algn="l">
              <a:lnSpc>
                <a:spcPct val="115000"/>
              </a:lnSpc>
              <a:spcBef>
                <a:spcPts val="0"/>
              </a:spcBef>
              <a:spcAft>
                <a:spcPts val="0"/>
              </a:spcAft>
              <a:buClr>
                <a:srgbClr val="374151"/>
              </a:buClr>
              <a:buSzPts val="1500"/>
              <a:buFont typeface="Arial"/>
              <a:buChar char="●"/>
            </a:pPr>
            <a:r>
              <a:rPr b="1" i="1" lang="en-US" sz="1500">
                <a:solidFill>
                  <a:srgbClr val="374151"/>
                </a:solidFill>
                <a:highlight>
                  <a:schemeClr val="lt1"/>
                </a:highlight>
                <a:latin typeface="Arial"/>
                <a:ea typeface="Arial"/>
                <a:cs typeface="Arial"/>
                <a:sym typeface="Arial"/>
              </a:rPr>
              <a:t>Novel Diagnostic Tool</a:t>
            </a:r>
            <a:r>
              <a:rPr lang="en-US" sz="1500">
                <a:solidFill>
                  <a:srgbClr val="374151"/>
                </a:solidFill>
                <a:highlight>
                  <a:schemeClr val="lt1"/>
                </a:highlight>
                <a:latin typeface="Arial"/>
                <a:ea typeface="Arial"/>
                <a:cs typeface="Arial"/>
                <a:sym typeface="Arial"/>
              </a:rPr>
              <a:t>: Represents a groundbreaking approach in non-invasive HCM detection using AI.</a:t>
            </a:r>
            <a:endParaRPr sz="1500">
              <a:solidFill>
                <a:srgbClr val="374151"/>
              </a:solidFill>
              <a:highlight>
                <a:schemeClr val="lt1"/>
              </a:highlight>
              <a:latin typeface="Arial"/>
              <a:ea typeface="Arial"/>
              <a:cs typeface="Arial"/>
              <a:sym typeface="Arial"/>
            </a:endParaRPr>
          </a:p>
          <a:p>
            <a:pPr indent="0" lvl="0" marL="0" rtl="0" algn="l">
              <a:lnSpc>
                <a:spcPct val="90000"/>
              </a:lnSpc>
              <a:spcBef>
                <a:spcPts val="1500"/>
              </a:spcBef>
              <a:spcAft>
                <a:spcPts val="0"/>
              </a:spcAft>
              <a:buClr>
                <a:srgbClr val="000000"/>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nvSpPr>
        <p:spPr>
          <a:xfrm>
            <a:off x="177725" y="4812925"/>
            <a:ext cx="52326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900">
                <a:solidFill>
                  <a:schemeClr val="dk1"/>
                </a:solidFill>
              </a:rPr>
              <a:t>Lin, Chung-Chih &amp; Yang, Chih-Yu &amp; Zhou, Zhuhuang &amp; Wu, Shuicai. (2018). Intelligent health monitoring system based on smart clothing. International Journal of Distributed Sensor Networks. 14. 1550147718794318. 10.1177/1550147718794318.</a:t>
            </a:r>
            <a:endParaRPr sz="900">
              <a:solidFill>
                <a:srgbClr val="4285F4"/>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sz="1100">
              <a:latin typeface="Avenir"/>
              <a:ea typeface="Avenir"/>
              <a:cs typeface="Avenir"/>
              <a:sym typeface="Avenir"/>
            </a:endParaRPr>
          </a:p>
        </p:txBody>
      </p:sp>
      <p:sp>
        <p:nvSpPr>
          <p:cNvPr id="149" name="Google Shape;149;p24"/>
          <p:cNvSpPr txBox="1"/>
          <p:nvPr/>
        </p:nvSpPr>
        <p:spPr>
          <a:xfrm>
            <a:off x="383050" y="558225"/>
            <a:ext cx="9062100" cy="70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3500">
                <a:solidFill>
                  <a:schemeClr val="dk1"/>
                </a:solidFill>
              </a:rPr>
              <a:t>ECG Interpretation</a:t>
            </a:r>
            <a:endParaRPr sz="3500">
              <a:solidFill>
                <a:schemeClr val="dk1"/>
              </a:solidFill>
            </a:endParaRPr>
          </a:p>
          <a:p>
            <a:pPr indent="0" lvl="0" marL="0" rtl="0" algn="l">
              <a:spcBef>
                <a:spcPts val="0"/>
              </a:spcBef>
              <a:spcAft>
                <a:spcPts val="0"/>
              </a:spcAft>
              <a:buNone/>
            </a:pPr>
            <a:r>
              <a:t/>
            </a:r>
            <a:endParaRPr sz="1300">
              <a:latin typeface="Avenir"/>
              <a:ea typeface="Avenir"/>
              <a:cs typeface="Avenir"/>
              <a:sym typeface="Avenir"/>
            </a:endParaRPr>
          </a:p>
        </p:txBody>
      </p:sp>
      <p:sp>
        <p:nvSpPr>
          <p:cNvPr id="150" name="Google Shape;150;p24"/>
          <p:cNvSpPr txBox="1"/>
          <p:nvPr/>
        </p:nvSpPr>
        <p:spPr>
          <a:xfrm>
            <a:off x="6915800" y="36429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51" name="Google Shape;151;p24"/>
          <p:cNvPicPr preferRelativeResize="0"/>
          <p:nvPr/>
        </p:nvPicPr>
        <p:blipFill>
          <a:blip r:embed="rId3">
            <a:alphaModFix/>
          </a:blip>
          <a:stretch>
            <a:fillRect/>
          </a:stretch>
        </p:blipFill>
        <p:spPr>
          <a:xfrm>
            <a:off x="128600" y="1587400"/>
            <a:ext cx="5330875" cy="3225525"/>
          </a:xfrm>
          <a:prstGeom prst="rect">
            <a:avLst/>
          </a:prstGeom>
          <a:noFill/>
          <a:ln>
            <a:noFill/>
          </a:ln>
        </p:spPr>
      </p:pic>
      <p:sp>
        <p:nvSpPr>
          <p:cNvPr id="152" name="Google Shape;152;p24"/>
          <p:cNvSpPr txBox="1"/>
          <p:nvPr>
            <p:ph idx="4294967295" type="body"/>
          </p:nvPr>
        </p:nvSpPr>
        <p:spPr>
          <a:xfrm>
            <a:off x="5517425" y="1515500"/>
            <a:ext cx="6557400" cy="4916400"/>
          </a:xfrm>
          <a:prstGeom prst="rect">
            <a:avLst/>
          </a:prstGeom>
          <a:noFill/>
          <a:ln>
            <a:noFill/>
          </a:ln>
        </p:spPr>
        <p:txBody>
          <a:bodyPr anchorCtr="0" anchor="ctr" bIns="45700" lIns="45700" spcFirstLastPara="1" rIns="45700" wrap="square" tIns="45700">
            <a:normAutofit fontScale="85000" lnSpcReduction="20000"/>
          </a:bodyPr>
          <a:lstStyle/>
          <a:p>
            <a:pPr indent="0" lvl="0" marL="0" rtl="0" algn="l">
              <a:lnSpc>
                <a:spcPct val="115000"/>
              </a:lnSpc>
              <a:spcBef>
                <a:spcPts val="0"/>
              </a:spcBef>
              <a:spcAft>
                <a:spcPts val="0"/>
              </a:spcAft>
              <a:buClr>
                <a:schemeClr val="dk1"/>
              </a:buClr>
              <a:buSzPct val="47826"/>
              <a:buNone/>
            </a:pPr>
            <a:r>
              <a:rPr b="1" lang="en-US" sz="2300">
                <a:solidFill>
                  <a:srgbClr val="374151"/>
                </a:solidFill>
                <a:highlight>
                  <a:schemeClr val="lt1"/>
                </a:highlight>
                <a:latin typeface="Arial"/>
                <a:ea typeface="Arial"/>
                <a:cs typeface="Arial"/>
                <a:sym typeface="Arial"/>
              </a:rPr>
              <a:t>Time Series Data divided into features</a:t>
            </a:r>
            <a:endParaRPr b="1" sz="2300">
              <a:solidFill>
                <a:srgbClr val="374151"/>
              </a:solidFill>
              <a:highlight>
                <a:schemeClr val="lt1"/>
              </a:highlight>
              <a:latin typeface="Arial"/>
              <a:ea typeface="Arial"/>
              <a:cs typeface="Arial"/>
              <a:sym typeface="Arial"/>
            </a:endParaRPr>
          </a:p>
          <a:p>
            <a:pPr indent="0" lvl="0" marL="0" rtl="0" algn="l">
              <a:lnSpc>
                <a:spcPct val="115000"/>
              </a:lnSpc>
              <a:spcBef>
                <a:spcPts val="1500"/>
              </a:spcBef>
              <a:spcAft>
                <a:spcPts val="0"/>
              </a:spcAft>
              <a:buNone/>
            </a:pPr>
            <a:r>
              <a:rPr lang="en-US" sz="1650">
                <a:solidFill>
                  <a:srgbClr val="374151"/>
                </a:solidFill>
                <a:highlight>
                  <a:schemeClr val="lt1"/>
                </a:highlight>
                <a:latin typeface="Roboto"/>
                <a:ea typeface="Roboto"/>
                <a:cs typeface="Roboto"/>
                <a:sym typeface="Roboto"/>
              </a:rPr>
              <a:t>Divided into features such as:</a:t>
            </a:r>
            <a:endParaRPr sz="1650">
              <a:solidFill>
                <a:srgbClr val="374151"/>
              </a:solidFill>
              <a:highlight>
                <a:schemeClr val="lt1"/>
              </a:highlight>
              <a:latin typeface="Roboto"/>
              <a:ea typeface="Roboto"/>
              <a:cs typeface="Roboto"/>
              <a:sym typeface="Roboto"/>
            </a:endParaRPr>
          </a:p>
          <a:p>
            <a:pPr indent="-317658" lvl="1" marL="914400" rtl="0" algn="l">
              <a:lnSpc>
                <a:spcPct val="115000"/>
              </a:lnSpc>
              <a:spcBef>
                <a:spcPts val="1500"/>
              </a:spcBef>
              <a:spcAft>
                <a:spcPts val="0"/>
              </a:spcAft>
              <a:buClr>
                <a:schemeClr val="dk1"/>
              </a:buClr>
              <a:buSzPct val="100000"/>
              <a:buChar char="●"/>
            </a:pPr>
            <a:r>
              <a:rPr lang="en-US" sz="1650">
                <a:solidFill>
                  <a:srgbClr val="374151"/>
                </a:solidFill>
                <a:highlight>
                  <a:schemeClr val="lt1"/>
                </a:highlight>
                <a:latin typeface="Roboto"/>
                <a:ea typeface="Roboto"/>
                <a:cs typeface="Roboto"/>
                <a:sym typeface="Roboto"/>
              </a:rPr>
              <a:t>P Waves</a:t>
            </a:r>
            <a:endParaRPr sz="1650">
              <a:solidFill>
                <a:srgbClr val="374151"/>
              </a:solidFill>
              <a:highlight>
                <a:schemeClr val="lt1"/>
              </a:highlight>
              <a:latin typeface="Roboto"/>
              <a:ea typeface="Roboto"/>
              <a:cs typeface="Roboto"/>
              <a:sym typeface="Roboto"/>
            </a:endParaRPr>
          </a:p>
          <a:p>
            <a:pPr indent="-317658" lvl="1" marL="914400" rtl="0" algn="l">
              <a:lnSpc>
                <a:spcPct val="115000"/>
              </a:lnSpc>
              <a:spcBef>
                <a:spcPts val="0"/>
              </a:spcBef>
              <a:spcAft>
                <a:spcPts val="0"/>
              </a:spcAft>
              <a:buClr>
                <a:schemeClr val="dk1"/>
              </a:buClr>
              <a:buSzPct val="100000"/>
              <a:buChar char="●"/>
            </a:pPr>
            <a:r>
              <a:rPr lang="en-US" sz="1650">
                <a:solidFill>
                  <a:srgbClr val="374151"/>
                </a:solidFill>
                <a:highlight>
                  <a:schemeClr val="lt1"/>
                </a:highlight>
                <a:latin typeface="Roboto"/>
                <a:ea typeface="Roboto"/>
                <a:cs typeface="Roboto"/>
                <a:sym typeface="Roboto"/>
              </a:rPr>
              <a:t>Q Waves</a:t>
            </a:r>
            <a:endParaRPr sz="1650">
              <a:solidFill>
                <a:srgbClr val="374151"/>
              </a:solidFill>
              <a:highlight>
                <a:schemeClr val="lt1"/>
              </a:highlight>
              <a:latin typeface="Roboto"/>
              <a:ea typeface="Roboto"/>
              <a:cs typeface="Roboto"/>
              <a:sym typeface="Roboto"/>
            </a:endParaRPr>
          </a:p>
          <a:p>
            <a:pPr indent="-317658" lvl="1" marL="914400" rtl="0" algn="l">
              <a:lnSpc>
                <a:spcPct val="115000"/>
              </a:lnSpc>
              <a:spcBef>
                <a:spcPts val="0"/>
              </a:spcBef>
              <a:spcAft>
                <a:spcPts val="0"/>
              </a:spcAft>
              <a:buClr>
                <a:schemeClr val="dk1"/>
              </a:buClr>
              <a:buSzPct val="100000"/>
              <a:buChar char="●"/>
            </a:pPr>
            <a:r>
              <a:rPr lang="en-US" sz="1650">
                <a:solidFill>
                  <a:srgbClr val="374151"/>
                </a:solidFill>
                <a:highlight>
                  <a:schemeClr val="lt1"/>
                </a:highlight>
                <a:latin typeface="Roboto"/>
                <a:ea typeface="Roboto"/>
                <a:cs typeface="Roboto"/>
                <a:sym typeface="Roboto"/>
              </a:rPr>
              <a:t>QRS Complex</a:t>
            </a:r>
            <a:endParaRPr sz="1650">
              <a:solidFill>
                <a:srgbClr val="374151"/>
              </a:solidFill>
              <a:highlight>
                <a:schemeClr val="lt1"/>
              </a:highlight>
              <a:latin typeface="Roboto"/>
              <a:ea typeface="Roboto"/>
              <a:cs typeface="Roboto"/>
              <a:sym typeface="Roboto"/>
            </a:endParaRPr>
          </a:p>
          <a:p>
            <a:pPr indent="-317658" lvl="1" marL="914400" rtl="0" algn="l">
              <a:lnSpc>
                <a:spcPct val="115000"/>
              </a:lnSpc>
              <a:spcBef>
                <a:spcPts val="0"/>
              </a:spcBef>
              <a:spcAft>
                <a:spcPts val="0"/>
              </a:spcAft>
              <a:buClr>
                <a:schemeClr val="dk1"/>
              </a:buClr>
              <a:buSzPct val="100000"/>
              <a:buChar char="●"/>
            </a:pPr>
            <a:r>
              <a:rPr lang="en-US" sz="1650">
                <a:solidFill>
                  <a:srgbClr val="374151"/>
                </a:solidFill>
                <a:highlight>
                  <a:schemeClr val="lt1"/>
                </a:highlight>
                <a:latin typeface="Roboto"/>
                <a:ea typeface="Roboto"/>
                <a:cs typeface="Roboto"/>
                <a:sym typeface="Roboto"/>
              </a:rPr>
              <a:t>R to R interval</a:t>
            </a:r>
            <a:endParaRPr sz="1650">
              <a:solidFill>
                <a:srgbClr val="374151"/>
              </a:solidFill>
              <a:highlight>
                <a:schemeClr val="lt1"/>
              </a:highlight>
              <a:latin typeface="Roboto"/>
              <a:ea typeface="Roboto"/>
              <a:cs typeface="Roboto"/>
              <a:sym typeface="Roboto"/>
            </a:endParaRPr>
          </a:p>
          <a:p>
            <a:pPr indent="-317658" lvl="1" marL="914400" rtl="0" algn="l">
              <a:lnSpc>
                <a:spcPct val="115000"/>
              </a:lnSpc>
              <a:spcBef>
                <a:spcPts val="0"/>
              </a:spcBef>
              <a:spcAft>
                <a:spcPts val="0"/>
              </a:spcAft>
              <a:buClr>
                <a:srgbClr val="374151"/>
              </a:buClr>
              <a:buSzPct val="100000"/>
              <a:buFont typeface="Roboto"/>
              <a:buChar char="●"/>
            </a:pPr>
            <a:r>
              <a:rPr lang="en-US" sz="1650">
                <a:solidFill>
                  <a:srgbClr val="374151"/>
                </a:solidFill>
                <a:highlight>
                  <a:schemeClr val="lt1"/>
                </a:highlight>
                <a:latin typeface="Roboto"/>
                <a:ea typeface="Roboto"/>
                <a:cs typeface="Roboto"/>
                <a:sym typeface="Roboto"/>
              </a:rPr>
              <a:t>(others)</a:t>
            </a:r>
            <a:br>
              <a:rPr lang="en-US" sz="1650">
                <a:solidFill>
                  <a:srgbClr val="374151"/>
                </a:solidFill>
                <a:highlight>
                  <a:schemeClr val="lt1"/>
                </a:highlight>
                <a:latin typeface="Roboto"/>
                <a:ea typeface="Roboto"/>
                <a:cs typeface="Roboto"/>
                <a:sym typeface="Roboto"/>
              </a:rPr>
            </a:br>
            <a:br>
              <a:rPr lang="en-US" sz="1650">
                <a:solidFill>
                  <a:srgbClr val="374151"/>
                </a:solidFill>
                <a:highlight>
                  <a:schemeClr val="lt1"/>
                </a:highlight>
                <a:latin typeface="Roboto"/>
                <a:ea typeface="Roboto"/>
                <a:cs typeface="Roboto"/>
                <a:sym typeface="Roboto"/>
              </a:rPr>
            </a:br>
            <a:endParaRPr sz="1400">
              <a:solidFill>
                <a:srgbClr val="374151"/>
              </a:solidFill>
              <a:highlight>
                <a:schemeClr val="lt1"/>
              </a:highlight>
              <a:latin typeface="Roboto"/>
              <a:ea typeface="Roboto"/>
              <a:cs typeface="Roboto"/>
              <a:sym typeface="Roboto"/>
            </a:endParaRPr>
          </a:p>
          <a:p>
            <a:pPr indent="-320357" lvl="0" marL="457200" rtl="0" algn="l">
              <a:lnSpc>
                <a:spcPct val="115000"/>
              </a:lnSpc>
              <a:spcBef>
                <a:spcPts val="0"/>
              </a:spcBef>
              <a:spcAft>
                <a:spcPts val="0"/>
              </a:spcAft>
              <a:buClr>
                <a:srgbClr val="374151"/>
              </a:buClr>
              <a:buSzPct val="100000"/>
              <a:buFont typeface="Roboto"/>
              <a:buAutoNum type="arabicPeriod"/>
            </a:pPr>
            <a:r>
              <a:rPr lang="en-US" sz="1700">
                <a:solidFill>
                  <a:srgbClr val="374151"/>
                </a:solidFill>
                <a:highlight>
                  <a:schemeClr val="lt1"/>
                </a:highlight>
                <a:latin typeface="Roboto"/>
                <a:ea typeface="Roboto"/>
                <a:cs typeface="Roboto"/>
                <a:sym typeface="Roboto"/>
              </a:rPr>
              <a:t>What about the transitions between these features, how do we capture those?</a:t>
            </a:r>
            <a:br>
              <a:rPr lang="en-US" sz="1700">
                <a:solidFill>
                  <a:srgbClr val="374151"/>
                </a:solidFill>
                <a:highlight>
                  <a:schemeClr val="lt1"/>
                </a:highlight>
                <a:latin typeface="Roboto"/>
                <a:ea typeface="Roboto"/>
                <a:cs typeface="Roboto"/>
                <a:sym typeface="Roboto"/>
              </a:rPr>
            </a:br>
            <a:endParaRPr sz="1700">
              <a:solidFill>
                <a:srgbClr val="374151"/>
              </a:solidFill>
              <a:highlight>
                <a:schemeClr val="lt1"/>
              </a:highlight>
              <a:latin typeface="Roboto"/>
              <a:ea typeface="Roboto"/>
              <a:cs typeface="Roboto"/>
              <a:sym typeface="Roboto"/>
            </a:endParaRPr>
          </a:p>
          <a:p>
            <a:pPr indent="-320357" lvl="0" marL="457200" rtl="0" algn="l">
              <a:lnSpc>
                <a:spcPct val="115000"/>
              </a:lnSpc>
              <a:spcBef>
                <a:spcPts val="0"/>
              </a:spcBef>
              <a:spcAft>
                <a:spcPts val="0"/>
              </a:spcAft>
              <a:buClr>
                <a:srgbClr val="374151"/>
              </a:buClr>
              <a:buSzPct val="100000"/>
              <a:buFont typeface="Roboto"/>
              <a:buAutoNum type="arabicPeriod"/>
            </a:pPr>
            <a:r>
              <a:rPr lang="en-US" sz="1700">
                <a:solidFill>
                  <a:srgbClr val="374151"/>
                </a:solidFill>
                <a:highlight>
                  <a:schemeClr val="lt1"/>
                </a:highlight>
                <a:latin typeface="Roboto"/>
                <a:ea typeface="Roboto"/>
                <a:cs typeface="Roboto"/>
                <a:sym typeface="Roboto"/>
              </a:rPr>
              <a:t>What effect does imprecise preprocessing of ECG data have?</a:t>
            </a:r>
            <a:endParaRPr sz="1700">
              <a:solidFill>
                <a:srgbClr val="374151"/>
              </a:solidFill>
              <a:highlight>
                <a:schemeClr val="lt1"/>
              </a:highlight>
              <a:latin typeface="Roboto"/>
              <a:ea typeface="Roboto"/>
              <a:cs typeface="Roboto"/>
              <a:sym typeface="Roboto"/>
            </a:endParaRPr>
          </a:p>
          <a:p>
            <a:pPr indent="-320357" lvl="1" marL="914400" rtl="0" algn="l">
              <a:lnSpc>
                <a:spcPct val="115000"/>
              </a:lnSpc>
              <a:spcBef>
                <a:spcPts val="0"/>
              </a:spcBef>
              <a:spcAft>
                <a:spcPts val="0"/>
              </a:spcAft>
              <a:buClr>
                <a:srgbClr val="374151"/>
              </a:buClr>
              <a:buSzPct val="100000"/>
              <a:buFont typeface="Roboto"/>
              <a:buChar char="●"/>
            </a:pPr>
            <a:r>
              <a:rPr lang="en-US" sz="1700">
                <a:solidFill>
                  <a:srgbClr val="374151"/>
                </a:solidFill>
                <a:highlight>
                  <a:schemeClr val="lt1"/>
                </a:highlight>
                <a:latin typeface="Roboto"/>
                <a:ea typeface="Roboto"/>
                <a:cs typeface="Roboto"/>
                <a:sym typeface="Roboto"/>
              </a:rPr>
              <a:t>What subtleties might be missed that are necessary for diagnosis?</a:t>
            </a:r>
            <a:endParaRPr sz="1700">
              <a:solidFill>
                <a:srgbClr val="374151"/>
              </a:solidFill>
              <a:highlight>
                <a:schemeClr val="lt1"/>
              </a:highlight>
              <a:latin typeface="Roboto"/>
              <a:ea typeface="Roboto"/>
              <a:cs typeface="Roboto"/>
              <a:sym typeface="Roboto"/>
            </a:endParaRPr>
          </a:p>
          <a:p>
            <a:pPr indent="-320357" lvl="1" marL="914400" rtl="0" algn="l">
              <a:lnSpc>
                <a:spcPct val="115000"/>
              </a:lnSpc>
              <a:spcBef>
                <a:spcPts val="0"/>
              </a:spcBef>
              <a:spcAft>
                <a:spcPts val="0"/>
              </a:spcAft>
              <a:buClr>
                <a:srgbClr val="374151"/>
              </a:buClr>
              <a:buSzPct val="100000"/>
              <a:buFont typeface="Roboto"/>
              <a:buChar char="●"/>
            </a:pPr>
            <a:r>
              <a:rPr lang="en-US" sz="1700">
                <a:solidFill>
                  <a:srgbClr val="374151"/>
                </a:solidFill>
                <a:highlight>
                  <a:schemeClr val="lt1"/>
                </a:highlight>
                <a:latin typeface="Roboto"/>
                <a:ea typeface="Roboto"/>
                <a:cs typeface="Roboto"/>
                <a:sym typeface="Roboto"/>
              </a:rPr>
              <a:t>Does representing the raw data as an image capture these subtleties?</a:t>
            </a:r>
            <a:endParaRPr sz="1700">
              <a:solidFill>
                <a:srgbClr val="374151"/>
              </a:solidFill>
              <a:highlight>
                <a:schemeClr val="lt1"/>
              </a:highlight>
              <a:latin typeface="Roboto"/>
              <a:ea typeface="Roboto"/>
              <a:cs typeface="Roboto"/>
              <a:sym typeface="Roboto"/>
            </a:endParaRPr>
          </a:p>
          <a:p>
            <a:pPr indent="0" lvl="0" marL="0" rtl="0" algn="l">
              <a:spcBef>
                <a:spcPts val="1500"/>
              </a:spcBef>
              <a:spcAft>
                <a:spcPts val="0"/>
              </a:spcAft>
              <a:buClr>
                <a:schemeClr val="dk1"/>
              </a:buClr>
              <a:buSzPct val="39285"/>
              <a:buFont typeface="Arial"/>
              <a:buNone/>
            </a:pPr>
            <a:r>
              <a:t/>
            </a:r>
            <a:endParaRPr/>
          </a:p>
          <a:p>
            <a:pPr indent="0" lvl="0" marL="0" rtl="0" algn="l">
              <a:lnSpc>
                <a:spcPct val="90000"/>
              </a:lnSpc>
              <a:spcBef>
                <a:spcPts val="1000"/>
              </a:spcBef>
              <a:spcAft>
                <a:spcPts val="0"/>
              </a:spcAft>
              <a:buClr>
                <a:srgbClr val="000000"/>
              </a:buClr>
              <a:buSzPct val="100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5"/>
          <p:cNvPicPr preferRelativeResize="0"/>
          <p:nvPr/>
        </p:nvPicPr>
        <p:blipFill>
          <a:blip r:embed="rId3">
            <a:alphaModFix/>
          </a:blip>
          <a:stretch>
            <a:fillRect/>
          </a:stretch>
        </p:blipFill>
        <p:spPr>
          <a:xfrm>
            <a:off x="510250" y="2326100"/>
            <a:ext cx="5179875" cy="3907301"/>
          </a:xfrm>
          <a:prstGeom prst="rect">
            <a:avLst/>
          </a:prstGeom>
          <a:noFill/>
          <a:ln>
            <a:noFill/>
          </a:ln>
        </p:spPr>
      </p:pic>
      <p:pic>
        <p:nvPicPr>
          <p:cNvPr id="158" name="Google Shape;158;p25"/>
          <p:cNvPicPr preferRelativeResize="0"/>
          <p:nvPr/>
        </p:nvPicPr>
        <p:blipFill>
          <a:blip r:embed="rId4">
            <a:alphaModFix/>
          </a:blip>
          <a:stretch>
            <a:fillRect/>
          </a:stretch>
        </p:blipFill>
        <p:spPr>
          <a:xfrm>
            <a:off x="6021025" y="2326100"/>
            <a:ext cx="5313575" cy="4012400"/>
          </a:xfrm>
          <a:prstGeom prst="rect">
            <a:avLst/>
          </a:prstGeom>
          <a:noFill/>
          <a:ln>
            <a:noFill/>
          </a:ln>
        </p:spPr>
      </p:pic>
      <p:sp>
        <p:nvSpPr>
          <p:cNvPr id="159" name="Google Shape;159;p25"/>
          <p:cNvSpPr txBox="1"/>
          <p:nvPr/>
        </p:nvSpPr>
        <p:spPr>
          <a:xfrm>
            <a:off x="2553525" y="6338500"/>
            <a:ext cx="7605900" cy="85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950">
                <a:solidFill>
                  <a:schemeClr val="dk1"/>
                </a:solidFill>
              </a:rPr>
              <a:t>Greg, Conti. Dean, Erik. August 7, 2008. </a:t>
            </a:r>
            <a:r>
              <a:rPr i="1" lang="en-US" sz="950">
                <a:solidFill>
                  <a:schemeClr val="dk1"/>
                </a:solidFill>
              </a:rPr>
              <a:t>Visual Forensic Analysis and Reverse Engineering of Binary Data</a:t>
            </a:r>
            <a:r>
              <a:rPr lang="en-US" sz="950">
                <a:solidFill>
                  <a:schemeClr val="dk1"/>
                </a:solidFill>
              </a:rPr>
              <a:t>. [Powerpoint Slides] </a:t>
            </a:r>
            <a:r>
              <a:rPr lang="en-US" sz="950">
                <a:solidFill>
                  <a:srgbClr val="4285F4"/>
                </a:solidFill>
                <a:uFill>
                  <a:noFill/>
                </a:uFill>
                <a:hlinkClick r:id="rId5">
                  <a:extLst>
                    <a:ext uri="{A12FA001-AC4F-418D-AE19-62706E023703}">
                      <ahyp:hlinkClr val="tx"/>
                    </a:ext>
                  </a:extLst>
                </a:hlinkClick>
              </a:rPr>
              <a:t>www.blackhat.com/presentations/bh-usa-08/Conti_Dean/BH_US_08_Conti_Dean_Visual_Forensic_Analysis.pdf</a:t>
            </a:r>
            <a:endParaRPr sz="950">
              <a:solidFill>
                <a:srgbClr val="4285F4"/>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t/>
            </a:r>
            <a:endParaRPr>
              <a:latin typeface="Avenir"/>
              <a:ea typeface="Avenir"/>
              <a:cs typeface="Avenir"/>
              <a:sym typeface="Avenir"/>
            </a:endParaRPr>
          </a:p>
        </p:txBody>
      </p:sp>
      <p:sp>
        <p:nvSpPr>
          <p:cNvPr id="160" name="Google Shape;160;p25"/>
          <p:cNvSpPr txBox="1"/>
          <p:nvPr/>
        </p:nvSpPr>
        <p:spPr>
          <a:xfrm>
            <a:off x="255825" y="245975"/>
            <a:ext cx="10014900" cy="70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3500">
                <a:solidFill>
                  <a:schemeClr val="dk1"/>
                </a:solidFill>
              </a:rPr>
              <a:t>Emergent Qualities of Images</a:t>
            </a:r>
            <a:endParaRPr sz="3500">
              <a:solidFill>
                <a:schemeClr val="dk1"/>
              </a:solidFill>
            </a:endParaRPr>
          </a:p>
          <a:p>
            <a:pPr indent="0" lvl="0" marL="0" rtl="0" algn="l">
              <a:spcBef>
                <a:spcPts val="0"/>
              </a:spcBef>
              <a:spcAft>
                <a:spcPts val="0"/>
              </a:spcAft>
              <a:buNone/>
            </a:pPr>
            <a:r>
              <a:t/>
            </a:r>
            <a:endParaRPr sz="1300">
              <a:latin typeface="Avenir"/>
              <a:ea typeface="Avenir"/>
              <a:cs typeface="Avenir"/>
              <a:sym typeface="Avenir"/>
            </a:endParaRPr>
          </a:p>
        </p:txBody>
      </p:sp>
      <p:sp>
        <p:nvSpPr>
          <p:cNvPr id="161" name="Google Shape;161;p25"/>
          <p:cNvSpPr txBox="1"/>
          <p:nvPr>
            <p:ph idx="4294967295" type="body"/>
          </p:nvPr>
        </p:nvSpPr>
        <p:spPr>
          <a:xfrm>
            <a:off x="255825" y="1146850"/>
            <a:ext cx="11818800" cy="1114800"/>
          </a:xfrm>
          <a:prstGeom prst="rect">
            <a:avLst/>
          </a:prstGeom>
          <a:noFill/>
          <a:ln>
            <a:noFill/>
          </a:ln>
        </p:spPr>
        <p:txBody>
          <a:bodyPr anchorCtr="0" anchor="ctr" bIns="45700" lIns="45700" spcFirstLastPara="1" rIns="45700" wrap="square" tIns="45700">
            <a:normAutofit/>
          </a:bodyPr>
          <a:lstStyle/>
          <a:p>
            <a:pPr indent="0" lvl="0" marL="0" rtl="0" algn="l">
              <a:lnSpc>
                <a:spcPct val="115000"/>
              </a:lnSpc>
              <a:spcBef>
                <a:spcPts val="0"/>
              </a:spcBef>
              <a:spcAft>
                <a:spcPts val="1500"/>
              </a:spcAft>
              <a:buClr>
                <a:schemeClr val="dk1"/>
              </a:buClr>
              <a:buSzPts val="1100"/>
              <a:buNone/>
            </a:pPr>
            <a:r>
              <a:rPr lang="en-US" sz="2300">
                <a:solidFill>
                  <a:srgbClr val="374151"/>
                </a:solidFill>
                <a:highlight>
                  <a:schemeClr val="lt1"/>
                </a:highlight>
                <a:latin typeface="Arial"/>
                <a:ea typeface="Arial"/>
                <a:cs typeface="Arial"/>
                <a:sym typeface="Arial"/>
              </a:rPr>
              <a:t>Images themselves introduce their own features (and challenges)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nvSpPr>
        <p:spPr>
          <a:xfrm>
            <a:off x="383050" y="558225"/>
            <a:ext cx="10165200" cy="70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3500">
                <a:solidFill>
                  <a:schemeClr val="dk1"/>
                </a:solidFill>
              </a:rPr>
              <a:t>Learn ECG signals </a:t>
            </a:r>
            <a:r>
              <a:rPr i="1" lang="en-US" sz="3500">
                <a:solidFill>
                  <a:schemeClr val="dk1"/>
                </a:solidFill>
              </a:rPr>
              <a:t>and</a:t>
            </a:r>
            <a:r>
              <a:rPr lang="en-US" sz="3500">
                <a:solidFill>
                  <a:schemeClr val="dk1"/>
                </a:solidFill>
              </a:rPr>
              <a:t> their representations</a:t>
            </a:r>
            <a:endParaRPr sz="3500">
              <a:solidFill>
                <a:schemeClr val="dk1"/>
              </a:solidFill>
            </a:endParaRPr>
          </a:p>
          <a:p>
            <a:pPr indent="0" lvl="0" marL="0" rtl="0" algn="l">
              <a:spcBef>
                <a:spcPts val="0"/>
              </a:spcBef>
              <a:spcAft>
                <a:spcPts val="0"/>
              </a:spcAft>
              <a:buNone/>
            </a:pPr>
            <a:r>
              <a:t/>
            </a:r>
            <a:endParaRPr sz="1300">
              <a:latin typeface="Avenir"/>
              <a:ea typeface="Avenir"/>
              <a:cs typeface="Avenir"/>
              <a:sym typeface="Avenir"/>
            </a:endParaRPr>
          </a:p>
        </p:txBody>
      </p:sp>
      <p:sp>
        <p:nvSpPr>
          <p:cNvPr id="167" name="Google Shape;167;p26"/>
          <p:cNvSpPr txBox="1"/>
          <p:nvPr>
            <p:ph idx="4294967295" type="body"/>
          </p:nvPr>
        </p:nvSpPr>
        <p:spPr>
          <a:xfrm>
            <a:off x="521375" y="1459100"/>
            <a:ext cx="11553300" cy="4475700"/>
          </a:xfrm>
          <a:prstGeom prst="rect">
            <a:avLst/>
          </a:prstGeom>
          <a:noFill/>
          <a:ln>
            <a:noFill/>
          </a:ln>
        </p:spPr>
        <p:txBody>
          <a:bodyPr anchorCtr="0" anchor="ctr" bIns="45700" lIns="45700" spcFirstLastPara="1" rIns="45700" wrap="square" tIns="45700">
            <a:normAutofit/>
          </a:bodyPr>
          <a:lstStyle/>
          <a:p>
            <a:pPr indent="0" lvl="0" marL="0" rtl="0" algn="ctr">
              <a:lnSpc>
                <a:spcPct val="115000"/>
              </a:lnSpc>
              <a:spcBef>
                <a:spcPts val="0"/>
              </a:spcBef>
              <a:spcAft>
                <a:spcPts val="0"/>
              </a:spcAft>
              <a:buNone/>
            </a:pPr>
            <a:r>
              <a:rPr b="1" lang="en-US" sz="2300">
                <a:solidFill>
                  <a:srgbClr val="374151"/>
                </a:solidFill>
                <a:highlight>
                  <a:schemeClr val="lt1"/>
                </a:highlight>
                <a:latin typeface="Arial"/>
                <a:ea typeface="Arial"/>
                <a:cs typeface="Arial"/>
                <a:sym typeface="Arial"/>
              </a:rPr>
              <a:t>Keep existing techniques that diagnose with raw ECG data</a:t>
            </a:r>
            <a:endParaRPr b="1" sz="2300">
              <a:solidFill>
                <a:srgbClr val="374151"/>
              </a:solidFill>
              <a:highlight>
                <a:schemeClr val="lt1"/>
              </a:highlight>
              <a:latin typeface="Arial"/>
              <a:ea typeface="Arial"/>
              <a:cs typeface="Arial"/>
              <a:sym typeface="Arial"/>
            </a:endParaRPr>
          </a:p>
          <a:p>
            <a:pPr indent="0" lvl="0" marL="0" rtl="0" algn="ctr">
              <a:lnSpc>
                <a:spcPct val="115000"/>
              </a:lnSpc>
              <a:spcBef>
                <a:spcPts val="1500"/>
              </a:spcBef>
              <a:spcAft>
                <a:spcPts val="0"/>
              </a:spcAft>
              <a:buNone/>
            </a:pPr>
            <a:r>
              <a:rPr b="1" i="1" lang="en-US" sz="2300">
                <a:solidFill>
                  <a:srgbClr val="374151"/>
                </a:solidFill>
                <a:highlight>
                  <a:schemeClr val="lt1"/>
                </a:highlight>
                <a:latin typeface="Arial"/>
                <a:ea typeface="Arial"/>
                <a:cs typeface="Arial"/>
                <a:sym typeface="Arial"/>
              </a:rPr>
              <a:t>and</a:t>
            </a:r>
            <a:endParaRPr b="1" i="1" sz="2300">
              <a:solidFill>
                <a:srgbClr val="374151"/>
              </a:solidFill>
              <a:highlight>
                <a:schemeClr val="lt1"/>
              </a:highlight>
              <a:latin typeface="Arial"/>
              <a:ea typeface="Arial"/>
              <a:cs typeface="Arial"/>
              <a:sym typeface="Arial"/>
            </a:endParaRPr>
          </a:p>
          <a:p>
            <a:pPr indent="0" lvl="0" marL="0" rtl="0" algn="ctr">
              <a:lnSpc>
                <a:spcPct val="115000"/>
              </a:lnSpc>
              <a:spcBef>
                <a:spcPts val="1500"/>
              </a:spcBef>
              <a:spcAft>
                <a:spcPts val="0"/>
              </a:spcAft>
              <a:buNone/>
            </a:pPr>
            <a:r>
              <a:rPr b="1" lang="en-US" sz="2300">
                <a:solidFill>
                  <a:srgbClr val="374151"/>
                </a:solidFill>
                <a:highlight>
                  <a:schemeClr val="lt1"/>
                </a:highlight>
                <a:latin typeface="Arial"/>
                <a:ea typeface="Arial"/>
                <a:cs typeface="Arial"/>
                <a:sym typeface="Arial"/>
              </a:rPr>
              <a:t>supplement with images and other data representations</a:t>
            </a:r>
            <a:endParaRPr b="1" sz="2300">
              <a:solidFill>
                <a:srgbClr val="374151"/>
              </a:solidFill>
              <a:highlight>
                <a:schemeClr val="lt1"/>
              </a:highlight>
              <a:latin typeface="Arial"/>
              <a:ea typeface="Arial"/>
              <a:cs typeface="Arial"/>
              <a:sym typeface="Arial"/>
            </a:endParaRPr>
          </a:p>
          <a:p>
            <a:pPr indent="0" lvl="0" marL="0" rtl="0" algn="l">
              <a:spcBef>
                <a:spcPts val="1500"/>
              </a:spcBef>
              <a:spcAft>
                <a:spcPts val="0"/>
              </a:spcAft>
              <a:buClr>
                <a:schemeClr val="dk1"/>
              </a:buClr>
              <a:buSzPts val="1100"/>
              <a:buFont typeface="Arial"/>
              <a:buNone/>
            </a:pPr>
            <a:r>
              <a:t/>
            </a:r>
            <a:endParaRPr/>
          </a:p>
          <a:p>
            <a:pPr indent="0" lvl="0" marL="0" rtl="0" algn="l">
              <a:lnSpc>
                <a:spcPct val="90000"/>
              </a:lnSpc>
              <a:spcBef>
                <a:spcPts val="1000"/>
              </a:spcBef>
              <a:spcAft>
                <a:spcPts val="0"/>
              </a:spcAft>
              <a:buClr>
                <a:srgbClr val="000000"/>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apesVTI">
  <a:themeElements>
    <a:clrScheme name="ShapesVTI">
      <a:dk1>
        <a:srgbClr val="000000"/>
      </a:dk1>
      <a:lt1>
        <a:srgbClr val="FFFFFF"/>
      </a:lt1>
      <a:dk2>
        <a:srgbClr val="A7A7A7"/>
      </a:dk2>
      <a:lt2>
        <a:srgbClr val="535353"/>
      </a:lt2>
      <a:accent1>
        <a:srgbClr val="EE7661"/>
      </a:accent1>
      <a:accent2>
        <a:srgbClr val="4E91F0"/>
      </a:accent2>
      <a:accent3>
        <a:srgbClr val="5B5260"/>
      </a:accent3>
      <a:accent4>
        <a:srgbClr val="2CC3B4"/>
      </a:accent4>
      <a:accent5>
        <a:srgbClr val="C097F8"/>
      </a:accent5>
      <a:accent6>
        <a:srgbClr val="FF9514"/>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apesVTI">
  <a:themeElements>
    <a:clrScheme name="ShapesVTI">
      <a:dk1>
        <a:srgbClr val="000000"/>
      </a:dk1>
      <a:lt1>
        <a:srgbClr val="FFFFFF"/>
      </a:lt1>
      <a:dk2>
        <a:srgbClr val="A7A7A7"/>
      </a:dk2>
      <a:lt2>
        <a:srgbClr val="535353"/>
      </a:lt2>
      <a:accent1>
        <a:srgbClr val="EE7661"/>
      </a:accent1>
      <a:accent2>
        <a:srgbClr val="4E91F0"/>
      </a:accent2>
      <a:accent3>
        <a:srgbClr val="5B5260"/>
      </a:accent3>
      <a:accent4>
        <a:srgbClr val="2CC3B4"/>
      </a:accent4>
      <a:accent5>
        <a:srgbClr val="C097F8"/>
      </a:accent5>
      <a:accent6>
        <a:srgbClr val="FF9514"/>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