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8"/>
  </p:notesMasterIdLst>
  <p:sldIdLst>
    <p:sldId id="2134805659" r:id="rId5"/>
    <p:sldId id="2147473897" r:id="rId6"/>
    <p:sldId id="2147473888" r:id="rId7"/>
    <p:sldId id="2147473879" r:id="rId8"/>
    <p:sldId id="2147473895" r:id="rId9"/>
    <p:sldId id="2147473896" r:id="rId10"/>
    <p:sldId id="2147473893" r:id="rId11"/>
    <p:sldId id="2147473900" r:id="rId12"/>
    <p:sldId id="2147473901" r:id="rId13"/>
    <p:sldId id="2147473904" r:id="rId14"/>
    <p:sldId id="2147473905" r:id="rId15"/>
    <p:sldId id="2147473898" r:id="rId16"/>
    <p:sldId id="214747388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690E"/>
    <a:srgbClr val="00B0F0"/>
    <a:srgbClr val="F8730A"/>
    <a:srgbClr val="0091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200" autoAdjust="0"/>
    <p:restoredTop sz="95897"/>
  </p:normalViewPr>
  <p:slideViewPr>
    <p:cSldViewPr snapToGrid="0">
      <p:cViewPr varScale="1">
        <p:scale>
          <a:sx n="102" d="100"/>
          <a:sy n="102" d="100"/>
        </p:scale>
        <p:origin x="200" y="1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1E6EE8-647B-48F5-906B-3F804D0DC9A2}" type="datetimeFigureOut">
              <a:t>29.10.23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1EC8A7-F4D2-446E-9420-4DF928BDC348}" type="slidenum">
              <a:t>‹#›</a:t>
            </a:fld>
            <a:endParaRPr lang="en-US"/>
          </a:p>
        </p:txBody>
      </p:sp>
    </p:spTree>
    <p:extLst>
      <p:ext uri="{BB962C8B-B14F-4D97-AF65-F5344CB8AC3E}">
        <p14:creationId xmlns:p14="http://schemas.microsoft.com/office/powerpoint/2010/main" val="4016540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GB" sz="1200" b="0" i="0" u="none" strike="noStrike" kern="1200" cap="none" spc="0" normalizeH="0" baseline="0" noProof="0" smtClean="0">
                <a:ln>
                  <a:noFill/>
                </a:ln>
                <a:solidFill>
                  <a:prstClr val="black"/>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2877668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800">
                <a:effectLst/>
                <a:latin typeface="Arial" panose="020B0604020202020204" pitchFamily="34" charset="0"/>
                <a:ea typeface="Calibri" panose="020F0502020204030204" pitchFamily="34" charset="0"/>
              </a:rPr>
              <a:t> </a:t>
            </a:r>
            <a:endParaRPr lang="en-GB"/>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07DFC79-30DA-484F-85C8-36E3971802A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Helvetica"/>
                <a:sym typeface="Arial"/>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Helvetica"/>
              <a:sym typeface="Arial"/>
            </a:endParaRPr>
          </a:p>
        </p:txBody>
      </p:sp>
    </p:spTree>
    <p:extLst>
      <p:ext uri="{BB962C8B-B14F-4D97-AF65-F5344CB8AC3E}">
        <p14:creationId xmlns:p14="http://schemas.microsoft.com/office/powerpoint/2010/main" val="3348954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800">
                <a:effectLst/>
                <a:latin typeface="Arial" panose="020B0604020202020204" pitchFamily="34" charset="0"/>
                <a:ea typeface="Calibri" panose="020F0502020204030204" pitchFamily="34" charset="0"/>
              </a:rPr>
              <a:t> </a:t>
            </a:r>
            <a:endParaRPr lang="en-GB"/>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07DFC79-30DA-484F-85C8-36E3971802A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Helvetica"/>
                <a:sym typeface="Arial"/>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Helvetica"/>
              <a:sym typeface="Arial"/>
            </a:endParaRPr>
          </a:p>
        </p:txBody>
      </p:sp>
    </p:spTree>
    <p:extLst>
      <p:ext uri="{BB962C8B-B14F-4D97-AF65-F5344CB8AC3E}">
        <p14:creationId xmlns:p14="http://schemas.microsoft.com/office/powerpoint/2010/main" val="993344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800">
                <a:effectLst/>
                <a:latin typeface="Arial" panose="020B0604020202020204" pitchFamily="34" charset="0"/>
                <a:ea typeface="Calibri" panose="020F0502020204030204" pitchFamily="34" charset="0"/>
              </a:rPr>
              <a:t> </a:t>
            </a:r>
            <a:endParaRPr lang="en-GB"/>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07DFC79-30DA-484F-85C8-36E3971802A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Helvetica"/>
                <a:sym typeface="Arial"/>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Helvetica"/>
              <a:sym typeface="Arial"/>
            </a:endParaRPr>
          </a:p>
        </p:txBody>
      </p:sp>
    </p:spTree>
    <p:extLst>
      <p:ext uri="{BB962C8B-B14F-4D97-AF65-F5344CB8AC3E}">
        <p14:creationId xmlns:p14="http://schemas.microsoft.com/office/powerpoint/2010/main" val="1191962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descr="A blue logo with a black background&#10;&#10;Description automatically generated">
            <a:extLst>
              <a:ext uri="{FF2B5EF4-FFF2-40B4-BE49-F238E27FC236}">
                <a16:creationId xmlns:a16="http://schemas.microsoft.com/office/drawing/2014/main" id="{2FD26541-19C7-244D-86AE-248E2C98F07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4947" y="389891"/>
            <a:ext cx="489873" cy="540494"/>
          </a:xfrm>
          <a:prstGeom prst="rect">
            <a:avLst/>
          </a:prstGeom>
        </p:spPr>
      </p:pic>
      <p:pic>
        <p:nvPicPr>
          <p:cNvPr id="8" name="Picture 7" descr="A logo with blue lines on a black background&#10;&#10;Description automatically generated">
            <a:extLst>
              <a:ext uri="{FF2B5EF4-FFF2-40B4-BE49-F238E27FC236}">
                <a16:creationId xmlns:a16="http://schemas.microsoft.com/office/drawing/2014/main" id="{958496CC-56C4-C744-BE30-93FB981A1D98}"/>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53183" b="24051"/>
          <a:stretch/>
        </p:blipFill>
        <p:spPr>
          <a:xfrm>
            <a:off x="9759109" y="413717"/>
            <a:ext cx="516958" cy="540493"/>
          </a:xfrm>
          <a:prstGeom prst="rect">
            <a:avLst/>
          </a:prstGeom>
        </p:spPr>
      </p:pic>
      <p:pic>
        <p:nvPicPr>
          <p:cNvPr id="9" name="Picture 8" descr="A logo with a green globe and blue text&#10;&#10;Description automatically generated">
            <a:extLst>
              <a:ext uri="{FF2B5EF4-FFF2-40B4-BE49-F238E27FC236}">
                <a16:creationId xmlns:a16="http://schemas.microsoft.com/office/drawing/2014/main" id="{C5D80971-1BAE-CF43-9875-A1BB54BFD6BD}"/>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293228" y="443477"/>
            <a:ext cx="1348360" cy="486908"/>
          </a:xfrm>
          <a:prstGeom prst="rect">
            <a:avLst/>
          </a:prstGeom>
        </p:spPr>
      </p:pic>
      <p:pic>
        <p:nvPicPr>
          <p:cNvPr id="10" name="Picture 9">
            <a:extLst>
              <a:ext uri="{FF2B5EF4-FFF2-40B4-BE49-F238E27FC236}">
                <a16:creationId xmlns:a16="http://schemas.microsoft.com/office/drawing/2014/main" id="{1F15FC12-8361-6C4D-9641-8202ABC9E77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448739" y="413718"/>
            <a:ext cx="608615" cy="622936"/>
          </a:xfrm>
          <a:prstGeom prst="rect">
            <a:avLst/>
          </a:prstGeom>
        </p:spPr>
      </p:pic>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descr="A blue logo with a black background&#10;&#10;Description automatically generated">
            <a:extLst>
              <a:ext uri="{FF2B5EF4-FFF2-40B4-BE49-F238E27FC236}">
                <a16:creationId xmlns:a16="http://schemas.microsoft.com/office/drawing/2014/main" id="{CD8DBEBB-1F84-A743-8D44-8918407CAAE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4947" y="389891"/>
            <a:ext cx="489873" cy="540494"/>
          </a:xfrm>
          <a:prstGeom prst="rect">
            <a:avLst/>
          </a:prstGeom>
        </p:spPr>
      </p:pic>
      <p:pic>
        <p:nvPicPr>
          <p:cNvPr id="8" name="Picture 7" descr="A logo with blue lines on a black background&#10;&#10;Description automatically generated">
            <a:extLst>
              <a:ext uri="{FF2B5EF4-FFF2-40B4-BE49-F238E27FC236}">
                <a16:creationId xmlns:a16="http://schemas.microsoft.com/office/drawing/2014/main" id="{05C33226-5E6C-2F42-B9EA-F519062728E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53183" b="24051"/>
          <a:stretch/>
        </p:blipFill>
        <p:spPr>
          <a:xfrm>
            <a:off x="9759109" y="413717"/>
            <a:ext cx="516958" cy="540493"/>
          </a:xfrm>
          <a:prstGeom prst="rect">
            <a:avLst/>
          </a:prstGeom>
        </p:spPr>
      </p:pic>
      <p:pic>
        <p:nvPicPr>
          <p:cNvPr id="9" name="Picture 8" descr="A logo with a green globe and blue text&#10;&#10;Description automatically generated">
            <a:extLst>
              <a:ext uri="{FF2B5EF4-FFF2-40B4-BE49-F238E27FC236}">
                <a16:creationId xmlns:a16="http://schemas.microsoft.com/office/drawing/2014/main" id="{25BC260B-9DAC-064B-AD9C-BB0029CD4B2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293228" y="443477"/>
            <a:ext cx="1348360" cy="486908"/>
          </a:xfrm>
          <a:prstGeom prst="rect">
            <a:avLst/>
          </a:prstGeom>
        </p:spPr>
      </p:pic>
      <p:pic>
        <p:nvPicPr>
          <p:cNvPr id="10" name="Picture 9">
            <a:extLst>
              <a:ext uri="{FF2B5EF4-FFF2-40B4-BE49-F238E27FC236}">
                <a16:creationId xmlns:a16="http://schemas.microsoft.com/office/drawing/2014/main" id="{A6BCB94D-BD0D-A64C-86ED-C67AC5FCA83B}"/>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448739" y="413718"/>
            <a:ext cx="608615" cy="622936"/>
          </a:xfrm>
          <a:prstGeom prst="rect">
            <a:avLst/>
          </a:prstGeom>
        </p:spPr>
      </p:pic>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blue">
    <p:spTree>
      <p:nvGrpSpPr>
        <p:cNvPr id="1" name=""/>
        <p:cNvGrpSpPr/>
        <p:nvPr/>
      </p:nvGrpSpPr>
      <p:grpSpPr>
        <a:xfrm>
          <a:off x="0" y="0"/>
          <a:ext cx="0" cy="0"/>
          <a:chOff x="0" y="0"/>
          <a:chExt cx="0" cy="0"/>
        </a:xfrm>
      </p:grpSpPr>
      <p:sp>
        <p:nvSpPr>
          <p:cNvPr id="3" name="Content Placeholder 2"/>
          <p:cNvSpPr>
            <a:spLocks noGrp="1"/>
          </p:cNvSpPr>
          <p:nvPr>
            <p:ph idx="1"/>
          </p:nvPr>
        </p:nvSpPr>
        <p:spPr bwMode="invGray">
          <a:xfrm>
            <a:off x="480000" y="1800000"/>
            <a:ext cx="11232001" cy="4237200"/>
          </a:xfrm>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8" name="Text Placeholder 7"/>
          <p:cNvSpPr>
            <a:spLocks noGrp="1"/>
          </p:cNvSpPr>
          <p:nvPr>
            <p:ph type="body" sz="quarter" idx="13" hasCustomPrompt="1"/>
          </p:nvPr>
        </p:nvSpPr>
        <p:spPr bwMode="invGray">
          <a:xfrm>
            <a:off x="480485" y="1188003"/>
            <a:ext cx="8160000" cy="288925"/>
          </a:xfrm>
        </p:spPr>
        <p:txBody>
          <a:bodyPr lIns="18000" anchor="ctr">
            <a:normAutofit/>
          </a:bodyPr>
          <a:lstStyle>
            <a:lvl1pPr>
              <a:defRPr sz="1600" b="0">
                <a:solidFill>
                  <a:schemeClr val="tx1"/>
                </a:solidFill>
                <a:latin typeface="+mj-lt"/>
              </a:defRPr>
            </a:lvl1pPr>
          </a:lstStyle>
          <a:p>
            <a:pPr lvl="0"/>
            <a:r>
              <a:rPr lang="en-GB" noProof="0"/>
              <a:t>One line Subtitle (optional)</a:t>
            </a:r>
          </a:p>
        </p:txBody>
      </p:sp>
      <p:sp>
        <p:nvSpPr>
          <p:cNvPr id="4" name="Date Placeholder 3"/>
          <p:cNvSpPr>
            <a:spLocks noGrp="1"/>
          </p:cNvSpPr>
          <p:nvPr>
            <p:ph type="dt" sz="half" idx="14"/>
          </p:nvPr>
        </p:nvSpPr>
        <p:spPr bwMode="invGray"/>
        <p:txBody>
          <a:bodyPr/>
          <a:lstStyle/>
          <a:p>
            <a:endParaRPr lang="en-GB" noProof="0"/>
          </a:p>
        </p:txBody>
      </p:sp>
      <p:sp>
        <p:nvSpPr>
          <p:cNvPr id="5" name="Footer Placeholder 4"/>
          <p:cNvSpPr>
            <a:spLocks noGrp="1"/>
          </p:cNvSpPr>
          <p:nvPr>
            <p:ph type="ftr" sz="quarter" idx="15"/>
          </p:nvPr>
        </p:nvSpPr>
        <p:spPr bwMode="invGray"/>
        <p:txBody>
          <a:bodyPr/>
          <a:lstStyle/>
          <a:p>
            <a:endParaRPr lang="en-GB" noProof="0"/>
          </a:p>
        </p:txBody>
      </p:sp>
      <p:sp>
        <p:nvSpPr>
          <p:cNvPr id="6" name="Slide Number Placeholder 5"/>
          <p:cNvSpPr>
            <a:spLocks noGrp="1"/>
          </p:cNvSpPr>
          <p:nvPr>
            <p:ph type="sldNum" sz="quarter" idx="16"/>
          </p:nvPr>
        </p:nvSpPr>
        <p:spPr bwMode="invGray"/>
        <p:txBody>
          <a:bodyPr/>
          <a:lstStyle/>
          <a:p>
            <a:fld id="{A74CE0EA-F3B5-4684-BA10-C594598FDB9C}" type="slidenum">
              <a:rPr lang="en-GB" noProof="0" smtClean="0"/>
              <a:pPr/>
              <a:t>‹#›</a:t>
            </a:fld>
            <a:endParaRPr lang="en-GB" noProof="0"/>
          </a:p>
        </p:txBody>
      </p:sp>
      <p:sp>
        <p:nvSpPr>
          <p:cNvPr id="13" name="Text Placeholder 7"/>
          <p:cNvSpPr>
            <a:spLocks noGrp="1"/>
          </p:cNvSpPr>
          <p:nvPr>
            <p:ph type="body" sz="quarter" idx="21" hasCustomPrompt="1"/>
          </p:nvPr>
        </p:nvSpPr>
        <p:spPr bwMode="invGray">
          <a:xfrm>
            <a:off x="480000" y="6293651"/>
            <a:ext cx="11226365" cy="208579"/>
          </a:xfrm>
        </p:spPr>
        <p:txBody>
          <a:bodyPr anchor="t">
            <a:normAutofit/>
          </a:bodyPr>
          <a:lstStyle>
            <a:lvl1pPr>
              <a:defRPr sz="800" b="0">
                <a:solidFill>
                  <a:schemeClr val="tx1"/>
                </a:solidFill>
                <a:latin typeface="+mn-lt"/>
              </a:defRPr>
            </a:lvl1pPr>
          </a:lstStyle>
          <a:p>
            <a:pPr lvl="0"/>
            <a:r>
              <a:rPr lang="en-GB" noProof="0"/>
              <a:t>Source:</a:t>
            </a:r>
          </a:p>
        </p:txBody>
      </p:sp>
      <p:sp>
        <p:nvSpPr>
          <p:cNvPr id="7" name="Title 6"/>
          <p:cNvSpPr>
            <a:spLocks noGrp="1"/>
          </p:cNvSpPr>
          <p:nvPr>
            <p:ph type="title"/>
          </p:nvPr>
        </p:nvSpPr>
        <p:spPr bwMode="invGray">
          <a:xfrm>
            <a:off x="479999" y="359999"/>
            <a:ext cx="8160000" cy="720000"/>
          </a:xfrm>
        </p:spPr>
        <p:txBody>
          <a:bodyPr/>
          <a:lstStyle>
            <a:lvl1pPr>
              <a:defRPr/>
            </a:lvl1pPr>
          </a:lstStyle>
          <a:p>
            <a:r>
              <a:rPr lang="en-GB" noProof="0"/>
              <a:t>Click to edit Master title style</a:t>
            </a:r>
          </a:p>
        </p:txBody>
      </p:sp>
    </p:spTree>
    <p:extLst>
      <p:ext uri="{BB962C8B-B14F-4D97-AF65-F5344CB8AC3E}">
        <p14:creationId xmlns:p14="http://schemas.microsoft.com/office/powerpoint/2010/main" val="3252942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descr="A blue logo with a black background&#10;&#10;Description automatically generated">
            <a:extLst>
              <a:ext uri="{FF2B5EF4-FFF2-40B4-BE49-F238E27FC236}">
                <a16:creationId xmlns:a16="http://schemas.microsoft.com/office/drawing/2014/main" id="{84A71954-5E51-2645-8C52-00E157B3981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4947" y="389891"/>
            <a:ext cx="489873" cy="540494"/>
          </a:xfrm>
          <a:prstGeom prst="rect">
            <a:avLst/>
          </a:prstGeom>
        </p:spPr>
      </p:pic>
      <p:pic>
        <p:nvPicPr>
          <p:cNvPr id="8" name="Picture 7" descr="A logo with blue lines on a black background&#10;&#10;Description automatically generated">
            <a:extLst>
              <a:ext uri="{FF2B5EF4-FFF2-40B4-BE49-F238E27FC236}">
                <a16:creationId xmlns:a16="http://schemas.microsoft.com/office/drawing/2014/main" id="{4BF149CD-7421-8B4D-A946-FA628B35191A}"/>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53183" b="24051"/>
          <a:stretch/>
        </p:blipFill>
        <p:spPr>
          <a:xfrm>
            <a:off x="9759109" y="413717"/>
            <a:ext cx="516958" cy="540493"/>
          </a:xfrm>
          <a:prstGeom prst="rect">
            <a:avLst/>
          </a:prstGeom>
        </p:spPr>
      </p:pic>
      <p:pic>
        <p:nvPicPr>
          <p:cNvPr id="9" name="Picture 8" descr="A logo with a green globe and blue text&#10;&#10;Description automatically generated">
            <a:extLst>
              <a:ext uri="{FF2B5EF4-FFF2-40B4-BE49-F238E27FC236}">
                <a16:creationId xmlns:a16="http://schemas.microsoft.com/office/drawing/2014/main" id="{B78CEA47-40BA-8A42-8ADC-EED61E2B31C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293228" y="443477"/>
            <a:ext cx="1348360" cy="486908"/>
          </a:xfrm>
          <a:prstGeom prst="rect">
            <a:avLst/>
          </a:prstGeom>
        </p:spPr>
      </p:pic>
      <p:pic>
        <p:nvPicPr>
          <p:cNvPr id="10" name="Picture 9">
            <a:extLst>
              <a:ext uri="{FF2B5EF4-FFF2-40B4-BE49-F238E27FC236}">
                <a16:creationId xmlns:a16="http://schemas.microsoft.com/office/drawing/2014/main" id="{1F9378EB-1A36-7448-86F5-92AE41E0892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448739" y="413718"/>
            <a:ext cx="608615" cy="622936"/>
          </a:xfrm>
          <a:prstGeom prst="rect">
            <a:avLst/>
          </a:prstGeom>
        </p:spPr>
      </p:pic>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descr="A blue logo with a black background&#10;&#10;Description automatically generated">
            <a:extLst>
              <a:ext uri="{FF2B5EF4-FFF2-40B4-BE49-F238E27FC236}">
                <a16:creationId xmlns:a16="http://schemas.microsoft.com/office/drawing/2014/main" id="{DDF710A3-4867-314A-A73C-5C15826BE2F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4947" y="389891"/>
            <a:ext cx="489873" cy="540494"/>
          </a:xfrm>
          <a:prstGeom prst="rect">
            <a:avLst/>
          </a:prstGeom>
        </p:spPr>
      </p:pic>
      <p:pic>
        <p:nvPicPr>
          <p:cNvPr id="8" name="Picture 7" descr="A logo with blue lines on a black background&#10;&#10;Description automatically generated">
            <a:extLst>
              <a:ext uri="{FF2B5EF4-FFF2-40B4-BE49-F238E27FC236}">
                <a16:creationId xmlns:a16="http://schemas.microsoft.com/office/drawing/2014/main" id="{CA4750FE-D8AF-A942-8396-DCD3B6D11CD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53183" b="24051"/>
          <a:stretch/>
        </p:blipFill>
        <p:spPr>
          <a:xfrm>
            <a:off x="9759109" y="413717"/>
            <a:ext cx="516958" cy="540493"/>
          </a:xfrm>
          <a:prstGeom prst="rect">
            <a:avLst/>
          </a:prstGeom>
        </p:spPr>
      </p:pic>
      <p:pic>
        <p:nvPicPr>
          <p:cNvPr id="9" name="Picture 8" descr="A logo with a green globe and blue text&#10;&#10;Description automatically generated">
            <a:extLst>
              <a:ext uri="{FF2B5EF4-FFF2-40B4-BE49-F238E27FC236}">
                <a16:creationId xmlns:a16="http://schemas.microsoft.com/office/drawing/2014/main" id="{AE7C06C6-7E7A-D446-B630-51B0F22402A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293228" y="443477"/>
            <a:ext cx="1348360" cy="486908"/>
          </a:xfrm>
          <a:prstGeom prst="rect">
            <a:avLst/>
          </a:prstGeom>
        </p:spPr>
      </p:pic>
      <p:pic>
        <p:nvPicPr>
          <p:cNvPr id="10" name="Picture 9">
            <a:extLst>
              <a:ext uri="{FF2B5EF4-FFF2-40B4-BE49-F238E27FC236}">
                <a16:creationId xmlns:a16="http://schemas.microsoft.com/office/drawing/2014/main" id="{A1B61243-3C07-604D-BF90-B32C94E70CD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448739" y="413718"/>
            <a:ext cx="608615" cy="622936"/>
          </a:xfrm>
          <a:prstGeom prst="rect">
            <a:avLst/>
          </a:prstGeom>
        </p:spPr>
      </p:pic>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descr="A blue logo with a black background&#10;&#10;Description automatically generated">
            <a:extLst>
              <a:ext uri="{FF2B5EF4-FFF2-40B4-BE49-F238E27FC236}">
                <a16:creationId xmlns:a16="http://schemas.microsoft.com/office/drawing/2014/main" id="{E8DD4CFD-BCE1-1C46-A1B5-91DFC835489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4947" y="389891"/>
            <a:ext cx="489873" cy="540494"/>
          </a:xfrm>
          <a:prstGeom prst="rect">
            <a:avLst/>
          </a:prstGeom>
        </p:spPr>
      </p:pic>
      <p:pic>
        <p:nvPicPr>
          <p:cNvPr id="9" name="Picture 8" descr="A logo with blue lines on a black background&#10;&#10;Description automatically generated">
            <a:extLst>
              <a:ext uri="{FF2B5EF4-FFF2-40B4-BE49-F238E27FC236}">
                <a16:creationId xmlns:a16="http://schemas.microsoft.com/office/drawing/2014/main" id="{9CE50FFE-F938-3F49-8A52-C5B3C251E3E2}"/>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53183" b="24051"/>
          <a:stretch/>
        </p:blipFill>
        <p:spPr>
          <a:xfrm>
            <a:off x="9759109" y="413717"/>
            <a:ext cx="516958" cy="540493"/>
          </a:xfrm>
          <a:prstGeom prst="rect">
            <a:avLst/>
          </a:prstGeom>
        </p:spPr>
      </p:pic>
      <p:pic>
        <p:nvPicPr>
          <p:cNvPr id="10" name="Picture 9" descr="A logo with a green globe and blue text&#10;&#10;Description automatically generated">
            <a:extLst>
              <a:ext uri="{FF2B5EF4-FFF2-40B4-BE49-F238E27FC236}">
                <a16:creationId xmlns:a16="http://schemas.microsoft.com/office/drawing/2014/main" id="{0DC1C335-C86A-B34E-8586-54F72331463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293228" y="443477"/>
            <a:ext cx="1348360" cy="486908"/>
          </a:xfrm>
          <a:prstGeom prst="rect">
            <a:avLst/>
          </a:prstGeom>
        </p:spPr>
      </p:pic>
      <p:pic>
        <p:nvPicPr>
          <p:cNvPr id="11" name="Picture 10">
            <a:extLst>
              <a:ext uri="{FF2B5EF4-FFF2-40B4-BE49-F238E27FC236}">
                <a16:creationId xmlns:a16="http://schemas.microsoft.com/office/drawing/2014/main" id="{48E4BE5E-C5B9-AC42-A483-1CC7D5314A16}"/>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448739" y="413718"/>
            <a:ext cx="608615" cy="622936"/>
          </a:xfrm>
          <a:prstGeom prst="rect">
            <a:avLst/>
          </a:prstGeom>
        </p:spPr>
      </p:pic>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pic>
        <p:nvPicPr>
          <p:cNvPr id="10" name="Picture 9" descr="A blue logo with a black background&#10;&#10;Description automatically generated">
            <a:extLst>
              <a:ext uri="{FF2B5EF4-FFF2-40B4-BE49-F238E27FC236}">
                <a16:creationId xmlns:a16="http://schemas.microsoft.com/office/drawing/2014/main" id="{577BFE1F-D0D4-5E40-A215-40A93883E79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4947" y="389891"/>
            <a:ext cx="489873" cy="540494"/>
          </a:xfrm>
          <a:prstGeom prst="rect">
            <a:avLst/>
          </a:prstGeom>
        </p:spPr>
      </p:pic>
      <p:pic>
        <p:nvPicPr>
          <p:cNvPr id="11" name="Picture 10" descr="A logo with blue lines on a black background&#10;&#10;Description automatically generated">
            <a:extLst>
              <a:ext uri="{FF2B5EF4-FFF2-40B4-BE49-F238E27FC236}">
                <a16:creationId xmlns:a16="http://schemas.microsoft.com/office/drawing/2014/main" id="{AE639FA4-89D3-8E4A-8B2F-FD78EC997BA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53183" b="24051"/>
          <a:stretch/>
        </p:blipFill>
        <p:spPr>
          <a:xfrm>
            <a:off x="9759109" y="413717"/>
            <a:ext cx="516958" cy="540493"/>
          </a:xfrm>
          <a:prstGeom prst="rect">
            <a:avLst/>
          </a:prstGeom>
        </p:spPr>
      </p:pic>
      <p:pic>
        <p:nvPicPr>
          <p:cNvPr id="12" name="Picture 11" descr="A logo with a green globe and blue text&#10;&#10;Description automatically generated">
            <a:extLst>
              <a:ext uri="{FF2B5EF4-FFF2-40B4-BE49-F238E27FC236}">
                <a16:creationId xmlns:a16="http://schemas.microsoft.com/office/drawing/2014/main" id="{72D3160E-E266-BD4E-B9E4-EE7596202FB6}"/>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293228" y="443477"/>
            <a:ext cx="1348360" cy="486908"/>
          </a:xfrm>
          <a:prstGeom prst="rect">
            <a:avLst/>
          </a:prstGeom>
        </p:spPr>
      </p:pic>
      <p:pic>
        <p:nvPicPr>
          <p:cNvPr id="13" name="Picture 12">
            <a:extLst>
              <a:ext uri="{FF2B5EF4-FFF2-40B4-BE49-F238E27FC236}">
                <a16:creationId xmlns:a16="http://schemas.microsoft.com/office/drawing/2014/main" id="{ABE86A91-EE3B-AF4C-80D4-16B35EF9307D}"/>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448739" y="413718"/>
            <a:ext cx="608615" cy="622936"/>
          </a:xfrm>
          <a:prstGeom prst="rect">
            <a:avLst/>
          </a:prstGeom>
        </p:spPr>
      </p:pic>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descr="A blue logo with a black background&#10;&#10;Description automatically generated">
            <a:extLst>
              <a:ext uri="{FF2B5EF4-FFF2-40B4-BE49-F238E27FC236}">
                <a16:creationId xmlns:a16="http://schemas.microsoft.com/office/drawing/2014/main" id="{E42DBBF9-7508-5842-A19D-0ABFECFC29F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4947" y="389891"/>
            <a:ext cx="489873" cy="540494"/>
          </a:xfrm>
          <a:prstGeom prst="rect">
            <a:avLst/>
          </a:prstGeom>
        </p:spPr>
      </p:pic>
      <p:pic>
        <p:nvPicPr>
          <p:cNvPr id="7" name="Picture 6" descr="A logo with blue lines on a black background&#10;&#10;Description automatically generated">
            <a:extLst>
              <a:ext uri="{FF2B5EF4-FFF2-40B4-BE49-F238E27FC236}">
                <a16:creationId xmlns:a16="http://schemas.microsoft.com/office/drawing/2014/main" id="{34F8A000-C772-C24A-8CF6-C43EFDBD081E}"/>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53183" b="24051"/>
          <a:stretch/>
        </p:blipFill>
        <p:spPr>
          <a:xfrm>
            <a:off x="9759109" y="413717"/>
            <a:ext cx="516958" cy="540493"/>
          </a:xfrm>
          <a:prstGeom prst="rect">
            <a:avLst/>
          </a:prstGeom>
        </p:spPr>
      </p:pic>
      <p:pic>
        <p:nvPicPr>
          <p:cNvPr id="8" name="Picture 7" descr="A logo with a green globe and blue text&#10;&#10;Description automatically generated">
            <a:extLst>
              <a:ext uri="{FF2B5EF4-FFF2-40B4-BE49-F238E27FC236}">
                <a16:creationId xmlns:a16="http://schemas.microsoft.com/office/drawing/2014/main" id="{FF9655A4-CB8C-A541-A31B-57FFE28CEBD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293228" y="443477"/>
            <a:ext cx="1348360" cy="486908"/>
          </a:xfrm>
          <a:prstGeom prst="rect">
            <a:avLst/>
          </a:prstGeom>
        </p:spPr>
      </p:pic>
      <p:pic>
        <p:nvPicPr>
          <p:cNvPr id="9" name="Picture 8">
            <a:extLst>
              <a:ext uri="{FF2B5EF4-FFF2-40B4-BE49-F238E27FC236}">
                <a16:creationId xmlns:a16="http://schemas.microsoft.com/office/drawing/2014/main" id="{C30005DB-9F29-3746-82DC-E5720193D6CD}"/>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448739" y="413718"/>
            <a:ext cx="608615" cy="622936"/>
          </a:xfrm>
          <a:prstGeom prst="rect">
            <a:avLst/>
          </a:prstGeom>
        </p:spPr>
      </p:pic>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5" name="Picture 4" descr="A blue logo with a black background&#10;&#10;Description automatically generated">
            <a:extLst>
              <a:ext uri="{FF2B5EF4-FFF2-40B4-BE49-F238E27FC236}">
                <a16:creationId xmlns:a16="http://schemas.microsoft.com/office/drawing/2014/main" id="{7AB96305-97A0-3545-B93C-EAAF5EF70DF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4947" y="389891"/>
            <a:ext cx="489873" cy="540494"/>
          </a:xfrm>
          <a:prstGeom prst="rect">
            <a:avLst/>
          </a:prstGeom>
        </p:spPr>
      </p:pic>
      <p:pic>
        <p:nvPicPr>
          <p:cNvPr id="6" name="Picture 5" descr="A logo with blue lines on a black background&#10;&#10;Description automatically generated">
            <a:extLst>
              <a:ext uri="{FF2B5EF4-FFF2-40B4-BE49-F238E27FC236}">
                <a16:creationId xmlns:a16="http://schemas.microsoft.com/office/drawing/2014/main" id="{5C817592-4575-1148-8666-D0D2AC70EC22}"/>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53183" b="24051"/>
          <a:stretch/>
        </p:blipFill>
        <p:spPr>
          <a:xfrm>
            <a:off x="9759109" y="413717"/>
            <a:ext cx="516958" cy="540493"/>
          </a:xfrm>
          <a:prstGeom prst="rect">
            <a:avLst/>
          </a:prstGeom>
        </p:spPr>
      </p:pic>
      <p:pic>
        <p:nvPicPr>
          <p:cNvPr id="7" name="Picture 6" descr="A logo with a green globe and blue text&#10;&#10;Description automatically generated">
            <a:extLst>
              <a:ext uri="{FF2B5EF4-FFF2-40B4-BE49-F238E27FC236}">
                <a16:creationId xmlns:a16="http://schemas.microsoft.com/office/drawing/2014/main" id="{A212F6E3-17BB-E142-BCFA-05C097F33319}"/>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293228" y="443477"/>
            <a:ext cx="1348360" cy="486908"/>
          </a:xfrm>
          <a:prstGeom prst="rect">
            <a:avLst/>
          </a:prstGeom>
        </p:spPr>
      </p:pic>
      <p:pic>
        <p:nvPicPr>
          <p:cNvPr id="8" name="Picture 7">
            <a:extLst>
              <a:ext uri="{FF2B5EF4-FFF2-40B4-BE49-F238E27FC236}">
                <a16:creationId xmlns:a16="http://schemas.microsoft.com/office/drawing/2014/main" id="{ABEF7D4C-8FAC-4445-B84F-EDB40616808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448739" y="413718"/>
            <a:ext cx="608615" cy="622936"/>
          </a:xfrm>
          <a:prstGeom prst="rect">
            <a:avLst/>
          </a:prstGeom>
        </p:spPr>
      </p:pic>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descr="A blue logo with a black background&#10;&#10;Description automatically generated">
            <a:extLst>
              <a:ext uri="{FF2B5EF4-FFF2-40B4-BE49-F238E27FC236}">
                <a16:creationId xmlns:a16="http://schemas.microsoft.com/office/drawing/2014/main" id="{A60646BC-83AF-C549-AA31-4C1E2F709B6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4947" y="389891"/>
            <a:ext cx="489873" cy="540494"/>
          </a:xfrm>
          <a:prstGeom prst="rect">
            <a:avLst/>
          </a:prstGeom>
        </p:spPr>
      </p:pic>
      <p:pic>
        <p:nvPicPr>
          <p:cNvPr id="9" name="Picture 8" descr="A logo with blue lines on a black background&#10;&#10;Description automatically generated">
            <a:extLst>
              <a:ext uri="{FF2B5EF4-FFF2-40B4-BE49-F238E27FC236}">
                <a16:creationId xmlns:a16="http://schemas.microsoft.com/office/drawing/2014/main" id="{1E33F371-C483-1E4E-B57A-7CFCA62384CD}"/>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53183" b="24051"/>
          <a:stretch/>
        </p:blipFill>
        <p:spPr>
          <a:xfrm>
            <a:off x="9759109" y="413717"/>
            <a:ext cx="516958" cy="540493"/>
          </a:xfrm>
          <a:prstGeom prst="rect">
            <a:avLst/>
          </a:prstGeom>
        </p:spPr>
      </p:pic>
      <p:pic>
        <p:nvPicPr>
          <p:cNvPr id="10" name="Picture 9" descr="A logo with a green globe and blue text&#10;&#10;Description automatically generated">
            <a:extLst>
              <a:ext uri="{FF2B5EF4-FFF2-40B4-BE49-F238E27FC236}">
                <a16:creationId xmlns:a16="http://schemas.microsoft.com/office/drawing/2014/main" id="{BBB6ECB4-977E-D741-AFE5-D4F204CDCF7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293228" y="443477"/>
            <a:ext cx="1348360" cy="486908"/>
          </a:xfrm>
          <a:prstGeom prst="rect">
            <a:avLst/>
          </a:prstGeom>
        </p:spPr>
      </p:pic>
      <p:pic>
        <p:nvPicPr>
          <p:cNvPr id="11" name="Picture 10">
            <a:extLst>
              <a:ext uri="{FF2B5EF4-FFF2-40B4-BE49-F238E27FC236}">
                <a16:creationId xmlns:a16="http://schemas.microsoft.com/office/drawing/2014/main" id="{E84978BD-40E1-0B45-A492-AE9AB718A43A}"/>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448739" y="413718"/>
            <a:ext cx="608615" cy="622936"/>
          </a:xfrm>
          <a:prstGeom prst="rect">
            <a:avLst/>
          </a:prstGeom>
        </p:spPr>
      </p:pic>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descr="A blue logo with a black background&#10;&#10;Description automatically generated">
            <a:extLst>
              <a:ext uri="{FF2B5EF4-FFF2-40B4-BE49-F238E27FC236}">
                <a16:creationId xmlns:a16="http://schemas.microsoft.com/office/drawing/2014/main" id="{A7460DB1-BFB5-1D4B-9E7F-65A3A30040D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4947" y="389891"/>
            <a:ext cx="489873" cy="540494"/>
          </a:xfrm>
          <a:prstGeom prst="rect">
            <a:avLst/>
          </a:prstGeom>
        </p:spPr>
      </p:pic>
      <p:pic>
        <p:nvPicPr>
          <p:cNvPr id="9" name="Picture 8" descr="A logo with blue lines on a black background&#10;&#10;Description automatically generated">
            <a:extLst>
              <a:ext uri="{FF2B5EF4-FFF2-40B4-BE49-F238E27FC236}">
                <a16:creationId xmlns:a16="http://schemas.microsoft.com/office/drawing/2014/main" id="{3C850828-1FA2-1D41-A97B-D799289A47B3}"/>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53183" b="24051"/>
          <a:stretch/>
        </p:blipFill>
        <p:spPr>
          <a:xfrm>
            <a:off x="9759109" y="413717"/>
            <a:ext cx="516958" cy="540493"/>
          </a:xfrm>
          <a:prstGeom prst="rect">
            <a:avLst/>
          </a:prstGeom>
        </p:spPr>
      </p:pic>
      <p:pic>
        <p:nvPicPr>
          <p:cNvPr id="10" name="Picture 9" descr="A logo with a green globe and blue text&#10;&#10;Description automatically generated">
            <a:extLst>
              <a:ext uri="{FF2B5EF4-FFF2-40B4-BE49-F238E27FC236}">
                <a16:creationId xmlns:a16="http://schemas.microsoft.com/office/drawing/2014/main" id="{A5F66C0F-9F62-8249-AD17-6D83E37D297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293228" y="443477"/>
            <a:ext cx="1348360" cy="486908"/>
          </a:xfrm>
          <a:prstGeom prst="rect">
            <a:avLst/>
          </a:prstGeom>
        </p:spPr>
      </p:pic>
      <p:pic>
        <p:nvPicPr>
          <p:cNvPr id="11" name="Picture 10">
            <a:extLst>
              <a:ext uri="{FF2B5EF4-FFF2-40B4-BE49-F238E27FC236}">
                <a16:creationId xmlns:a16="http://schemas.microsoft.com/office/drawing/2014/main" id="{3462D1CB-CEBB-3C4B-835F-31FDF75D535B}"/>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448739" y="413718"/>
            <a:ext cx="608615" cy="622936"/>
          </a:xfrm>
          <a:prstGeom prst="rect">
            <a:avLst/>
          </a:prstGeom>
        </p:spPr>
      </p:pic>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1.png"/><Relationship Id="rId5" Type="http://schemas.openxmlformats.org/officeDocument/2006/relationships/image" Target="../media/image6.emf"/><Relationship Id="rId10" Type="http://schemas.microsoft.com/office/2007/relationships/hdphoto" Target="../media/hdphoto2.wdp"/><Relationship Id="rId4" Type="http://schemas.microsoft.com/office/2007/relationships/hdphoto" Target="../media/hdphoto1.wdp"/><Relationship Id="rId9" Type="http://schemas.openxmlformats.org/officeDocument/2006/relationships/image" Target="../media/image10.png"/></Relationships>
</file>

<file path=ppt/slides/_rels/slide10.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hyperlink" Target="https://gi-ai4h.slack.com/"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E157BD04-AB66-6DB9-E0E2-593E36EFE71D}"/>
              </a:ext>
            </a:extLst>
          </p:cNvPr>
          <p:cNvPicPr>
            <a:picLocks noChangeAspect="1"/>
          </p:cNvPicPr>
          <p:nvPr/>
        </p:nvPicPr>
        <p:blipFill rotWithShape="1">
          <a:blip r:embed="rId3">
            <a:alphaModFix/>
            <a:extLst>
              <a:ext uri="{BEBA8EAE-BF5A-486C-A8C5-ECC9F3942E4B}">
                <a14:imgProps xmlns:a14="http://schemas.microsoft.com/office/drawing/2010/main">
                  <a14:imgLayer r:embed="rId4">
                    <a14:imgEffect>
                      <a14:artisticTexturizer/>
                    </a14:imgEffect>
                  </a14:imgLayer>
                </a14:imgProps>
              </a:ext>
            </a:extLst>
          </a:blip>
          <a:srcRect b="51888"/>
          <a:stretch/>
        </p:blipFill>
        <p:spPr>
          <a:xfrm>
            <a:off x="7926388" y="4932690"/>
            <a:ext cx="4279900" cy="1924727"/>
          </a:xfrm>
          <a:prstGeom prst="rect">
            <a:avLst/>
          </a:prstGeom>
        </p:spPr>
      </p:pic>
      <p:pic>
        <p:nvPicPr>
          <p:cNvPr id="5" name="Picture 4">
            <a:extLst>
              <a:ext uri="{FF2B5EF4-FFF2-40B4-BE49-F238E27FC236}">
                <a16:creationId xmlns:a16="http://schemas.microsoft.com/office/drawing/2014/main" id="{03D333B8-F46D-C24C-B488-FB4337492BB2}"/>
              </a:ext>
            </a:extLst>
          </p:cNvPr>
          <p:cNvPicPr>
            <a:picLocks noChangeAspect="1"/>
          </p:cNvPicPr>
          <p:nvPr/>
        </p:nvPicPr>
        <p:blipFill>
          <a:blip r:embed="rId5"/>
          <a:stretch>
            <a:fillRect/>
          </a:stretch>
        </p:blipFill>
        <p:spPr>
          <a:xfrm>
            <a:off x="0" y="-580"/>
            <a:ext cx="9733675" cy="6858000"/>
          </a:xfrm>
          <a:prstGeom prst="rect">
            <a:avLst/>
          </a:prstGeom>
          <a:noFill/>
        </p:spPr>
      </p:pic>
      <p:sp>
        <p:nvSpPr>
          <p:cNvPr id="3" name="Slide Number Placeholder 2">
            <a:extLst>
              <a:ext uri="{FF2B5EF4-FFF2-40B4-BE49-F238E27FC236}">
                <a16:creationId xmlns:a16="http://schemas.microsoft.com/office/drawing/2014/main" id="{360FD56B-B1B7-E4A3-55CF-83517265D227}"/>
              </a:ext>
            </a:extLst>
          </p:cNvPr>
          <p:cNvSpPr>
            <a:spLocks noGrp="1"/>
          </p:cNvSpPr>
          <p:nvPr>
            <p:ph type="sldNum" sz="quarter" idx="12"/>
          </p:nvPr>
        </p:nvSpPr>
        <p:spPr/>
        <p:txBody>
          <a:bodyPr/>
          <a:lstStyle/>
          <a:p>
            <a:fld id="{330EA680-D336-4FF7-8B7A-9848BB0A1C32}" type="slidenum">
              <a:rPr lang="en-US" smtClean="0"/>
              <a:t>1</a:t>
            </a:fld>
            <a:endParaRPr lang="en-US"/>
          </a:p>
        </p:txBody>
      </p:sp>
      <p:sp>
        <p:nvSpPr>
          <p:cNvPr id="4" name="Rectangle 3">
            <a:extLst>
              <a:ext uri="{FF2B5EF4-FFF2-40B4-BE49-F238E27FC236}">
                <a16:creationId xmlns:a16="http://schemas.microsoft.com/office/drawing/2014/main" id="{EE0586E7-AD71-87EC-CD2F-51FC8865694C}"/>
              </a:ext>
            </a:extLst>
          </p:cNvPr>
          <p:cNvSpPr/>
          <p:nvPr/>
        </p:nvSpPr>
        <p:spPr>
          <a:xfrm>
            <a:off x="467385" y="2387574"/>
            <a:ext cx="6860515"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err="1">
                <a:ln>
                  <a:noFill/>
                </a:ln>
                <a:solidFill>
                  <a:srgbClr val="FFFFFF"/>
                </a:solidFill>
                <a:effectLst/>
                <a:uLnTx/>
                <a:uFillTx/>
                <a:latin typeface="Noto Sans"/>
                <a:ea typeface="Noto Sans" panose="020B0502040504020204" pitchFamily="34" charset="0"/>
                <a:cs typeface="Noto Sans" panose="020B0502040504020204" pitchFamily="34" charset="0"/>
              </a:rPr>
              <a:t>Ideathon</a:t>
            </a:r>
            <a:endParaRPr kumimoji="0" lang="en-SE" sz="5400" b="1" i="0" u="none" strike="noStrike" kern="1200" cap="none" spc="0" normalizeH="0" baseline="0" noProof="0">
              <a:ln>
                <a:noFill/>
              </a:ln>
              <a:solidFill>
                <a:srgbClr val="FFFFFF"/>
              </a:solidFill>
              <a:effectLst/>
              <a:uLnTx/>
              <a:uFillTx/>
              <a:latin typeface="Noto Sans"/>
              <a:ea typeface="Noto Sans" panose="020B0502040504020204" pitchFamily="34" charset="0"/>
              <a:cs typeface="Noto Sans" panose="020B0502040504020204" pitchFamily="34" charset="0"/>
            </a:endParaRPr>
          </a:p>
        </p:txBody>
      </p:sp>
      <p:pic>
        <p:nvPicPr>
          <p:cNvPr id="7" name="Picture 6" descr="A blue logo with a black background&#10;&#10;Description automatically generated">
            <a:extLst>
              <a:ext uri="{FF2B5EF4-FFF2-40B4-BE49-F238E27FC236}">
                <a16:creationId xmlns:a16="http://schemas.microsoft.com/office/drawing/2014/main" id="{15D196D9-0378-A272-CD7C-35BB6A7ECE7C}"/>
              </a:ext>
            </a:extLst>
          </p:cNvPr>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7360466" y="5525358"/>
            <a:ext cx="753165" cy="830992"/>
          </a:xfrm>
          <a:prstGeom prst="rect">
            <a:avLst/>
          </a:prstGeom>
        </p:spPr>
      </p:pic>
      <p:pic>
        <p:nvPicPr>
          <p:cNvPr id="14" name="Picture 13" descr="A logo with a green globe and blue text&#10;&#10;Description automatically generated">
            <a:extLst>
              <a:ext uri="{FF2B5EF4-FFF2-40B4-BE49-F238E27FC236}">
                <a16:creationId xmlns:a16="http://schemas.microsoft.com/office/drawing/2014/main" id="{740C99FE-B850-5AFD-9307-52B088C20EC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33676" y="5629842"/>
            <a:ext cx="1994081" cy="720085"/>
          </a:xfrm>
          <a:prstGeom prst="rect">
            <a:avLst/>
          </a:prstGeom>
        </p:spPr>
      </p:pic>
      <p:pic>
        <p:nvPicPr>
          <p:cNvPr id="17" name="Picture 16" descr="A logo with blue lines on a black background&#10;&#10;Description automatically generated">
            <a:extLst>
              <a:ext uri="{FF2B5EF4-FFF2-40B4-BE49-F238E27FC236}">
                <a16:creationId xmlns:a16="http://schemas.microsoft.com/office/drawing/2014/main" id="{0A2C3AC1-CF69-AC28-B556-EC99F3EE8A81}"/>
              </a:ext>
            </a:extLst>
          </p:cNvPr>
          <p:cNvPicPr>
            <a:picLocks noChangeAspect="1"/>
          </p:cNvPicPr>
          <p:nvPr/>
        </p:nvPicPr>
        <p:blipFill rotWithShape="1">
          <a:blip r:embed="rId8" cstate="print">
            <a:biLevel thresh="25000"/>
            <a:extLst>
              <a:ext uri="{28A0092B-C50C-407E-A947-70E740481C1C}">
                <a14:useLocalDpi xmlns:a14="http://schemas.microsoft.com/office/drawing/2010/main" val="0"/>
              </a:ext>
            </a:extLst>
          </a:blip>
          <a:srcRect r="53183" b="24051"/>
          <a:stretch/>
        </p:blipFill>
        <p:spPr>
          <a:xfrm>
            <a:off x="8474627" y="5525358"/>
            <a:ext cx="794807" cy="830992"/>
          </a:xfrm>
          <a:prstGeom prst="rect">
            <a:avLst/>
          </a:prstGeom>
        </p:spPr>
      </p:pic>
      <p:sp>
        <p:nvSpPr>
          <p:cNvPr id="18" name="Rectangle 17">
            <a:extLst>
              <a:ext uri="{FF2B5EF4-FFF2-40B4-BE49-F238E27FC236}">
                <a16:creationId xmlns:a16="http://schemas.microsoft.com/office/drawing/2014/main" id="{DAD74FC6-23C8-633D-AB29-6855AA2B3B85}"/>
              </a:ext>
            </a:extLst>
          </p:cNvPr>
          <p:cNvSpPr/>
          <p:nvPr/>
        </p:nvSpPr>
        <p:spPr>
          <a:xfrm>
            <a:off x="467385" y="3469336"/>
            <a:ext cx="5970560"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i="0" u="none" strike="noStrike" kern="1200" cap="none" spc="0" normalizeH="0" baseline="0" noProof="0" dirty="0">
                <a:ln>
                  <a:noFill/>
                </a:ln>
                <a:solidFill>
                  <a:srgbClr val="FFFFFF"/>
                </a:solidFill>
                <a:effectLst/>
                <a:uLnTx/>
                <a:uFillTx/>
                <a:latin typeface="Noto Sans"/>
                <a:ea typeface="Noto Sans" panose="020B0502040504020204" pitchFamily="34" charset="0"/>
                <a:cs typeface="Noto Sans" panose="020B0502040504020204" pitchFamily="34" charset="0"/>
              </a:rPr>
              <a:t>Introduction</a:t>
            </a:r>
            <a:endParaRPr kumimoji="0" lang="en-SE" sz="4000" i="0" u="none" strike="noStrike" kern="1200" cap="none" spc="0" normalizeH="0" baseline="0" noProof="0">
              <a:ln>
                <a:noFill/>
              </a:ln>
              <a:solidFill>
                <a:srgbClr val="FFFFFF"/>
              </a:solidFill>
              <a:effectLst/>
              <a:uLnTx/>
              <a:uFillTx/>
              <a:latin typeface="Noto Sans"/>
              <a:ea typeface="Noto Sans" panose="020B0502040504020204" pitchFamily="34" charset="0"/>
              <a:cs typeface="Noto Sans" panose="020B0502040504020204" pitchFamily="34" charset="0"/>
            </a:endParaRPr>
          </a:p>
        </p:txBody>
      </p:sp>
      <p:sp>
        <p:nvSpPr>
          <p:cNvPr id="22" name="Rectangle 21">
            <a:extLst>
              <a:ext uri="{FF2B5EF4-FFF2-40B4-BE49-F238E27FC236}">
                <a16:creationId xmlns:a16="http://schemas.microsoft.com/office/drawing/2014/main" id="{C9BDEC84-890C-859F-348A-6F88397F291E}"/>
              </a:ext>
            </a:extLst>
          </p:cNvPr>
          <p:cNvSpPr/>
          <p:nvPr/>
        </p:nvSpPr>
        <p:spPr>
          <a:xfrm>
            <a:off x="467385" y="4577647"/>
            <a:ext cx="5970560"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i="0" u="none" strike="noStrike" kern="1200" cap="none" spc="0" normalizeH="0" baseline="0" noProof="0" dirty="0">
                <a:ln>
                  <a:noFill/>
                </a:ln>
                <a:solidFill>
                  <a:srgbClr val="FFFFFF"/>
                </a:solidFill>
                <a:effectLst/>
                <a:uLnTx/>
                <a:uFillTx/>
                <a:latin typeface="Noto Sans"/>
                <a:ea typeface="Noto Sans" panose="020B0502040504020204" pitchFamily="34" charset="0"/>
                <a:cs typeface="Noto Sans" panose="020B0502040504020204" pitchFamily="34" charset="0"/>
              </a:rPr>
              <a:t>Marc </a:t>
            </a:r>
            <a:r>
              <a:rPr kumimoji="0" lang="en-US" i="0" u="none" strike="noStrike" kern="1200" cap="none" spc="0" normalizeH="0" baseline="0" noProof="0" dirty="0" err="1">
                <a:ln>
                  <a:noFill/>
                </a:ln>
                <a:solidFill>
                  <a:srgbClr val="FFFFFF"/>
                </a:solidFill>
                <a:effectLst/>
                <a:uLnTx/>
                <a:uFillTx/>
                <a:latin typeface="Noto Sans"/>
                <a:ea typeface="Noto Sans" panose="020B0502040504020204" pitchFamily="34" charset="0"/>
                <a:cs typeface="Noto Sans" panose="020B0502040504020204" pitchFamily="34" charset="0"/>
              </a:rPr>
              <a:t>Lecoultre</a:t>
            </a:r>
            <a:endParaRPr kumimoji="0" lang="en-SE" i="0" u="none" strike="noStrike" kern="1200" cap="none" spc="0" normalizeH="0" baseline="0" noProof="0">
              <a:ln>
                <a:noFill/>
              </a:ln>
              <a:solidFill>
                <a:srgbClr val="FFFFFF"/>
              </a:solidFill>
              <a:effectLst/>
              <a:uLnTx/>
              <a:uFillTx/>
              <a:latin typeface="Noto Sans"/>
              <a:ea typeface="Noto Sans" panose="020B0502040504020204" pitchFamily="34" charset="0"/>
              <a:cs typeface="Noto Sans" panose="020B0502040504020204" pitchFamily="34" charset="0"/>
            </a:endParaRPr>
          </a:p>
        </p:txBody>
      </p:sp>
      <p:cxnSp>
        <p:nvCxnSpPr>
          <p:cNvPr id="24" name="Straight Connector 23">
            <a:extLst>
              <a:ext uri="{FF2B5EF4-FFF2-40B4-BE49-F238E27FC236}">
                <a16:creationId xmlns:a16="http://schemas.microsoft.com/office/drawing/2014/main" id="{1151162E-0322-471B-8A0F-5561B91CE7F2}"/>
              </a:ext>
            </a:extLst>
          </p:cNvPr>
          <p:cNvCxnSpPr/>
          <p:nvPr/>
        </p:nvCxnSpPr>
        <p:spPr>
          <a:xfrm>
            <a:off x="467385" y="4335654"/>
            <a:ext cx="8511515"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E6CC22A5-FB63-5130-3250-6223D6435F17}"/>
              </a:ext>
            </a:extLst>
          </p:cNvPr>
          <p:cNvSpPr/>
          <p:nvPr/>
        </p:nvSpPr>
        <p:spPr>
          <a:xfrm>
            <a:off x="817777" y="497698"/>
            <a:ext cx="8602656" cy="400110"/>
          </a:xfrm>
          <a:prstGeom prst="rect">
            <a:avLst/>
          </a:prstGeom>
        </p:spPr>
        <p:txBody>
          <a:bodyPr wrap="square" lIns="91440" tIns="45720" rIns="91440" bIns="45720" anchor="ctr">
            <a:spAutoFit/>
          </a:bodyPr>
          <a:lstStyle/>
          <a:p>
            <a:pPr algn="r">
              <a:defRPr/>
            </a:pPr>
            <a:r>
              <a:rPr lang="en-US" sz="2000" b="1" dirty="0">
                <a:solidFill>
                  <a:schemeClr val="bg1"/>
                </a:solidFill>
                <a:latin typeface="Noto Sans"/>
                <a:ea typeface="Noto Sans"/>
                <a:cs typeface="Noto Sans"/>
              </a:rPr>
              <a:t>Global Initiative on AI for Health</a:t>
            </a:r>
            <a:endParaRPr lang="en-US" sz="1100">
              <a:solidFill>
                <a:schemeClr val="bg1"/>
              </a:solidFill>
              <a:cs typeface="Calibri"/>
            </a:endParaRPr>
          </a:p>
        </p:txBody>
      </p:sp>
      <p:pic>
        <p:nvPicPr>
          <p:cNvPr id="34" name="Picture 33">
            <a:extLst>
              <a:ext uri="{FF2B5EF4-FFF2-40B4-BE49-F238E27FC236}">
                <a16:creationId xmlns:a16="http://schemas.microsoft.com/office/drawing/2014/main" id="{F942BB6B-13CB-B849-FCF1-6C7445B0DBD5}"/>
              </a:ext>
            </a:extLst>
          </p:cNvPr>
          <p:cNvPicPr>
            <a:picLocks noChangeAspect="1"/>
          </p:cNvPicPr>
          <p:nvPr/>
        </p:nvPicPr>
        <p:blipFill rotWithShape="1">
          <a:blip r:embed="rId9">
            <a:extLst>
              <a:ext uri="{BEBA8EAE-BF5A-486C-A8C5-ECC9F3942E4B}">
                <a14:imgProps xmlns:a14="http://schemas.microsoft.com/office/drawing/2010/main">
                  <a14:imgLayer r:embed="rId10">
                    <a14:imgEffect>
                      <a14:artisticCement/>
                    </a14:imgEffect>
                  </a14:imgLayer>
                </a14:imgProps>
              </a:ext>
            </a:extLst>
          </a:blip>
          <a:srcRect l="51927"/>
          <a:stretch/>
        </p:blipFill>
        <p:spPr>
          <a:xfrm>
            <a:off x="9733674" y="0"/>
            <a:ext cx="2472613" cy="4978400"/>
          </a:xfrm>
          <a:prstGeom prst="rect">
            <a:avLst/>
          </a:prstGeom>
          <a:noFill/>
        </p:spPr>
      </p:pic>
      <p:pic>
        <p:nvPicPr>
          <p:cNvPr id="6" name="Picture 5">
            <a:extLst>
              <a:ext uri="{FF2B5EF4-FFF2-40B4-BE49-F238E27FC236}">
                <a16:creationId xmlns:a16="http://schemas.microsoft.com/office/drawing/2014/main" id="{F7DDD162-46BC-8841-A8FD-EAD9EAF403DB}"/>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090342" y="5553575"/>
            <a:ext cx="914451" cy="935967"/>
          </a:xfrm>
          <a:prstGeom prst="rect">
            <a:avLst/>
          </a:prstGeom>
        </p:spPr>
      </p:pic>
    </p:spTree>
    <p:extLst>
      <p:ext uri="{BB962C8B-B14F-4D97-AF65-F5344CB8AC3E}">
        <p14:creationId xmlns:p14="http://schemas.microsoft.com/office/powerpoint/2010/main" val="1109306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058008C9-3938-D4D5-7DE3-E7FCB881B9F8}"/>
              </a:ext>
            </a:extLst>
          </p:cNvPr>
          <p:cNvSpPr>
            <a:spLocks noGrp="1"/>
          </p:cNvSpPr>
          <p:nvPr>
            <p:ph type="sldNum" sz="quarter" idx="12"/>
          </p:nvPr>
        </p:nvSpPr>
        <p:spPr/>
        <p:txBody>
          <a:bodyPr/>
          <a:lstStyle/>
          <a:p>
            <a:fld id="{330EA680-D336-4FF7-8B7A-9848BB0A1C32}" type="slidenum">
              <a:rPr lang="en-US" smtClean="0">
                <a:solidFill>
                  <a:schemeClr val="bg1">
                    <a:lumMod val="65000"/>
                  </a:schemeClr>
                </a:solidFill>
              </a:rPr>
              <a:t>10</a:t>
            </a:fld>
            <a:endParaRPr lang="en-US" dirty="0">
              <a:solidFill>
                <a:schemeClr val="bg1">
                  <a:lumMod val="65000"/>
                </a:schemeClr>
              </a:solidFill>
            </a:endParaRPr>
          </a:p>
        </p:txBody>
      </p:sp>
      <p:sp>
        <p:nvSpPr>
          <p:cNvPr id="14" name="Rectangle 13">
            <a:extLst>
              <a:ext uri="{FF2B5EF4-FFF2-40B4-BE49-F238E27FC236}">
                <a16:creationId xmlns:a16="http://schemas.microsoft.com/office/drawing/2014/main" id="{66B57F67-879C-8C10-0A78-A9BD88E0DE7D}"/>
              </a:ext>
            </a:extLst>
          </p:cNvPr>
          <p:cNvSpPr/>
          <p:nvPr/>
        </p:nvSpPr>
        <p:spPr bwMode="gray">
          <a:xfrm>
            <a:off x="8453610" y="388111"/>
            <a:ext cx="648529" cy="646406"/>
          </a:xfrm>
          <a:prstGeom prst="rect">
            <a:avLst/>
          </a:prstGeom>
          <a:blipFill dpi="0" rotWithShape="1">
            <a:blip r:embed="rId2"/>
            <a:srcRect/>
            <a:stretch>
              <a:fillRect l="-53050" t="-20713" r="-215124" b="-1813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a:p>
        </p:txBody>
      </p:sp>
      <p:pic>
        <p:nvPicPr>
          <p:cNvPr id="15" name="Picture 14" descr="A blue logo with a black background&#10;&#10;Description automatically generated">
            <a:extLst>
              <a:ext uri="{FF2B5EF4-FFF2-40B4-BE49-F238E27FC236}">
                <a16:creationId xmlns:a16="http://schemas.microsoft.com/office/drawing/2014/main" id="{2F877BA9-C15D-7BB1-80A2-0A4B8980A8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74947" y="389891"/>
            <a:ext cx="489873" cy="540494"/>
          </a:xfrm>
          <a:prstGeom prst="rect">
            <a:avLst/>
          </a:prstGeom>
        </p:spPr>
      </p:pic>
      <p:pic>
        <p:nvPicPr>
          <p:cNvPr id="16" name="Picture 15" descr="A logo with blue lines on a black background&#10;&#10;Description automatically generated">
            <a:extLst>
              <a:ext uri="{FF2B5EF4-FFF2-40B4-BE49-F238E27FC236}">
                <a16:creationId xmlns:a16="http://schemas.microsoft.com/office/drawing/2014/main" id="{B8A7E39C-7979-680F-E3D0-008BD69B347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53183" b="24051"/>
          <a:stretch/>
        </p:blipFill>
        <p:spPr>
          <a:xfrm>
            <a:off x="9759109" y="413717"/>
            <a:ext cx="516958" cy="540493"/>
          </a:xfrm>
          <a:prstGeom prst="rect">
            <a:avLst/>
          </a:prstGeom>
        </p:spPr>
      </p:pic>
      <p:pic>
        <p:nvPicPr>
          <p:cNvPr id="17" name="Picture 16" descr="A logo with a green globe and blue text&#10;&#10;Description automatically generated">
            <a:extLst>
              <a:ext uri="{FF2B5EF4-FFF2-40B4-BE49-F238E27FC236}">
                <a16:creationId xmlns:a16="http://schemas.microsoft.com/office/drawing/2014/main" id="{170B1906-A810-8369-6C17-FBBCD8F763E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93228" y="443477"/>
            <a:ext cx="1348360" cy="486908"/>
          </a:xfrm>
          <a:prstGeom prst="rect">
            <a:avLst/>
          </a:prstGeom>
        </p:spPr>
      </p:pic>
      <p:cxnSp>
        <p:nvCxnSpPr>
          <p:cNvPr id="18" name="Straight Connector 17">
            <a:extLst>
              <a:ext uri="{FF2B5EF4-FFF2-40B4-BE49-F238E27FC236}">
                <a16:creationId xmlns:a16="http://schemas.microsoft.com/office/drawing/2014/main" id="{91A0D6CE-2B50-5E23-E144-0AB02775FED1}"/>
              </a:ext>
            </a:extLst>
          </p:cNvPr>
          <p:cNvCxnSpPr>
            <a:cxnSpLocks/>
          </p:cNvCxnSpPr>
          <p:nvPr/>
        </p:nvCxnSpPr>
        <p:spPr>
          <a:xfrm>
            <a:off x="10281787" y="341077"/>
            <a:ext cx="0" cy="6229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3B07F7BB-BAEF-0F60-42B9-AA69071FF629}"/>
              </a:ext>
            </a:extLst>
          </p:cNvPr>
          <p:cNvSpPr txBox="1">
            <a:spLocks/>
          </p:cNvSpPr>
          <p:nvPr/>
        </p:nvSpPr>
        <p:spPr>
          <a:xfrm>
            <a:off x="425451" y="352540"/>
            <a:ext cx="7644494" cy="715097"/>
          </a:xfrm>
          <a:prstGeom prst="rect">
            <a:avLst/>
          </a:prstGeom>
        </p:spPr>
        <p:txBody>
          <a:bodyPr lIns="91440" tIns="45720" rIns="91440" bIns="45720" anchor="ct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3000" b="1" kern="0" dirty="0">
                <a:solidFill>
                  <a:srgbClr val="002060"/>
                </a:solidFill>
                <a:latin typeface="Noto Sans" panose="020B0502040504020204" pitchFamily="34" charset="0"/>
                <a:ea typeface="Noto Sans" panose="020B0502040504020204" pitchFamily="34" charset="0"/>
                <a:cs typeface="Noto Sans" panose="020B0502040504020204" pitchFamily="34" charset="0"/>
              </a:rPr>
              <a:t>Communication via Slack</a:t>
            </a:r>
          </a:p>
        </p:txBody>
      </p:sp>
      <p:cxnSp>
        <p:nvCxnSpPr>
          <p:cNvPr id="2" name="Straight Connector 1">
            <a:extLst>
              <a:ext uri="{FF2B5EF4-FFF2-40B4-BE49-F238E27FC236}">
                <a16:creationId xmlns:a16="http://schemas.microsoft.com/office/drawing/2014/main" id="{1A0D11EE-5D7F-2A5E-443B-0A282D783D4C}"/>
              </a:ext>
            </a:extLst>
          </p:cNvPr>
          <p:cNvCxnSpPr>
            <a:cxnSpLocks/>
          </p:cNvCxnSpPr>
          <p:nvPr/>
        </p:nvCxnSpPr>
        <p:spPr>
          <a:xfrm flipH="1">
            <a:off x="501741" y="1664024"/>
            <a:ext cx="1" cy="4611513"/>
          </a:xfrm>
          <a:prstGeom prst="line">
            <a:avLst/>
          </a:prstGeom>
          <a:ln/>
        </p:spPr>
        <p:style>
          <a:lnRef idx="1">
            <a:schemeClr val="dk1"/>
          </a:lnRef>
          <a:fillRef idx="0">
            <a:schemeClr val="dk1"/>
          </a:fillRef>
          <a:effectRef idx="0">
            <a:schemeClr val="dk1"/>
          </a:effectRef>
          <a:fontRef idx="minor">
            <a:schemeClr val="tx1"/>
          </a:fontRef>
        </p:style>
      </p:cxnSp>
      <p:sp>
        <p:nvSpPr>
          <p:cNvPr id="3" name="Content Placeholder 1">
            <a:extLst>
              <a:ext uri="{FF2B5EF4-FFF2-40B4-BE49-F238E27FC236}">
                <a16:creationId xmlns:a16="http://schemas.microsoft.com/office/drawing/2014/main" id="{C1DD9FD7-4EEA-F897-245A-D8096E643C25}"/>
              </a:ext>
            </a:extLst>
          </p:cNvPr>
          <p:cNvSpPr txBox="1">
            <a:spLocks/>
          </p:cNvSpPr>
          <p:nvPr/>
        </p:nvSpPr>
        <p:spPr>
          <a:xfrm>
            <a:off x="684783" y="1679995"/>
            <a:ext cx="10263951" cy="459554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lnSpc>
                <a:spcPct val="120000"/>
              </a:lnSpc>
              <a:buFont typeface="+mj-lt"/>
              <a:buAutoNum type="arabicPeriod"/>
            </a:pPr>
            <a:r>
              <a:rPr lang="en-CA" sz="1800" b="1" dirty="0">
                <a:solidFill>
                  <a:srgbClr val="002060"/>
                </a:solidFill>
                <a:cs typeface="Calibri" panose="020F0502020204030204" pitchFamily="34" charset="0"/>
              </a:rPr>
              <a:t>You got an invitation to join the Slack workspace </a:t>
            </a:r>
            <a:r>
              <a:rPr lang="en-CA" sz="1800" b="1" dirty="0">
                <a:solidFill>
                  <a:srgbClr val="002060"/>
                </a:solidFill>
                <a:cs typeface="Calibri" panose="020F0502020204030204" pitchFamily="34" charset="0"/>
                <a:hlinkClick r:id="rId6"/>
              </a:rPr>
              <a:t>https://gi-ai4h.slack.com/</a:t>
            </a:r>
            <a:r>
              <a:rPr lang="en-CA" sz="1800" b="1" dirty="0">
                <a:solidFill>
                  <a:srgbClr val="002060"/>
                </a:solidFill>
                <a:cs typeface="Calibri" panose="020F0502020204030204" pitchFamily="34" charset="0"/>
              </a:rPr>
              <a:t> </a:t>
            </a:r>
          </a:p>
          <a:p>
            <a:pPr marL="457200" lvl="1" indent="0" fontAlgn="base">
              <a:lnSpc>
                <a:spcPct val="120000"/>
              </a:lnSpc>
              <a:buNone/>
            </a:pPr>
            <a:r>
              <a:rPr lang="en-CA" sz="1800" b="1" dirty="0">
                <a:solidFill>
                  <a:srgbClr val="002060"/>
                </a:solidFill>
                <a:cs typeface="Calibri" panose="020F0502020204030204" pitchFamily="34" charset="0"/>
              </a:rPr>
              <a:t>If not, use this link: </a:t>
            </a:r>
            <a:r>
              <a:rPr lang="en-CA" sz="1800" b="1" dirty="0" err="1">
                <a:solidFill>
                  <a:srgbClr val="002060"/>
                </a:solidFill>
                <a:cs typeface="Calibri" panose="020F0502020204030204" pitchFamily="34" charset="0"/>
              </a:rPr>
              <a:t>bit.ly</a:t>
            </a:r>
            <a:r>
              <a:rPr lang="en-CA" sz="1800" b="1" dirty="0">
                <a:solidFill>
                  <a:srgbClr val="002060"/>
                </a:solidFill>
                <a:cs typeface="Calibri" panose="020F0502020204030204" pitchFamily="34" charset="0"/>
              </a:rPr>
              <a:t>/join-</a:t>
            </a:r>
            <a:r>
              <a:rPr lang="en-CA" sz="1800" b="1" dirty="0" err="1">
                <a:solidFill>
                  <a:srgbClr val="002060"/>
                </a:solidFill>
                <a:cs typeface="Calibri" panose="020F0502020204030204" pitchFamily="34" charset="0"/>
              </a:rPr>
              <a:t>ideathon</a:t>
            </a:r>
            <a:endParaRPr lang="en-CA" sz="1800" b="1" dirty="0">
              <a:solidFill>
                <a:srgbClr val="002060"/>
              </a:solidFill>
              <a:cs typeface="Calibri" panose="020F0502020204030204" pitchFamily="34" charset="0"/>
            </a:endParaRPr>
          </a:p>
          <a:p>
            <a:pPr marL="342900" indent="-342900" fontAlgn="base">
              <a:lnSpc>
                <a:spcPct val="120000"/>
              </a:lnSpc>
              <a:buFont typeface="+mj-lt"/>
              <a:buAutoNum type="arabicPeriod"/>
            </a:pPr>
            <a:r>
              <a:rPr lang="en-CA" sz="1800" b="1" dirty="0">
                <a:solidFill>
                  <a:srgbClr val="002060"/>
                </a:solidFill>
                <a:cs typeface="Calibri" panose="020F0502020204030204" pitchFamily="34" charset="0"/>
              </a:rPr>
              <a:t>Use the right channels</a:t>
            </a:r>
          </a:p>
          <a:p>
            <a:pPr lvl="1" fontAlgn="base">
              <a:lnSpc>
                <a:spcPct val="120000"/>
              </a:lnSpc>
            </a:pPr>
            <a:r>
              <a:rPr lang="en-CA" sz="1800" b="1" dirty="0">
                <a:solidFill>
                  <a:srgbClr val="002060"/>
                </a:solidFill>
                <a:cs typeface="Calibri" panose="020F0502020204030204" pitchFamily="34" charset="0"/>
              </a:rPr>
              <a:t>#</a:t>
            </a:r>
            <a:r>
              <a:rPr lang="en-CA" sz="1800" b="1" dirty="0" err="1">
                <a:solidFill>
                  <a:srgbClr val="002060"/>
                </a:solidFill>
                <a:cs typeface="Calibri" panose="020F0502020204030204" pitchFamily="34" charset="0"/>
              </a:rPr>
              <a:t>ideathon</a:t>
            </a:r>
            <a:r>
              <a:rPr lang="en-CA" sz="1800" b="1" dirty="0">
                <a:solidFill>
                  <a:srgbClr val="002060"/>
                </a:solidFill>
                <a:cs typeface="Calibri" panose="020F0502020204030204" pitchFamily="34" charset="0"/>
              </a:rPr>
              <a:t>-main for general questions and communication</a:t>
            </a:r>
          </a:p>
          <a:p>
            <a:pPr lvl="1" fontAlgn="base">
              <a:lnSpc>
                <a:spcPct val="120000"/>
              </a:lnSpc>
            </a:pPr>
            <a:r>
              <a:rPr lang="en-CA" sz="1800" b="1" dirty="0">
                <a:solidFill>
                  <a:srgbClr val="002060"/>
                </a:solidFill>
                <a:cs typeface="Calibri" panose="020F0502020204030204" pitchFamily="34" charset="0"/>
              </a:rPr>
              <a:t>#Ideathon-support to get technical and organisational support</a:t>
            </a:r>
          </a:p>
          <a:p>
            <a:pPr lvl="1" fontAlgn="base">
              <a:lnSpc>
                <a:spcPct val="120000"/>
              </a:lnSpc>
            </a:pPr>
            <a:r>
              <a:rPr lang="en-CA" sz="1800" b="1" dirty="0">
                <a:solidFill>
                  <a:srgbClr val="002060"/>
                </a:solidFill>
                <a:cs typeface="Calibri" panose="020F0502020204030204" pitchFamily="34" charset="0"/>
              </a:rPr>
              <a:t>    Team-## for your team work</a:t>
            </a:r>
          </a:p>
          <a:p>
            <a:pPr lvl="1" fontAlgn="base">
              <a:lnSpc>
                <a:spcPct val="120000"/>
              </a:lnSpc>
            </a:pPr>
            <a:endParaRPr lang="en-CA" sz="1800" b="1" dirty="0">
              <a:solidFill>
                <a:srgbClr val="002060"/>
              </a:solidFill>
              <a:cs typeface="Calibri" panose="020F0502020204030204" pitchFamily="34" charset="0"/>
            </a:endParaRPr>
          </a:p>
          <a:p>
            <a:pPr marL="800100" lvl="1" indent="-342900" fontAlgn="base">
              <a:lnSpc>
                <a:spcPct val="120000"/>
              </a:lnSpc>
              <a:buFont typeface="+mj-lt"/>
              <a:buAutoNum type="arabicPeriod"/>
            </a:pPr>
            <a:endParaRPr lang="en-CA" sz="1400" b="1" dirty="0">
              <a:solidFill>
                <a:srgbClr val="002060"/>
              </a:solidFill>
              <a:cs typeface="Calibri" panose="020F0502020204030204" pitchFamily="34" charset="0"/>
            </a:endParaRPr>
          </a:p>
          <a:p>
            <a:pPr marL="0" indent="0" fontAlgn="base">
              <a:lnSpc>
                <a:spcPct val="100000"/>
              </a:lnSpc>
              <a:buNone/>
            </a:pPr>
            <a:endParaRPr lang="en-CA" sz="1800" b="1" dirty="0">
              <a:solidFill>
                <a:srgbClr val="002060"/>
              </a:solidFill>
              <a:cs typeface="Calibri" panose="020F0502020204030204" pitchFamily="34" charset="0"/>
            </a:endParaRPr>
          </a:p>
        </p:txBody>
      </p:sp>
      <p:sp>
        <p:nvSpPr>
          <p:cNvPr id="4" name="Google Shape;236;p4">
            <a:extLst>
              <a:ext uri="{FF2B5EF4-FFF2-40B4-BE49-F238E27FC236}">
                <a16:creationId xmlns:a16="http://schemas.microsoft.com/office/drawing/2014/main" id="{05496D61-C96F-9EBA-1CCC-69B8C471B08F}"/>
              </a:ext>
            </a:extLst>
          </p:cNvPr>
          <p:cNvSpPr/>
          <p:nvPr/>
        </p:nvSpPr>
        <p:spPr>
          <a:xfrm>
            <a:off x="425451" y="1074378"/>
            <a:ext cx="9999140" cy="461624"/>
          </a:xfrm>
          <a:prstGeom prst="rect">
            <a:avLst/>
          </a:prstGeom>
          <a:noFill/>
          <a:ln>
            <a:noFill/>
          </a:ln>
        </p:spPr>
        <p:txBody>
          <a:bodyPr spcFirstLastPara="1" wrap="square" lIns="91425" tIns="45700" rIns="91425" bIns="45700" anchor="t" anchorCtr="0">
            <a:spAutoFit/>
          </a:bodyPr>
          <a:lstStyle/>
          <a:p>
            <a:r>
              <a:rPr lang="en-US" sz="2400" b="1" dirty="0">
                <a:solidFill>
                  <a:srgbClr val="00B0F0"/>
                </a:solidFill>
                <a:latin typeface="Calibri" panose="020F0502020204030204" pitchFamily="34" charset="0"/>
                <a:cs typeface="Calibri" panose="020F0502020204030204" pitchFamily="34" charset="0"/>
              </a:rPr>
              <a:t>We're using Slack for real-time communication</a:t>
            </a:r>
          </a:p>
        </p:txBody>
      </p:sp>
      <p:pic>
        <p:nvPicPr>
          <p:cNvPr id="7" name="Graphic 6" descr="Lock with solid fill">
            <a:extLst>
              <a:ext uri="{FF2B5EF4-FFF2-40B4-BE49-F238E27FC236}">
                <a16:creationId xmlns:a16="http://schemas.microsoft.com/office/drawing/2014/main" id="{0EB1879A-8EB4-0479-FDD0-81333CA957B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56000" y="3757807"/>
            <a:ext cx="291231" cy="291231"/>
          </a:xfrm>
          <a:prstGeom prst="rect">
            <a:avLst/>
          </a:prstGeom>
        </p:spPr>
      </p:pic>
    </p:spTree>
    <p:extLst>
      <p:ext uri="{BB962C8B-B14F-4D97-AF65-F5344CB8AC3E}">
        <p14:creationId xmlns:p14="http://schemas.microsoft.com/office/powerpoint/2010/main" val="4115205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058008C9-3938-D4D5-7DE3-E7FCB881B9F8}"/>
              </a:ext>
            </a:extLst>
          </p:cNvPr>
          <p:cNvSpPr>
            <a:spLocks noGrp="1"/>
          </p:cNvSpPr>
          <p:nvPr>
            <p:ph type="sldNum" sz="quarter" idx="12"/>
          </p:nvPr>
        </p:nvSpPr>
        <p:spPr/>
        <p:txBody>
          <a:bodyPr/>
          <a:lstStyle/>
          <a:p>
            <a:fld id="{330EA680-D336-4FF7-8B7A-9848BB0A1C32}" type="slidenum">
              <a:rPr lang="en-US" smtClean="0">
                <a:solidFill>
                  <a:schemeClr val="bg1">
                    <a:lumMod val="65000"/>
                  </a:schemeClr>
                </a:solidFill>
              </a:rPr>
              <a:t>11</a:t>
            </a:fld>
            <a:endParaRPr lang="en-US" dirty="0">
              <a:solidFill>
                <a:schemeClr val="bg1">
                  <a:lumMod val="65000"/>
                </a:schemeClr>
              </a:solidFill>
            </a:endParaRPr>
          </a:p>
        </p:txBody>
      </p:sp>
      <p:sp>
        <p:nvSpPr>
          <p:cNvPr id="14" name="Rectangle 13">
            <a:extLst>
              <a:ext uri="{FF2B5EF4-FFF2-40B4-BE49-F238E27FC236}">
                <a16:creationId xmlns:a16="http://schemas.microsoft.com/office/drawing/2014/main" id="{66B57F67-879C-8C10-0A78-A9BD88E0DE7D}"/>
              </a:ext>
            </a:extLst>
          </p:cNvPr>
          <p:cNvSpPr/>
          <p:nvPr/>
        </p:nvSpPr>
        <p:spPr bwMode="gray">
          <a:xfrm>
            <a:off x="8453610" y="388111"/>
            <a:ext cx="648529" cy="646406"/>
          </a:xfrm>
          <a:prstGeom prst="rect">
            <a:avLst/>
          </a:prstGeom>
          <a:blipFill dpi="0" rotWithShape="1">
            <a:blip r:embed="rId2"/>
            <a:srcRect/>
            <a:stretch>
              <a:fillRect l="-53050" t="-20713" r="-215124" b="-1813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a:p>
        </p:txBody>
      </p:sp>
      <p:pic>
        <p:nvPicPr>
          <p:cNvPr id="15" name="Picture 14" descr="A blue logo with a black background&#10;&#10;Description automatically generated">
            <a:extLst>
              <a:ext uri="{FF2B5EF4-FFF2-40B4-BE49-F238E27FC236}">
                <a16:creationId xmlns:a16="http://schemas.microsoft.com/office/drawing/2014/main" id="{2F877BA9-C15D-7BB1-80A2-0A4B8980A8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74947" y="389891"/>
            <a:ext cx="489873" cy="540494"/>
          </a:xfrm>
          <a:prstGeom prst="rect">
            <a:avLst/>
          </a:prstGeom>
        </p:spPr>
      </p:pic>
      <p:pic>
        <p:nvPicPr>
          <p:cNvPr id="16" name="Picture 15" descr="A logo with blue lines on a black background&#10;&#10;Description automatically generated">
            <a:extLst>
              <a:ext uri="{FF2B5EF4-FFF2-40B4-BE49-F238E27FC236}">
                <a16:creationId xmlns:a16="http://schemas.microsoft.com/office/drawing/2014/main" id="{B8A7E39C-7979-680F-E3D0-008BD69B347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53183" b="24051"/>
          <a:stretch/>
        </p:blipFill>
        <p:spPr>
          <a:xfrm>
            <a:off x="9759109" y="413717"/>
            <a:ext cx="516958" cy="540493"/>
          </a:xfrm>
          <a:prstGeom prst="rect">
            <a:avLst/>
          </a:prstGeom>
        </p:spPr>
      </p:pic>
      <p:pic>
        <p:nvPicPr>
          <p:cNvPr id="17" name="Picture 16" descr="A logo with a green globe and blue text&#10;&#10;Description automatically generated">
            <a:extLst>
              <a:ext uri="{FF2B5EF4-FFF2-40B4-BE49-F238E27FC236}">
                <a16:creationId xmlns:a16="http://schemas.microsoft.com/office/drawing/2014/main" id="{170B1906-A810-8369-6C17-FBBCD8F763E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93228" y="443477"/>
            <a:ext cx="1348360" cy="486908"/>
          </a:xfrm>
          <a:prstGeom prst="rect">
            <a:avLst/>
          </a:prstGeom>
        </p:spPr>
      </p:pic>
      <p:cxnSp>
        <p:nvCxnSpPr>
          <p:cNvPr id="18" name="Straight Connector 17">
            <a:extLst>
              <a:ext uri="{FF2B5EF4-FFF2-40B4-BE49-F238E27FC236}">
                <a16:creationId xmlns:a16="http://schemas.microsoft.com/office/drawing/2014/main" id="{91A0D6CE-2B50-5E23-E144-0AB02775FED1}"/>
              </a:ext>
            </a:extLst>
          </p:cNvPr>
          <p:cNvCxnSpPr>
            <a:cxnSpLocks/>
          </p:cNvCxnSpPr>
          <p:nvPr/>
        </p:nvCxnSpPr>
        <p:spPr>
          <a:xfrm>
            <a:off x="10281787" y="341077"/>
            <a:ext cx="0" cy="6229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3B07F7BB-BAEF-0F60-42B9-AA69071FF629}"/>
              </a:ext>
            </a:extLst>
          </p:cNvPr>
          <p:cNvSpPr txBox="1">
            <a:spLocks/>
          </p:cNvSpPr>
          <p:nvPr/>
        </p:nvSpPr>
        <p:spPr>
          <a:xfrm>
            <a:off x="425451" y="352540"/>
            <a:ext cx="7644494" cy="715097"/>
          </a:xfrm>
          <a:prstGeom prst="rect">
            <a:avLst/>
          </a:prstGeom>
        </p:spPr>
        <p:txBody>
          <a:bodyPr lIns="91440" tIns="45720" rIns="91440" bIns="45720" anchor="ct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3000" b="1" kern="0" dirty="0">
                <a:solidFill>
                  <a:srgbClr val="002060"/>
                </a:solidFill>
                <a:latin typeface="Noto Sans" panose="020B0502040504020204" pitchFamily="34" charset="0"/>
                <a:ea typeface="Noto Sans" panose="020B0502040504020204" pitchFamily="34" charset="0"/>
                <a:cs typeface="Noto Sans" panose="020B0502040504020204" pitchFamily="34" charset="0"/>
              </a:rPr>
              <a:t>Mentorship</a:t>
            </a:r>
          </a:p>
        </p:txBody>
      </p:sp>
      <p:cxnSp>
        <p:nvCxnSpPr>
          <p:cNvPr id="2" name="Straight Connector 1">
            <a:extLst>
              <a:ext uri="{FF2B5EF4-FFF2-40B4-BE49-F238E27FC236}">
                <a16:creationId xmlns:a16="http://schemas.microsoft.com/office/drawing/2014/main" id="{1A0D11EE-5D7F-2A5E-443B-0A282D783D4C}"/>
              </a:ext>
            </a:extLst>
          </p:cNvPr>
          <p:cNvCxnSpPr>
            <a:cxnSpLocks/>
          </p:cNvCxnSpPr>
          <p:nvPr/>
        </p:nvCxnSpPr>
        <p:spPr>
          <a:xfrm flipH="1">
            <a:off x="501741" y="1664024"/>
            <a:ext cx="1" cy="4611513"/>
          </a:xfrm>
          <a:prstGeom prst="line">
            <a:avLst/>
          </a:prstGeom>
          <a:ln/>
        </p:spPr>
        <p:style>
          <a:lnRef idx="1">
            <a:schemeClr val="dk1"/>
          </a:lnRef>
          <a:fillRef idx="0">
            <a:schemeClr val="dk1"/>
          </a:fillRef>
          <a:effectRef idx="0">
            <a:schemeClr val="dk1"/>
          </a:effectRef>
          <a:fontRef idx="minor">
            <a:schemeClr val="tx1"/>
          </a:fontRef>
        </p:style>
      </p:cxnSp>
      <p:sp>
        <p:nvSpPr>
          <p:cNvPr id="3" name="Content Placeholder 1">
            <a:extLst>
              <a:ext uri="{FF2B5EF4-FFF2-40B4-BE49-F238E27FC236}">
                <a16:creationId xmlns:a16="http://schemas.microsoft.com/office/drawing/2014/main" id="{C1DD9FD7-4EEA-F897-245A-D8096E643C25}"/>
              </a:ext>
            </a:extLst>
          </p:cNvPr>
          <p:cNvSpPr txBox="1">
            <a:spLocks/>
          </p:cNvSpPr>
          <p:nvPr/>
        </p:nvSpPr>
        <p:spPr>
          <a:xfrm>
            <a:off x="684783" y="1679995"/>
            <a:ext cx="10263951" cy="459554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lnSpc>
                <a:spcPct val="120000"/>
              </a:lnSpc>
            </a:pPr>
            <a:r>
              <a:rPr lang="en-CA" sz="1800" b="1" dirty="0">
                <a:solidFill>
                  <a:srgbClr val="002060"/>
                </a:solidFill>
                <a:cs typeface="Calibri" panose="020F0502020204030204" pitchFamily="34" charset="0"/>
              </a:rPr>
              <a:t>Understanding the Role of Mentors:</a:t>
            </a:r>
          </a:p>
          <a:p>
            <a:pPr lvl="1" fontAlgn="base">
              <a:lnSpc>
                <a:spcPct val="120000"/>
              </a:lnSpc>
            </a:pPr>
            <a:r>
              <a:rPr lang="en-CA" sz="1800" b="1" dirty="0">
                <a:solidFill>
                  <a:srgbClr val="002060"/>
                </a:solidFill>
                <a:cs typeface="Calibri" panose="020F0502020204030204" pitchFamily="34" charset="0"/>
              </a:rPr>
              <a:t>Mentors offer guidance, expertise, and valuable insights throughout the Ideathon.</a:t>
            </a:r>
          </a:p>
          <a:p>
            <a:pPr lvl="1" fontAlgn="base">
              <a:lnSpc>
                <a:spcPct val="120000"/>
              </a:lnSpc>
            </a:pPr>
            <a:r>
              <a:rPr lang="en-CA" sz="1800" b="1" dirty="0">
                <a:solidFill>
                  <a:srgbClr val="002060"/>
                </a:solidFill>
                <a:cs typeface="Calibri" panose="020F0502020204030204" pitchFamily="34" charset="0"/>
              </a:rPr>
              <a:t>They are here to support you in achieving your goals and overcoming challenges.</a:t>
            </a:r>
          </a:p>
          <a:p>
            <a:pPr fontAlgn="base">
              <a:lnSpc>
                <a:spcPct val="120000"/>
              </a:lnSpc>
            </a:pPr>
            <a:r>
              <a:rPr lang="en-CA" sz="1800" b="1" dirty="0">
                <a:solidFill>
                  <a:srgbClr val="002060"/>
                </a:solidFill>
                <a:cs typeface="Calibri" panose="020F0502020204030204" pitchFamily="34" charset="0"/>
              </a:rPr>
              <a:t>How to Connect with Mentors:</a:t>
            </a:r>
          </a:p>
          <a:p>
            <a:pPr lvl="1" fontAlgn="base">
              <a:lnSpc>
                <a:spcPct val="120000"/>
              </a:lnSpc>
            </a:pPr>
            <a:r>
              <a:rPr lang="en-CA" sz="1800" b="1" dirty="0">
                <a:solidFill>
                  <a:srgbClr val="002060"/>
                </a:solidFill>
                <a:cs typeface="Calibri" panose="020F0502020204030204" pitchFamily="34" charset="0"/>
              </a:rPr>
              <a:t>Reach out to mentors via dedicated Slack channels or during scheduled mentorship sessions.</a:t>
            </a:r>
          </a:p>
          <a:p>
            <a:pPr lvl="1" fontAlgn="base">
              <a:lnSpc>
                <a:spcPct val="120000"/>
              </a:lnSpc>
            </a:pPr>
            <a:r>
              <a:rPr lang="en-CA" sz="1800" b="1" dirty="0">
                <a:solidFill>
                  <a:srgbClr val="002060"/>
                </a:solidFill>
                <a:cs typeface="Calibri" panose="020F0502020204030204" pitchFamily="34" charset="0"/>
              </a:rPr>
              <a:t>Seek their advice on technical, strategic, and conceptual aspects of your idea.</a:t>
            </a:r>
          </a:p>
          <a:p>
            <a:pPr fontAlgn="base">
              <a:lnSpc>
                <a:spcPct val="120000"/>
              </a:lnSpc>
            </a:pPr>
            <a:r>
              <a:rPr lang="en-CA" sz="1800" b="1" dirty="0">
                <a:solidFill>
                  <a:srgbClr val="002060"/>
                </a:solidFill>
                <a:cs typeface="Calibri" panose="020F0502020204030204" pitchFamily="34" charset="0"/>
              </a:rPr>
              <a:t>Key Communication Tips:</a:t>
            </a:r>
          </a:p>
          <a:p>
            <a:pPr lvl="1" fontAlgn="base">
              <a:lnSpc>
                <a:spcPct val="120000"/>
              </a:lnSpc>
            </a:pPr>
            <a:r>
              <a:rPr lang="en-CA" sz="1800" b="1" dirty="0">
                <a:solidFill>
                  <a:srgbClr val="002060"/>
                </a:solidFill>
                <a:cs typeface="Calibri" panose="020F0502020204030204" pitchFamily="34" charset="0"/>
              </a:rPr>
              <a:t>Clearly articulate your challenges and questions.</a:t>
            </a:r>
          </a:p>
          <a:p>
            <a:pPr lvl="1" fontAlgn="base">
              <a:lnSpc>
                <a:spcPct val="120000"/>
              </a:lnSpc>
            </a:pPr>
            <a:r>
              <a:rPr lang="en-CA" sz="1800" b="1" dirty="0">
                <a:solidFill>
                  <a:srgbClr val="002060"/>
                </a:solidFill>
                <a:cs typeface="Calibri" panose="020F0502020204030204" pitchFamily="34" charset="0"/>
              </a:rPr>
              <a:t>Be open to constructive feedback and suggestions.</a:t>
            </a:r>
          </a:p>
          <a:p>
            <a:pPr lvl="1" fontAlgn="base">
              <a:lnSpc>
                <a:spcPct val="120000"/>
              </a:lnSpc>
            </a:pPr>
            <a:r>
              <a:rPr lang="en-CA" sz="1800" b="1" dirty="0">
                <a:solidFill>
                  <a:srgbClr val="002060"/>
                </a:solidFill>
                <a:cs typeface="Calibri" panose="020F0502020204030204" pitchFamily="34" charset="0"/>
              </a:rPr>
              <a:t>Engage actively and respect their time and expertise.</a:t>
            </a:r>
          </a:p>
          <a:p>
            <a:pPr marL="0" indent="0" fontAlgn="base">
              <a:lnSpc>
                <a:spcPct val="100000"/>
              </a:lnSpc>
              <a:buNone/>
            </a:pPr>
            <a:endParaRPr lang="en-CA" sz="1800" b="1" dirty="0">
              <a:solidFill>
                <a:srgbClr val="002060"/>
              </a:solidFill>
              <a:cs typeface="Calibri" panose="020F0502020204030204" pitchFamily="34" charset="0"/>
            </a:endParaRPr>
          </a:p>
        </p:txBody>
      </p:sp>
      <p:sp>
        <p:nvSpPr>
          <p:cNvPr id="4" name="Google Shape;236;p4">
            <a:extLst>
              <a:ext uri="{FF2B5EF4-FFF2-40B4-BE49-F238E27FC236}">
                <a16:creationId xmlns:a16="http://schemas.microsoft.com/office/drawing/2014/main" id="{05496D61-C96F-9EBA-1CCC-69B8C471B08F}"/>
              </a:ext>
            </a:extLst>
          </p:cNvPr>
          <p:cNvSpPr/>
          <p:nvPr/>
        </p:nvSpPr>
        <p:spPr>
          <a:xfrm>
            <a:off x="425451" y="1074378"/>
            <a:ext cx="9999140" cy="461624"/>
          </a:xfrm>
          <a:prstGeom prst="rect">
            <a:avLst/>
          </a:prstGeom>
          <a:noFill/>
          <a:ln>
            <a:noFill/>
          </a:ln>
        </p:spPr>
        <p:txBody>
          <a:bodyPr spcFirstLastPara="1" wrap="square" lIns="91425" tIns="45700" rIns="91425" bIns="45700" anchor="t" anchorCtr="0">
            <a:spAutoFit/>
          </a:bodyPr>
          <a:lstStyle/>
          <a:p>
            <a:r>
              <a:rPr lang="en-US" sz="2400" b="1" dirty="0">
                <a:solidFill>
                  <a:srgbClr val="00B0F0"/>
                </a:solidFill>
                <a:latin typeface="Calibri" panose="020F0502020204030204" pitchFamily="34" charset="0"/>
                <a:cs typeface="Calibri" panose="020F0502020204030204" pitchFamily="34" charset="0"/>
              </a:rPr>
              <a:t>Role of Mentors and Effective Communication</a:t>
            </a:r>
          </a:p>
        </p:txBody>
      </p:sp>
    </p:spTree>
    <p:extLst>
      <p:ext uri="{BB962C8B-B14F-4D97-AF65-F5344CB8AC3E}">
        <p14:creationId xmlns:p14="http://schemas.microsoft.com/office/powerpoint/2010/main" val="151052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058008C9-3938-D4D5-7DE3-E7FCB881B9F8}"/>
              </a:ext>
            </a:extLst>
          </p:cNvPr>
          <p:cNvSpPr>
            <a:spLocks noGrp="1"/>
          </p:cNvSpPr>
          <p:nvPr>
            <p:ph type="sldNum" sz="quarter" idx="12"/>
          </p:nvPr>
        </p:nvSpPr>
        <p:spPr/>
        <p:txBody>
          <a:bodyPr/>
          <a:lstStyle/>
          <a:p>
            <a:fld id="{330EA680-D336-4FF7-8B7A-9848BB0A1C32}" type="slidenum">
              <a:rPr lang="en-US" smtClean="0">
                <a:solidFill>
                  <a:schemeClr val="bg1">
                    <a:lumMod val="65000"/>
                  </a:schemeClr>
                </a:solidFill>
              </a:rPr>
              <a:t>12</a:t>
            </a:fld>
            <a:endParaRPr lang="en-US" dirty="0">
              <a:solidFill>
                <a:schemeClr val="bg1">
                  <a:lumMod val="65000"/>
                </a:schemeClr>
              </a:solidFill>
            </a:endParaRPr>
          </a:p>
        </p:txBody>
      </p:sp>
      <p:sp>
        <p:nvSpPr>
          <p:cNvPr id="14" name="Rectangle 13">
            <a:extLst>
              <a:ext uri="{FF2B5EF4-FFF2-40B4-BE49-F238E27FC236}">
                <a16:creationId xmlns:a16="http://schemas.microsoft.com/office/drawing/2014/main" id="{66B57F67-879C-8C10-0A78-A9BD88E0DE7D}"/>
              </a:ext>
            </a:extLst>
          </p:cNvPr>
          <p:cNvSpPr/>
          <p:nvPr/>
        </p:nvSpPr>
        <p:spPr bwMode="gray">
          <a:xfrm>
            <a:off x="8453610" y="388111"/>
            <a:ext cx="648529" cy="646406"/>
          </a:xfrm>
          <a:prstGeom prst="rect">
            <a:avLst/>
          </a:prstGeom>
          <a:blipFill dpi="0" rotWithShape="1">
            <a:blip r:embed="rId2"/>
            <a:srcRect/>
            <a:stretch>
              <a:fillRect l="-53050" t="-20713" r="-215124" b="-1813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a:p>
        </p:txBody>
      </p:sp>
      <p:pic>
        <p:nvPicPr>
          <p:cNvPr id="15" name="Picture 14" descr="A blue logo with a black background&#10;&#10;Description automatically generated">
            <a:extLst>
              <a:ext uri="{FF2B5EF4-FFF2-40B4-BE49-F238E27FC236}">
                <a16:creationId xmlns:a16="http://schemas.microsoft.com/office/drawing/2014/main" id="{2F877BA9-C15D-7BB1-80A2-0A4B8980A8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74947" y="389891"/>
            <a:ext cx="489873" cy="540494"/>
          </a:xfrm>
          <a:prstGeom prst="rect">
            <a:avLst/>
          </a:prstGeom>
        </p:spPr>
      </p:pic>
      <p:pic>
        <p:nvPicPr>
          <p:cNvPr id="16" name="Picture 15" descr="A logo with blue lines on a black background&#10;&#10;Description automatically generated">
            <a:extLst>
              <a:ext uri="{FF2B5EF4-FFF2-40B4-BE49-F238E27FC236}">
                <a16:creationId xmlns:a16="http://schemas.microsoft.com/office/drawing/2014/main" id="{B8A7E39C-7979-680F-E3D0-008BD69B347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53183" b="24051"/>
          <a:stretch/>
        </p:blipFill>
        <p:spPr>
          <a:xfrm>
            <a:off x="9759109" y="413717"/>
            <a:ext cx="516958" cy="540493"/>
          </a:xfrm>
          <a:prstGeom prst="rect">
            <a:avLst/>
          </a:prstGeom>
        </p:spPr>
      </p:pic>
      <p:pic>
        <p:nvPicPr>
          <p:cNvPr id="17" name="Picture 16" descr="A logo with a green globe and blue text&#10;&#10;Description automatically generated">
            <a:extLst>
              <a:ext uri="{FF2B5EF4-FFF2-40B4-BE49-F238E27FC236}">
                <a16:creationId xmlns:a16="http://schemas.microsoft.com/office/drawing/2014/main" id="{170B1906-A810-8369-6C17-FBBCD8F763E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93228" y="443477"/>
            <a:ext cx="1348360" cy="486908"/>
          </a:xfrm>
          <a:prstGeom prst="rect">
            <a:avLst/>
          </a:prstGeom>
        </p:spPr>
      </p:pic>
      <p:cxnSp>
        <p:nvCxnSpPr>
          <p:cNvPr id="18" name="Straight Connector 17">
            <a:extLst>
              <a:ext uri="{FF2B5EF4-FFF2-40B4-BE49-F238E27FC236}">
                <a16:creationId xmlns:a16="http://schemas.microsoft.com/office/drawing/2014/main" id="{91A0D6CE-2B50-5E23-E144-0AB02775FED1}"/>
              </a:ext>
            </a:extLst>
          </p:cNvPr>
          <p:cNvCxnSpPr>
            <a:cxnSpLocks/>
          </p:cNvCxnSpPr>
          <p:nvPr/>
        </p:nvCxnSpPr>
        <p:spPr>
          <a:xfrm>
            <a:off x="10281787" y="341077"/>
            <a:ext cx="0" cy="6229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Google Shape;236;p4">
            <a:extLst>
              <a:ext uri="{FF2B5EF4-FFF2-40B4-BE49-F238E27FC236}">
                <a16:creationId xmlns:a16="http://schemas.microsoft.com/office/drawing/2014/main" id="{825AFCFA-C591-AFA7-291C-AD7B4A1E198B}"/>
              </a:ext>
            </a:extLst>
          </p:cNvPr>
          <p:cNvSpPr/>
          <p:nvPr/>
        </p:nvSpPr>
        <p:spPr>
          <a:xfrm>
            <a:off x="425451" y="1434221"/>
            <a:ext cx="5255075" cy="461624"/>
          </a:xfrm>
          <a:prstGeom prst="rect">
            <a:avLst/>
          </a:prstGeom>
          <a:solidFill>
            <a:srgbClr val="002060"/>
          </a:solidFill>
          <a:ln>
            <a:noFill/>
          </a:ln>
        </p:spPr>
        <p:txBody>
          <a:bodyPr spcFirstLastPara="1" wrap="square" lIns="91425" tIns="45700" rIns="91425" bIns="45700" anchor="t" anchorCtr="0">
            <a:spAutoFit/>
          </a:bodyPr>
          <a:lstStyle/>
          <a:p>
            <a:pPr algn="ctr"/>
            <a:r>
              <a:rPr lang="en-US" sz="2400" b="1" dirty="0">
                <a:solidFill>
                  <a:schemeClr val="bg1"/>
                </a:solidFill>
                <a:latin typeface="Calibri" panose="020F0502020204030204" pitchFamily="34" charset="0"/>
                <a:cs typeface="Calibri" panose="020F0502020204030204" pitchFamily="34" charset="0"/>
              </a:rPr>
              <a:t>Team Members</a:t>
            </a:r>
          </a:p>
        </p:txBody>
      </p:sp>
      <p:sp>
        <p:nvSpPr>
          <p:cNvPr id="5" name="Title 1">
            <a:extLst>
              <a:ext uri="{FF2B5EF4-FFF2-40B4-BE49-F238E27FC236}">
                <a16:creationId xmlns:a16="http://schemas.microsoft.com/office/drawing/2014/main" id="{3B07F7BB-BAEF-0F60-42B9-AA69071FF629}"/>
              </a:ext>
            </a:extLst>
          </p:cNvPr>
          <p:cNvSpPr txBox="1">
            <a:spLocks/>
          </p:cNvSpPr>
          <p:nvPr/>
        </p:nvSpPr>
        <p:spPr>
          <a:xfrm>
            <a:off x="425451" y="352540"/>
            <a:ext cx="7644494" cy="715097"/>
          </a:xfrm>
          <a:prstGeom prst="rect">
            <a:avLst/>
          </a:prstGeom>
        </p:spPr>
        <p:txBody>
          <a:bodyPr lIns="91440" tIns="45720" rIns="91440" bIns="45720" anchor="ct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3000" b="1" kern="0" dirty="0">
                <a:solidFill>
                  <a:srgbClr val="002060"/>
                </a:solidFill>
                <a:latin typeface="Noto Sans" panose="020B0502040504020204" pitchFamily="34" charset="0"/>
                <a:ea typeface="Noto Sans" panose="020B0502040504020204" pitchFamily="34" charset="0"/>
                <a:cs typeface="Noto Sans" panose="020B0502040504020204" pitchFamily="34" charset="0"/>
              </a:rPr>
              <a:t>Team Card (Team-#)</a:t>
            </a:r>
          </a:p>
        </p:txBody>
      </p:sp>
      <p:sp>
        <p:nvSpPr>
          <p:cNvPr id="9" name="Espace réservé du contenu 8">
            <a:extLst>
              <a:ext uri="{FF2B5EF4-FFF2-40B4-BE49-F238E27FC236}">
                <a16:creationId xmlns:a16="http://schemas.microsoft.com/office/drawing/2014/main" id="{3417975A-79E2-997F-17AA-6A9E0BFF3E80}"/>
              </a:ext>
            </a:extLst>
          </p:cNvPr>
          <p:cNvSpPr txBox="1">
            <a:spLocks/>
          </p:cNvSpPr>
          <p:nvPr/>
        </p:nvSpPr>
        <p:spPr>
          <a:xfrm>
            <a:off x="6386512" y="2159589"/>
            <a:ext cx="5255075" cy="4196761"/>
          </a:xfrm>
          <a:prstGeom prst="rect">
            <a:avLst/>
          </a:prstGeom>
          <a:noFill/>
          <a:ln>
            <a:noFill/>
          </a:ln>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002060"/>
                </a:solidFill>
                <a:latin typeface="Noto Sans" panose="020B0502040504020204" pitchFamily="34" charset="0"/>
                <a:ea typeface="Noto Sans" panose="020B0502040504020204" pitchFamily="34" charset="0"/>
                <a:cs typeface="Noto Sans" panose="020B0502040504020204" pitchFamily="34" charset="0"/>
              </a:rPr>
              <a:t>Area:</a:t>
            </a:r>
          </a:p>
          <a:p>
            <a:pPr marL="0" indent="0">
              <a:buNone/>
            </a:pPr>
            <a:r>
              <a:rPr lang="en-US" sz="1800" dirty="0">
                <a:solidFill>
                  <a:srgbClr val="002060"/>
                </a:solidFill>
                <a:latin typeface="Noto Sans" panose="020B0502040504020204" pitchFamily="34" charset="0"/>
                <a:ea typeface="Noto Sans" panose="020B0502040504020204" pitchFamily="34" charset="0"/>
                <a:cs typeface="Noto Sans" panose="020B0502040504020204" pitchFamily="34" charset="0"/>
              </a:rPr>
              <a:t>Topic:</a:t>
            </a:r>
          </a:p>
          <a:p>
            <a:pPr marL="0" indent="0">
              <a:buNone/>
            </a:pPr>
            <a:r>
              <a:rPr lang="en-US" sz="1800" dirty="0">
                <a:solidFill>
                  <a:srgbClr val="002060"/>
                </a:solidFill>
                <a:latin typeface="Noto Sans" panose="020B0502040504020204" pitchFamily="34" charset="0"/>
                <a:ea typeface="Noto Sans" panose="020B0502040504020204" pitchFamily="34" charset="0"/>
                <a:cs typeface="Noto Sans" panose="020B0502040504020204" pitchFamily="34" charset="0"/>
              </a:rPr>
              <a:t>Description:</a:t>
            </a:r>
            <a:endParaRPr lang="fr-FR" sz="1800" dirty="0">
              <a:solidFill>
                <a:srgbClr val="002060"/>
              </a:solidFill>
              <a:latin typeface="Noto Sans" panose="020B0502040504020204" pitchFamily="34" charset="0"/>
              <a:ea typeface="Noto Sans" panose="020B0502040504020204" pitchFamily="34" charset="0"/>
              <a:cs typeface="Noto Sans" panose="020B0502040504020204" pitchFamily="34" charset="0"/>
            </a:endParaRPr>
          </a:p>
        </p:txBody>
      </p:sp>
      <p:sp>
        <p:nvSpPr>
          <p:cNvPr id="2" name="Espace réservé du contenu 8">
            <a:extLst>
              <a:ext uri="{FF2B5EF4-FFF2-40B4-BE49-F238E27FC236}">
                <a16:creationId xmlns:a16="http://schemas.microsoft.com/office/drawing/2014/main" id="{4BA3FEEC-5D05-AF58-BDAD-2577F5E2E747}"/>
              </a:ext>
            </a:extLst>
          </p:cNvPr>
          <p:cNvSpPr txBox="1">
            <a:spLocks/>
          </p:cNvSpPr>
          <p:nvPr/>
        </p:nvSpPr>
        <p:spPr>
          <a:xfrm>
            <a:off x="425451" y="2159589"/>
            <a:ext cx="5255075" cy="3702205"/>
          </a:xfrm>
          <a:prstGeom prst="rect">
            <a:avLst/>
          </a:prstGeom>
          <a:noFill/>
          <a:ln>
            <a:noFill/>
          </a:ln>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sz="2400" dirty="0">
                <a:solidFill>
                  <a:srgbClr val="002060"/>
                </a:solidFill>
                <a:latin typeface="Noto Sans" panose="020B0502040504020204" pitchFamily="34" charset="0"/>
                <a:ea typeface="Noto Sans" panose="020B0502040504020204" pitchFamily="34" charset="0"/>
                <a:cs typeface="Noto Sans" panose="020B0502040504020204" pitchFamily="34" charset="0"/>
              </a:rPr>
              <a:t>…</a:t>
            </a:r>
          </a:p>
          <a:p>
            <a:pPr marL="457200" indent="-457200">
              <a:buFont typeface="+mj-lt"/>
              <a:buAutoNum type="arabicPeriod"/>
            </a:pPr>
            <a:r>
              <a:rPr lang="en-US" sz="2400" dirty="0">
                <a:solidFill>
                  <a:srgbClr val="002060"/>
                </a:solidFill>
                <a:latin typeface="Noto Sans" panose="020B0502040504020204" pitchFamily="34" charset="0"/>
                <a:ea typeface="Noto Sans" panose="020B0502040504020204" pitchFamily="34" charset="0"/>
                <a:cs typeface="Noto Sans" panose="020B0502040504020204" pitchFamily="34" charset="0"/>
              </a:rPr>
              <a:t>…</a:t>
            </a:r>
          </a:p>
          <a:p>
            <a:pPr marL="457200" indent="-457200">
              <a:buFont typeface="+mj-lt"/>
              <a:buAutoNum type="arabicPeriod"/>
            </a:pPr>
            <a:r>
              <a:rPr lang="en-US" sz="2400" dirty="0">
                <a:solidFill>
                  <a:srgbClr val="002060"/>
                </a:solidFill>
                <a:latin typeface="Noto Sans" panose="020B0502040504020204" pitchFamily="34" charset="0"/>
                <a:ea typeface="Noto Sans" panose="020B0502040504020204" pitchFamily="34" charset="0"/>
                <a:cs typeface="Noto Sans" panose="020B0502040504020204" pitchFamily="34" charset="0"/>
              </a:rPr>
              <a:t>…</a:t>
            </a:r>
          </a:p>
          <a:p>
            <a:pPr marL="457200" indent="-457200">
              <a:buFont typeface="+mj-lt"/>
              <a:buAutoNum type="arabicPeriod"/>
            </a:pPr>
            <a:r>
              <a:rPr lang="en-US" sz="2400" dirty="0">
                <a:solidFill>
                  <a:srgbClr val="002060"/>
                </a:solidFill>
                <a:latin typeface="Noto Sans" panose="020B0502040504020204" pitchFamily="34" charset="0"/>
                <a:ea typeface="Noto Sans" panose="020B0502040504020204" pitchFamily="34" charset="0"/>
                <a:cs typeface="Noto Sans" panose="020B0502040504020204" pitchFamily="34" charset="0"/>
              </a:rPr>
              <a:t>…</a:t>
            </a:r>
          </a:p>
          <a:p>
            <a:pPr marL="457200" indent="-457200">
              <a:buFont typeface="+mj-lt"/>
              <a:buAutoNum type="arabicPeriod"/>
            </a:pPr>
            <a:r>
              <a:rPr lang="en-US" sz="2400" dirty="0">
                <a:solidFill>
                  <a:srgbClr val="002060"/>
                </a:solidFill>
                <a:latin typeface="Noto Sans" panose="020B0502040504020204" pitchFamily="34" charset="0"/>
                <a:ea typeface="Noto Sans" panose="020B0502040504020204" pitchFamily="34" charset="0"/>
                <a:cs typeface="Noto Sans" panose="020B0502040504020204" pitchFamily="34" charset="0"/>
              </a:rPr>
              <a:t>…</a:t>
            </a:r>
          </a:p>
          <a:p>
            <a:pPr marL="457200" indent="-457200">
              <a:buFont typeface="+mj-lt"/>
              <a:buAutoNum type="arabicPeriod"/>
            </a:pPr>
            <a:r>
              <a:rPr lang="en-US" sz="2400" dirty="0">
                <a:solidFill>
                  <a:srgbClr val="002060"/>
                </a:solidFill>
                <a:latin typeface="Noto Sans" panose="020B0502040504020204" pitchFamily="34" charset="0"/>
                <a:ea typeface="Noto Sans" panose="020B0502040504020204" pitchFamily="34" charset="0"/>
                <a:cs typeface="Noto Sans" panose="020B0502040504020204" pitchFamily="34" charset="0"/>
              </a:rPr>
              <a:t>…</a:t>
            </a:r>
            <a:endParaRPr lang="fr-FR" sz="2400" dirty="0">
              <a:solidFill>
                <a:srgbClr val="002060"/>
              </a:solidFill>
              <a:latin typeface="Noto Sans" panose="020B0502040504020204" pitchFamily="34" charset="0"/>
              <a:ea typeface="Noto Sans" panose="020B0502040504020204" pitchFamily="34" charset="0"/>
              <a:cs typeface="Noto Sans" panose="020B0502040504020204" pitchFamily="34" charset="0"/>
            </a:endParaRPr>
          </a:p>
        </p:txBody>
      </p:sp>
      <p:cxnSp>
        <p:nvCxnSpPr>
          <p:cNvPr id="4" name="Straight Connector 3">
            <a:extLst>
              <a:ext uri="{FF2B5EF4-FFF2-40B4-BE49-F238E27FC236}">
                <a16:creationId xmlns:a16="http://schemas.microsoft.com/office/drawing/2014/main" id="{BE3ADD0C-6CAA-AD09-049F-682FDE1EC736}"/>
              </a:ext>
            </a:extLst>
          </p:cNvPr>
          <p:cNvCxnSpPr>
            <a:cxnSpLocks/>
          </p:cNvCxnSpPr>
          <p:nvPr/>
        </p:nvCxnSpPr>
        <p:spPr>
          <a:xfrm>
            <a:off x="5995987" y="2022753"/>
            <a:ext cx="0" cy="4333597"/>
          </a:xfrm>
          <a:prstGeom prst="line">
            <a:avLst/>
          </a:prstGeom>
          <a:ln/>
        </p:spPr>
        <p:style>
          <a:lnRef idx="2">
            <a:schemeClr val="accent5"/>
          </a:lnRef>
          <a:fillRef idx="0">
            <a:schemeClr val="accent5"/>
          </a:fillRef>
          <a:effectRef idx="1">
            <a:schemeClr val="accent5"/>
          </a:effectRef>
          <a:fontRef idx="minor">
            <a:schemeClr val="tx1"/>
          </a:fontRef>
        </p:style>
      </p:cxnSp>
      <p:sp>
        <p:nvSpPr>
          <p:cNvPr id="8" name="Google Shape;236;p4">
            <a:extLst>
              <a:ext uri="{FF2B5EF4-FFF2-40B4-BE49-F238E27FC236}">
                <a16:creationId xmlns:a16="http://schemas.microsoft.com/office/drawing/2014/main" id="{5F6C0982-E473-4B46-6482-7948920D1F66}"/>
              </a:ext>
            </a:extLst>
          </p:cNvPr>
          <p:cNvSpPr/>
          <p:nvPr/>
        </p:nvSpPr>
        <p:spPr>
          <a:xfrm>
            <a:off x="6386511" y="1430669"/>
            <a:ext cx="5255075" cy="461624"/>
          </a:xfrm>
          <a:prstGeom prst="rect">
            <a:avLst/>
          </a:prstGeom>
          <a:solidFill>
            <a:srgbClr val="002060"/>
          </a:solidFill>
          <a:ln>
            <a:noFill/>
          </a:ln>
        </p:spPr>
        <p:txBody>
          <a:bodyPr spcFirstLastPara="1" wrap="square" lIns="91425" tIns="45700" rIns="91425" bIns="45700" anchor="t" anchorCtr="0">
            <a:spAutoFit/>
          </a:bodyPr>
          <a:lstStyle/>
          <a:p>
            <a:pPr algn="ctr"/>
            <a:r>
              <a:rPr lang="en-US" sz="2400" b="1" dirty="0">
                <a:solidFill>
                  <a:schemeClr val="bg1"/>
                </a:solidFill>
                <a:latin typeface="Calibri" panose="020F0502020204030204" pitchFamily="34" charset="0"/>
                <a:cs typeface="Calibri" panose="020F0502020204030204" pitchFamily="34" charset="0"/>
              </a:rPr>
              <a:t>Area &amp; Topic</a:t>
            </a:r>
          </a:p>
        </p:txBody>
      </p:sp>
      <p:sp>
        <p:nvSpPr>
          <p:cNvPr id="6" name="TextBox 5">
            <a:extLst>
              <a:ext uri="{FF2B5EF4-FFF2-40B4-BE49-F238E27FC236}">
                <a16:creationId xmlns:a16="http://schemas.microsoft.com/office/drawing/2014/main" id="{CAF99ED0-BC17-FD4D-8C41-ABC55018922D}"/>
              </a:ext>
            </a:extLst>
          </p:cNvPr>
          <p:cNvSpPr txBox="1"/>
          <p:nvPr/>
        </p:nvSpPr>
        <p:spPr>
          <a:xfrm rot="20339175">
            <a:off x="4253678" y="4206347"/>
            <a:ext cx="3305108" cy="646331"/>
          </a:xfrm>
          <a:prstGeom prst="rect">
            <a:avLst/>
          </a:prstGeom>
          <a:solidFill>
            <a:srgbClr val="FFFF00"/>
          </a:solidFill>
        </p:spPr>
        <p:txBody>
          <a:bodyPr wrap="square" rtlCol="0">
            <a:spAutoFit/>
          </a:bodyPr>
          <a:lstStyle/>
          <a:p>
            <a:r>
              <a:rPr lang="en-CH" dirty="0"/>
              <a:t>Please fill one slide per team and send it to marc.lecoultre@itu.int</a:t>
            </a:r>
          </a:p>
        </p:txBody>
      </p:sp>
    </p:spTree>
    <p:extLst>
      <p:ext uri="{BB962C8B-B14F-4D97-AF65-F5344CB8AC3E}">
        <p14:creationId xmlns:p14="http://schemas.microsoft.com/office/powerpoint/2010/main" val="4013336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53CB96-7456-6F0D-C262-B97F4C144DD8}"/>
              </a:ext>
            </a:extLst>
          </p:cNvPr>
          <p:cNvSpPr>
            <a:spLocks noGrp="1"/>
          </p:cNvSpPr>
          <p:nvPr>
            <p:ph type="sldNum" sz="quarter" idx="12"/>
          </p:nvPr>
        </p:nvSpPr>
        <p:spPr/>
        <p:txBody>
          <a:bodyPr/>
          <a:lstStyle/>
          <a:p>
            <a:fld id="{330EA680-D336-4FF7-8B7A-9848BB0A1C32}" type="slidenum">
              <a:rPr lang="en-US" smtClean="0"/>
              <a:t>13</a:t>
            </a:fld>
            <a:endParaRPr lang="en-US"/>
          </a:p>
        </p:txBody>
      </p:sp>
      <p:sp>
        <p:nvSpPr>
          <p:cNvPr id="3" name="Freeform 2">
            <a:extLst>
              <a:ext uri="{FF2B5EF4-FFF2-40B4-BE49-F238E27FC236}">
                <a16:creationId xmlns:a16="http://schemas.microsoft.com/office/drawing/2014/main" id="{1E916281-5E82-2E71-1177-19CBDF3A979F}"/>
              </a:ext>
            </a:extLst>
          </p:cNvPr>
          <p:cNvSpPr/>
          <p:nvPr/>
        </p:nvSpPr>
        <p:spPr>
          <a:xfrm rot="5400000" flipH="1">
            <a:off x="5364146" y="62292"/>
            <a:ext cx="2721293" cy="10931239"/>
          </a:xfrm>
          <a:custGeom>
            <a:avLst/>
            <a:gdLst>
              <a:gd name="connsiteX0" fmla="*/ 2309598 w 3237474"/>
              <a:gd name="connsiteY0" fmla="*/ 0 h 4715131"/>
              <a:gd name="connsiteX1" fmla="*/ 3237474 w 3237474"/>
              <a:gd name="connsiteY1" fmla="*/ 4409998 h 4715131"/>
              <a:gd name="connsiteX2" fmla="*/ 2556599 w 3237474"/>
              <a:gd name="connsiteY2" fmla="*/ 4599617 h 4715131"/>
              <a:gd name="connsiteX3" fmla="*/ 3080 w 3237474"/>
              <a:gd name="connsiteY3" fmla="*/ 2281782 h 4715131"/>
              <a:gd name="connsiteX4" fmla="*/ 6155 w 3237474"/>
              <a:gd name="connsiteY4" fmla="*/ 74847 h 4715131"/>
              <a:gd name="connsiteX0" fmla="*/ 2309598 w 3237474"/>
              <a:gd name="connsiteY0" fmla="*/ 783 h 4715914"/>
              <a:gd name="connsiteX1" fmla="*/ 3237474 w 3237474"/>
              <a:gd name="connsiteY1" fmla="*/ 4410781 h 4715914"/>
              <a:gd name="connsiteX2" fmla="*/ 2556599 w 3237474"/>
              <a:gd name="connsiteY2" fmla="*/ 4600400 h 4715914"/>
              <a:gd name="connsiteX3" fmla="*/ 3080 w 3237474"/>
              <a:gd name="connsiteY3" fmla="*/ 2282565 h 4715914"/>
              <a:gd name="connsiteX4" fmla="*/ 6155 w 3237474"/>
              <a:gd name="connsiteY4" fmla="*/ 8174 h 4715914"/>
              <a:gd name="connsiteX5" fmla="*/ 2309598 w 3237474"/>
              <a:gd name="connsiteY5" fmla="*/ 783 h 4715914"/>
              <a:gd name="connsiteX0" fmla="*/ 2309598 w 3237474"/>
              <a:gd name="connsiteY0" fmla="*/ 0 h 4715131"/>
              <a:gd name="connsiteX1" fmla="*/ 3237474 w 3237474"/>
              <a:gd name="connsiteY1" fmla="*/ 4409998 h 4715131"/>
              <a:gd name="connsiteX2" fmla="*/ 2556599 w 3237474"/>
              <a:gd name="connsiteY2" fmla="*/ 4599617 h 4715131"/>
              <a:gd name="connsiteX3" fmla="*/ 3080 w 3237474"/>
              <a:gd name="connsiteY3" fmla="*/ 2281782 h 4715131"/>
              <a:gd name="connsiteX4" fmla="*/ 6155 w 3237474"/>
              <a:gd name="connsiteY4" fmla="*/ 7391 h 4715131"/>
              <a:gd name="connsiteX5" fmla="*/ 2309598 w 3237474"/>
              <a:gd name="connsiteY5" fmla="*/ 0 h 4715131"/>
              <a:gd name="connsiteX0" fmla="*/ 2309598 w 3237474"/>
              <a:gd name="connsiteY0" fmla="*/ 0 h 4715131"/>
              <a:gd name="connsiteX1" fmla="*/ 3237474 w 3237474"/>
              <a:gd name="connsiteY1" fmla="*/ 4409998 h 4715131"/>
              <a:gd name="connsiteX2" fmla="*/ 2556599 w 3237474"/>
              <a:gd name="connsiteY2" fmla="*/ 4599617 h 4715131"/>
              <a:gd name="connsiteX3" fmla="*/ 3080 w 3237474"/>
              <a:gd name="connsiteY3" fmla="*/ 2281782 h 4715131"/>
              <a:gd name="connsiteX4" fmla="*/ 6155 w 3237474"/>
              <a:gd name="connsiteY4" fmla="*/ 7391 h 4715131"/>
              <a:gd name="connsiteX5" fmla="*/ 2309598 w 3237474"/>
              <a:gd name="connsiteY5" fmla="*/ 0 h 4715131"/>
              <a:gd name="connsiteX0" fmla="*/ 2354569 w 3237474"/>
              <a:gd name="connsiteY0" fmla="*/ 0 h 4715131"/>
              <a:gd name="connsiteX1" fmla="*/ 3237474 w 3237474"/>
              <a:gd name="connsiteY1" fmla="*/ 4409998 h 4715131"/>
              <a:gd name="connsiteX2" fmla="*/ 2556599 w 3237474"/>
              <a:gd name="connsiteY2" fmla="*/ 4599617 h 4715131"/>
              <a:gd name="connsiteX3" fmla="*/ 3080 w 3237474"/>
              <a:gd name="connsiteY3" fmla="*/ 2281782 h 4715131"/>
              <a:gd name="connsiteX4" fmla="*/ 6155 w 3237474"/>
              <a:gd name="connsiteY4" fmla="*/ 7391 h 4715131"/>
              <a:gd name="connsiteX5" fmla="*/ 2354569 w 3237474"/>
              <a:gd name="connsiteY5" fmla="*/ 0 h 4715131"/>
              <a:gd name="connsiteX0" fmla="*/ 2354569 w 3238768"/>
              <a:gd name="connsiteY0" fmla="*/ 0 h 4720964"/>
              <a:gd name="connsiteX1" fmla="*/ 3237474 w 3238768"/>
              <a:gd name="connsiteY1" fmla="*/ 4409998 h 4720964"/>
              <a:gd name="connsiteX2" fmla="*/ 2556599 w 3238768"/>
              <a:gd name="connsiteY2" fmla="*/ 4599617 h 4720964"/>
              <a:gd name="connsiteX3" fmla="*/ 3080 w 3238768"/>
              <a:gd name="connsiteY3" fmla="*/ 2281782 h 4720964"/>
              <a:gd name="connsiteX4" fmla="*/ 6155 w 3238768"/>
              <a:gd name="connsiteY4" fmla="*/ 7391 h 4720964"/>
              <a:gd name="connsiteX5" fmla="*/ 2354569 w 3238768"/>
              <a:gd name="connsiteY5" fmla="*/ 0 h 472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8768" h="4720964">
                <a:moveTo>
                  <a:pt x="2354569" y="0"/>
                </a:moveTo>
                <a:lnTo>
                  <a:pt x="3237474" y="4409998"/>
                </a:lnTo>
                <a:cubicBezTo>
                  <a:pt x="3264586" y="4736478"/>
                  <a:pt x="2860230" y="4816377"/>
                  <a:pt x="2556599" y="4599617"/>
                </a:cubicBezTo>
                <a:lnTo>
                  <a:pt x="3080" y="2281782"/>
                </a:lnTo>
                <a:cubicBezTo>
                  <a:pt x="-3938" y="2290204"/>
                  <a:pt x="2767" y="164338"/>
                  <a:pt x="6155" y="7391"/>
                </a:cubicBezTo>
                <a:lnTo>
                  <a:pt x="2354569"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p>
        </p:txBody>
      </p:sp>
      <p:cxnSp>
        <p:nvCxnSpPr>
          <p:cNvPr id="8" name="Straight Connector 7">
            <a:extLst>
              <a:ext uri="{FF2B5EF4-FFF2-40B4-BE49-F238E27FC236}">
                <a16:creationId xmlns:a16="http://schemas.microsoft.com/office/drawing/2014/main" id="{18161940-6B18-D6DD-2FED-D4EC1CFADD4E}"/>
              </a:ext>
            </a:extLst>
          </p:cNvPr>
          <p:cNvCxnSpPr>
            <a:cxnSpLocks/>
          </p:cNvCxnSpPr>
          <p:nvPr/>
        </p:nvCxnSpPr>
        <p:spPr>
          <a:xfrm>
            <a:off x="10281787" y="341077"/>
            <a:ext cx="0" cy="62293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E3AB9B0-8D99-F25F-676B-F94A18B9C526}"/>
              </a:ext>
            </a:extLst>
          </p:cNvPr>
          <p:cNvSpPr/>
          <p:nvPr/>
        </p:nvSpPr>
        <p:spPr>
          <a:xfrm>
            <a:off x="558800" y="2852802"/>
            <a:ext cx="6860515"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400" b="1" dirty="0">
                <a:solidFill>
                  <a:srgbClr val="002060"/>
                </a:solidFill>
                <a:latin typeface="Noto Sans"/>
                <a:ea typeface="Noto Sans" panose="020B0502040504020204" pitchFamily="34" charset="0"/>
                <a:cs typeface="Noto Sans" panose="020B0502040504020204" pitchFamily="34" charset="0"/>
              </a:rPr>
              <a:t>Thank you!</a:t>
            </a:r>
            <a:endParaRPr kumimoji="0" lang="en-SE" sz="5400" b="1" i="0" u="none" strike="noStrike" kern="1200" cap="none" spc="0" normalizeH="0" baseline="0" noProof="0">
              <a:ln>
                <a:noFill/>
              </a:ln>
              <a:solidFill>
                <a:srgbClr val="002060"/>
              </a:solidFill>
              <a:effectLst/>
              <a:uLnTx/>
              <a:uFillTx/>
              <a:latin typeface="Noto Sans"/>
              <a:ea typeface="Noto Sans" panose="020B0502040504020204" pitchFamily="34" charset="0"/>
              <a:cs typeface="Noto Sans" panose="020B0502040504020204" pitchFamily="34" charset="0"/>
            </a:endParaRPr>
          </a:p>
        </p:txBody>
      </p:sp>
      <p:sp>
        <p:nvSpPr>
          <p:cNvPr id="10" name="Rectangle 9">
            <a:extLst>
              <a:ext uri="{FF2B5EF4-FFF2-40B4-BE49-F238E27FC236}">
                <a16:creationId xmlns:a16="http://schemas.microsoft.com/office/drawing/2014/main" id="{C7C43FAD-D6EB-D671-D537-21974BDB5901}"/>
              </a:ext>
            </a:extLst>
          </p:cNvPr>
          <p:cNvSpPr/>
          <p:nvPr/>
        </p:nvSpPr>
        <p:spPr>
          <a:xfrm>
            <a:off x="4211053" y="5069368"/>
            <a:ext cx="7430535" cy="646331"/>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Noto Sans"/>
                <a:ea typeface="Noto Sans" panose="020B0502040504020204" pitchFamily="34" charset="0"/>
                <a:cs typeface="Noto Sans" panose="020B0502040504020204" pitchFamily="34" charset="0"/>
              </a:rPr>
              <a:t>https://</a:t>
            </a:r>
            <a:r>
              <a:rPr lang="en-US" dirty="0" err="1">
                <a:solidFill>
                  <a:srgbClr val="FFFFFF"/>
                </a:solidFill>
                <a:latin typeface="Noto Sans"/>
                <a:ea typeface="Noto Sans" panose="020B0502040504020204" pitchFamily="34" charset="0"/>
                <a:cs typeface="Noto Sans" panose="020B0502040504020204" pitchFamily="34" charset="0"/>
              </a:rPr>
              <a:t>github.com</a:t>
            </a:r>
            <a:r>
              <a:rPr lang="en-US" dirty="0">
                <a:solidFill>
                  <a:srgbClr val="FFFFFF"/>
                </a:solidFill>
                <a:latin typeface="Noto Sans"/>
                <a:ea typeface="Noto Sans" panose="020B0502040504020204" pitchFamily="34" charset="0"/>
                <a:cs typeface="Noto Sans" panose="020B0502040504020204" pitchFamily="34" charset="0"/>
              </a:rPr>
              <a:t>/FG-AI4H/</a:t>
            </a:r>
            <a:r>
              <a:rPr lang="en-US" dirty="0" err="1">
                <a:solidFill>
                  <a:srgbClr val="FFFFFF"/>
                </a:solidFill>
                <a:latin typeface="Noto Sans"/>
                <a:ea typeface="Noto Sans" panose="020B0502040504020204" pitchFamily="34" charset="0"/>
                <a:cs typeface="Noto Sans" panose="020B0502040504020204" pitchFamily="34" charset="0"/>
              </a:rPr>
              <a:t>ideathon-riyadh</a:t>
            </a:r>
            <a:endParaRPr lang="en-US" dirty="0">
              <a:solidFill>
                <a:srgbClr val="FFFFFF"/>
              </a:solidFill>
              <a:latin typeface="Noto Sans"/>
              <a:ea typeface="Noto Sans" panose="020B0502040504020204" pitchFamily="34" charset="0"/>
              <a:cs typeface="Noto Sans" panose="020B0502040504020204" pitchFamily="34" charset="0"/>
            </a:endParaRPr>
          </a:p>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Noto Sans"/>
                <a:ea typeface="Noto Sans" panose="020B0502040504020204" pitchFamily="34" charset="0"/>
                <a:cs typeface="Noto Sans" panose="020B0502040504020204" pitchFamily="34" charset="0"/>
              </a:rPr>
              <a:t>m</a:t>
            </a:r>
            <a:r>
              <a:rPr kumimoji="0" lang="en-US" i="0" u="none" strike="noStrike" kern="1200" cap="none" spc="0" normalizeH="0" baseline="0" noProof="0" dirty="0" err="1">
                <a:ln>
                  <a:noFill/>
                </a:ln>
                <a:solidFill>
                  <a:srgbClr val="FFFFFF"/>
                </a:solidFill>
                <a:effectLst/>
                <a:uLnTx/>
                <a:uFillTx/>
                <a:latin typeface="Noto Sans"/>
                <a:ea typeface="Noto Sans" panose="020B0502040504020204" pitchFamily="34" charset="0"/>
                <a:cs typeface="Noto Sans" panose="020B0502040504020204" pitchFamily="34" charset="0"/>
              </a:rPr>
              <a:t>arc.lecoultre@itu.int</a:t>
            </a:r>
            <a:endParaRPr kumimoji="0" lang="en-US" i="0" u="none" strike="noStrike" kern="1200" cap="none" spc="0" normalizeH="0" baseline="0" noProof="0" dirty="0">
              <a:ln>
                <a:noFill/>
              </a:ln>
              <a:solidFill>
                <a:srgbClr val="FFFFFF"/>
              </a:solidFill>
              <a:effectLst/>
              <a:uLnTx/>
              <a:uFillTx/>
              <a:latin typeface="Noto Sans"/>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3114488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F91F37-C4A1-FC1F-9B23-91D4AA24D033}"/>
              </a:ext>
            </a:extLst>
          </p:cNvPr>
          <p:cNvSpPr>
            <a:spLocks noGrp="1"/>
          </p:cNvSpPr>
          <p:nvPr>
            <p:ph type="title"/>
          </p:nvPr>
        </p:nvSpPr>
        <p:spPr>
          <a:xfrm>
            <a:off x="761800" y="762001"/>
            <a:ext cx="5334197" cy="1708242"/>
          </a:xfrm>
        </p:spPr>
        <p:txBody>
          <a:bodyPr anchor="ctr">
            <a:normAutofit/>
          </a:bodyPr>
          <a:lstStyle/>
          <a:p>
            <a:r>
              <a:rPr lang="en-GB" sz="4000" b="1" kern="0" dirty="0">
                <a:solidFill>
                  <a:srgbClr val="00B0F0"/>
                </a:solidFill>
                <a:latin typeface="Noto Sans" panose="020B0502040504020204" pitchFamily="34" charset="0"/>
                <a:ea typeface="Noto Sans" panose="020B0502040504020204" pitchFamily="34" charset="0"/>
                <a:cs typeface="Noto Sans" panose="020B0502040504020204" pitchFamily="34" charset="0"/>
              </a:rPr>
              <a:t>Your Ideathon Host</a:t>
            </a:r>
            <a:endParaRPr lang="en-CH" sz="4000" dirty="0"/>
          </a:p>
        </p:txBody>
      </p:sp>
      <p:sp>
        <p:nvSpPr>
          <p:cNvPr id="3" name="Content Placeholder 2">
            <a:extLst>
              <a:ext uri="{FF2B5EF4-FFF2-40B4-BE49-F238E27FC236}">
                <a16:creationId xmlns:a16="http://schemas.microsoft.com/office/drawing/2014/main" id="{336B7647-234C-CA50-7F42-3A380509AD7A}"/>
              </a:ext>
            </a:extLst>
          </p:cNvPr>
          <p:cNvSpPr>
            <a:spLocks noGrp="1"/>
          </p:cNvSpPr>
          <p:nvPr>
            <p:ph idx="1"/>
          </p:nvPr>
        </p:nvSpPr>
        <p:spPr>
          <a:xfrm>
            <a:off x="761800" y="2470244"/>
            <a:ext cx="5334197" cy="3769835"/>
          </a:xfrm>
        </p:spPr>
        <p:txBody>
          <a:bodyPr anchor="ctr">
            <a:normAutofit/>
          </a:bodyPr>
          <a:lstStyle/>
          <a:p>
            <a:pPr marL="457200" lvl="1" indent="0" fontAlgn="base">
              <a:lnSpc>
                <a:spcPct val="100000"/>
              </a:lnSpc>
              <a:spcAft>
                <a:spcPts val="600"/>
              </a:spcAft>
              <a:buNone/>
            </a:pPr>
            <a:r>
              <a:rPr lang="en-CH" altLang="en-CH" sz="1600" b="1" dirty="0">
                <a:solidFill>
                  <a:srgbClr val="002060"/>
                </a:solidFill>
                <a:cs typeface="Calibri" panose="020F0502020204030204" pitchFamily="34" charset="0"/>
              </a:rPr>
              <a:t>FG-AI4H</a:t>
            </a:r>
          </a:p>
          <a:p>
            <a:pPr lvl="2" fontAlgn="base">
              <a:lnSpc>
                <a:spcPct val="100000"/>
              </a:lnSpc>
              <a:spcAft>
                <a:spcPts val="600"/>
              </a:spcAft>
            </a:pPr>
            <a:r>
              <a:rPr lang="en-CH" altLang="en-CH" sz="1600" b="1" dirty="0">
                <a:solidFill>
                  <a:srgbClr val="002060"/>
                </a:solidFill>
                <a:cs typeface="Calibri" panose="020F0502020204030204" pitchFamily="34" charset="0"/>
              </a:rPr>
              <a:t>Part of the management team</a:t>
            </a:r>
          </a:p>
          <a:p>
            <a:pPr lvl="2" fontAlgn="base">
              <a:lnSpc>
                <a:spcPct val="100000"/>
              </a:lnSpc>
              <a:spcAft>
                <a:spcPts val="600"/>
              </a:spcAft>
            </a:pPr>
            <a:r>
              <a:rPr lang="en-CH" altLang="en-CH" sz="1600" b="1" dirty="0">
                <a:solidFill>
                  <a:srgbClr val="002060"/>
                </a:solidFill>
                <a:cs typeface="Calibri" panose="020F0502020204030204" pitchFamily="34" charset="0"/>
              </a:rPr>
              <a:t>Leading the Open Code Initiative</a:t>
            </a:r>
          </a:p>
          <a:p>
            <a:pPr lvl="2" fontAlgn="base">
              <a:lnSpc>
                <a:spcPct val="100000"/>
              </a:lnSpc>
              <a:spcAft>
                <a:spcPts val="600"/>
              </a:spcAft>
            </a:pPr>
            <a:r>
              <a:rPr lang="en-CH" altLang="en-CH" sz="1600" b="1" dirty="0">
                <a:solidFill>
                  <a:srgbClr val="002060"/>
                </a:solidFill>
                <a:cs typeface="Calibri" panose="020F0502020204030204" pitchFamily="34" charset="0"/>
              </a:rPr>
              <a:t>Chairman of WG-DASH</a:t>
            </a:r>
          </a:p>
          <a:p>
            <a:pPr lvl="2" fontAlgn="base">
              <a:lnSpc>
                <a:spcPct val="100000"/>
              </a:lnSpc>
              <a:spcAft>
                <a:spcPts val="600"/>
              </a:spcAft>
            </a:pPr>
            <a:r>
              <a:rPr lang="en-CH" altLang="en-CH" sz="1600" b="1" dirty="0">
                <a:solidFill>
                  <a:srgbClr val="002060"/>
                </a:solidFill>
                <a:cs typeface="Calibri" panose="020F0502020204030204" pitchFamily="34" charset="0"/>
              </a:rPr>
              <a:t>Topic Group driver for AI solutions related to neurology </a:t>
            </a:r>
          </a:p>
          <a:p>
            <a:pPr marL="457200" lvl="1" indent="0" fontAlgn="base">
              <a:lnSpc>
                <a:spcPct val="100000"/>
              </a:lnSpc>
              <a:spcAft>
                <a:spcPts val="600"/>
              </a:spcAft>
              <a:buNone/>
            </a:pPr>
            <a:r>
              <a:rPr lang="en-CH" altLang="en-CH" sz="1600" b="1" dirty="0">
                <a:solidFill>
                  <a:srgbClr val="002060"/>
                </a:solidFill>
                <a:cs typeface="Calibri" panose="020F0502020204030204" pitchFamily="34" charset="0"/>
              </a:rPr>
              <a:t>Master of Science in Communication from the Swiss Federal Institute of Technology, a Graduate Certificate from Stanford and multiple certifications in Lean Management and AI domains.</a:t>
            </a:r>
          </a:p>
        </p:txBody>
      </p:sp>
      <p:pic>
        <p:nvPicPr>
          <p:cNvPr id="1028" name="Picture 4">
            <a:extLst>
              <a:ext uri="{FF2B5EF4-FFF2-40B4-BE49-F238E27FC236}">
                <a16:creationId xmlns:a16="http://schemas.microsoft.com/office/drawing/2014/main" id="{FBCCADC0-13AF-EE06-5A3D-06A9C77B95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070" r="13320"/>
          <a:stretch/>
        </p:blipFill>
        <p:spPr bwMode="auto">
          <a:xfrm>
            <a:off x="6857797" y="-10886"/>
            <a:ext cx="5334204" cy="6868886"/>
          </a:xfrm>
          <a:prstGeom prst="rect">
            <a:avLst/>
          </a:prstGeom>
          <a:noFill/>
          <a:effectLst>
            <a:outerShdw blurRad="127000" dist="50800" dir="10800000" sx="99000" sy="99000" algn="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2D71AEAE-71D6-C9F7-EB6E-6F8CB0228D44}"/>
              </a:ext>
            </a:extLst>
          </p:cNvPr>
          <p:cNvSpPr>
            <a:spLocks noGrp="1"/>
          </p:cNvSpPr>
          <p:nvPr>
            <p:ph type="sldNum" sz="quarter" idx="12"/>
          </p:nvPr>
        </p:nvSpPr>
        <p:spPr>
          <a:xfrm>
            <a:off x="10167869" y="6356350"/>
            <a:ext cx="1768425" cy="365125"/>
          </a:xfrm>
        </p:spPr>
        <p:txBody>
          <a:bodyPr>
            <a:normAutofit/>
          </a:bodyPr>
          <a:lstStyle/>
          <a:p>
            <a:pPr>
              <a:spcAft>
                <a:spcPts val="600"/>
              </a:spcAft>
            </a:pPr>
            <a:fld id="{330EA680-D336-4FF7-8B7A-9848BB0A1C32}" type="slidenum">
              <a:rPr lang="en-US">
                <a:solidFill>
                  <a:srgbClr val="FFFFFF"/>
                </a:solidFill>
              </a:rPr>
              <a:pPr>
                <a:spcAft>
                  <a:spcPts val="600"/>
                </a:spcAft>
              </a:pPr>
              <a:t>2</a:t>
            </a:fld>
            <a:endParaRPr lang="en-US">
              <a:solidFill>
                <a:srgbClr val="FFFFFF"/>
              </a:solidFill>
            </a:endParaRPr>
          </a:p>
        </p:txBody>
      </p:sp>
    </p:spTree>
    <p:extLst>
      <p:ext uri="{BB962C8B-B14F-4D97-AF65-F5344CB8AC3E}">
        <p14:creationId xmlns:p14="http://schemas.microsoft.com/office/powerpoint/2010/main" val="1944959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FBAB0D-B1F9-57B0-6FF4-27E4239DA233}"/>
              </a:ext>
            </a:extLst>
          </p:cNvPr>
          <p:cNvSpPr/>
          <p:nvPr/>
        </p:nvSpPr>
        <p:spPr>
          <a:xfrm>
            <a:off x="6096000" y="0"/>
            <a:ext cx="6096000" cy="6858000"/>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9BB52137-B24A-CAB7-1954-59453150D1A5}"/>
              </a:ext>
            </a:extLst>
          </p:cNvPr>
          <p:cNvSpPr txBox="1">
            <a:spLocks/>
          </p:cNvSpPr>
          <p:nvPr/>
        </p:nvSpPr>
        <p:spPr>
          <a:xfrm>
            <a:off x="595313" y="1151608"/>
            <a:ext cx="4164916" cy="977231"/>
          </a:xfrm>
          <a:prstGeom prst="rect">
            <a:avLst/>
          </a:prstGeom>
        </p:spPr>
        <p:txBody>
          <a:bodyPr lIns="91440" tIns="45720" rIns="91440" bIns="45720" anchor="ct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3300" b="1" kern="0" dirty="0">
                <a:solidFill>
                  <a:srgbClr val="00B0F0"/>
                </a:solidFill>
                <a:latin typeface="Noto Sans" panose="020B0502040504020204" pitchFamily="34" charset="0"/>
                <a:ea typeface="Noto Sans" panose="020B0502040504020204" pitchFamily="34" charset="0"/>
                <a:cs typeface="Noto Sans" panose="020B0502040504020204" pitchFamily="34" charset="0"/>
              </a:rPr>
              <a:t>Ideathon Goals</a:t>
            </a:r>
          </a:p>
        </p:txBody>
      </p:sp>
      <p:sp>
        <p:nvSpPr>
          <p:cNvPr id="6" name="Title 1">
            <a:extLst>
              <a:ext uri="{FF2B5EF4-FFF2-40B4-BE49-F238E27FC236}">
                <a16:creationId xmlns:a16="http://schemas.microsoft.com/office/drawing/2014/main" id="{A75175D9-01BD-8321-0132-BDF878A9E317}"/>
              </a:ext>
            </a:extLst>
          </p:cNvPr>
          <p:cNvSpPr txBox="1">
            <a:spLocks/>
          </p:cNvSpPr>
          <p:nvPr/>
        </p:nvSpPr>
        <p:spPr>
          <a:xfrm>
            <a:off x="7061542" y="1151608"/>
            <a:ext cx="4164916" cy="977230"/>
          </a:xfrm>
          <a:prstGeom prst="rect">
            <a:avLst/>
          </a:prstGeom>
        </p:spPr>
        <p:txBody>
          <a:bodyPr lIns="91440" tIns="45720" rIns="91440" bIns="45720" anchor="ct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3300" b="1" kern="0" dirty="0">
                <a:solidFill>
                  <a:schemeClr val="bg1"/>
                </a:solidFill>
                <a:latin typeface="Noto Sans" panose="020B0502040504020204" pitchFamily="34" charset="0"/>
                <a:ea typeface="Noto Sans" panose="020B0502040504020204" pitchFamily="34" charset="0"/>
                <a:cs typeface="Noto Sans" panose="020B0502040504020204" pitchFamily="34" charset="0"/>
              </a:rPr>
              <a:t>Examples</a:t>
            </a:r>
          </a:p>
        </p:txBody>
      </p:sp>
      <p:sp>
        <p:nvSpPr>
          <p:cNvPr id="7" name="Content Placeholder 16">
            <a:extLst>
              <a:ext uri="{FF2B5EF4-FFF2-40B4-BE49-F238E27FC236}">
                <a16:creationId xmlns:a16="http://schemas.microsoft.com/office/drawing/2014/main" id="{3D9EA733-B235-BA28-5FED-3113115A8C7E}"/>
              </a:ext>
            </a:extLst>
          </p:cNvPr>
          <p:cNvSpPr txBox="1">
            <a:spLocks/>
          </p:cNvSpPr>
          <p:nvPr/>
        </p:nvSpPr>
        <p:spPr>
          <a:xfrm>
            <a:off x="6884194" y="2371771"/>
            <a:ext cx="4519612" cy="3848054"/>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sz="1600" dirty="0">
                <a:solidFill>
                  <a:srgbClr val="FFFFFF"/>
                </a:solidFill>
                <a:latin typeface="Calibri" panose="020F0502020204030204" pitchFamily="34" charset="0"/>
                <a:ea typeface="+mn-lt"/>
                <a:cs typeface="Calibri" panose="020F0502020204030204" pitchFamily="34" charset="0"/>
              </a:rPr>
              <a:t>Develop an AI-driven algorithm that not only enhances diagnostic accuracy but also integrates ethical considerations, ensuring patient autonomy and privacy are respected throughout the decision-making process</a:t>
            </a:r>
            <a:endParaRPr lang="en-GB" sz="1600" dirty="0">
              <a:solidFill>
                <a:srgbClr val="FFFFFF"/>
              </a:solidFill>
              <a:latin typeface="Calibri" panose="020F0502020204030204" pitchFamily="34" charset="0"/>
              <a:ea typeface="Noto Sans" panose="020B0502040504020204" pitchFamily="34" charset="0"/>
              <a:cs typeface="Calibri" panose="020F0502020204030204" pitchFamily="34" charset="0"/>
            </a:endParaRPr>
          </a:p>
          <a:p>
            <a:pPr marL="285750" indent="-285750"/>
            <a:r>
              <a:rPr lang="en-GB" sz="1600" dirty="0">
                <a:solidFill>
                  <a:srgbClr val="FFFFFF"/>
                </a:solidFill>
                <a:latin typeface="Calibri" panose="020F0502020204030204" pitchFamily="34" charset="0"/>
                <a:ea typeface="Noto Sans" panose="020B0502040504020204" pitchFamily="34" charset="0"/>
                <a:cs typeface="Calibri" panose="020F0502020204030204" pitchFamily="34" charset="0"/>
              </a:rPr>
              <a:t>Design a patient-centric digital ecosystem that empowers individuals to manage and track their health data seamlessly, promoting proactive health management and personalized healthcare solutions</a:t>
            </a:r>
          </a:p>
          <a:p>
            <a:pPr marL="285750" indent="-285750"/>
            <a:r>
              <a:rPr lang="en-GB" sz="1600" dirty="0">
                <a:solidFill>
                  <a:srgbClr val="FFFFFF"/>
                </a:solidFill>
                <a:latin typeface="Calibri" panose="020F0502020204030204" pitchFamily="34" charset="0"/>
                <a:ea typeface="Noto Sans" panose="020B0502040504020204" pitchFamily="34" charset="0"/>
                <a:cs typeface="Calibri" panose="020F0502020204030204" pitchFamily="34" charset="0"/>
              </a:rPr>
              <a:t>Imagine an intelligent AI system that optimizes clinical trial procedures, enhancing the efficiency of participant recruitment, data analysis, and trial outcome predictions, ultimately expediting the process of bringing innovative treatments to market.</a:t>
            </a:r>
          </a:p>
        </p:txBody>
      </p:sp>
      <p:sp>
        <p:nvSpPr>
          <p:cNvPr id="8" name="Content Placeholder 16">
            <a:extLst>
              <a:ext uri="{FF2B5EF4-FFF2-40B4-BE49-F238E27FC236}">
                <a16:creationId xmlns:a16="http://schemas.microsoft.com/office/drawing/2014/main" id="{8D563055-9443-1ECC-A52A-42606BAE4DB3}"/>
              </a:ext>
            </a:extLst>
          </p:cNvPr>
          <p:cNvSpPr txBox="1">
            <a:spLocks/>
          </p:cNvSpPr>
          <p:nvPr/>
        </p:nvSpPr>
        <p:spPr>
          <a:xfrm>
            <a:off x="788194" y="2371772"/>
            <a:ext cx="4738535" cy="3770410"/>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b="1" dirty="0">
                <a:solidFill>
                  <a:srgbClr val="00B0F0"/>
                </a:solidFill>
                <a:latin typeface="Noto Sans" panose="020B0502040504020204" pitchFamily="34" charset="0"/>
                <a:ea typeface="Noto Sans" panose="020B0502040504020204" pitchFamily="34" charset="0"/>
                <a:cs typeface="Noto Sans" panose="020B0502040504020204" pitchFamily="34" charset="0"/>
              </a:rPr>
              <a:t>We expect the Ideathon to yield impressive outcomes, such as innovative AI models, ground-breaking digital concepts, insightful white papers, and other meaningful presentations.</a:t>
            </a:r>
          </a:p>
          <a:p>
            <a:pPr marL="0" indent="0">
              <a:buNone/>
            </a:pPr>
            <a:r>
              <a:rPr lang="en-GB" sz="2400" b="1" dirty="0">
                <a:solidFill>
                  <a:srgbClr val="00B0F0"/>
                </a:solidFill>
                <a:latin typeface="Noto Sans" panose="020B0502040504020204" pitchFamily="34" charset="0"/>
                <a:ea typeface="Noto Sans" panose="020B0502040504020204" pitchFamily="34" charset="0"/>
                <a:cs typeface="Noto Sans" panose="020B0502040504020204" pitchFamily="34" charset="0"/>
              </a:rPr>
              <a:t>These deliverables will be showcased to both the conference attendees and the Ideathon jury.</a:t>
            </a:r>
          </a:p>
        </p:txBody>
      </p:sp>
      <p:sp>
        <p:nvSpPr>
          <p:cNvPr id="10" name="Slide Number Placeholder 9">
            <a:extLst>
              <a:ext uri="{FF2B5EF4-FFF2-40B4-BE49-F238E27FC236}">
                <a16:creationId xmlns:a16="http://schemas.microsoft.com/office/drawing/2014/main" id="{058008C9-3938-D4D5-7DE3-E7FCB881B9F8}"/>
              </a:ext>
            </a:extLst>
          </p:cNvPr>
          <p:cNvSpPr>
            <a:spLocks noGrp="1"/>
          </p:cNvSpPr>
          <p:nvPr>
            <p:ph type="sldNum" sz="quarter" idx="12"/>
          </p:nvPr>
        </p:nvSpPr>
        <p:spPr/>
        <p:txBody>
          <a:bodyPr/>
          <a:lstStyle/>
          <a:p>
            <a:fld id="{330EA680-D336-4FF7-8B7A-9848BB0A1C32}" type="slidenum">
              <a:rPr lang="en-US" smtClean="0">
                <a:solidFill>
                  <a:schemeClr val="bg1"/>
                </a:solidFill>
              </a:rPr>
              <a:t>3</a:t>
            </a:fld>
            <a:endParaRPr lang="en-US" dirty="0">
              <a:solidFill>
                <a:schemeClr val="bg1"/>
              </a:solidFill>
            </a:endParaRPr>
          </a:p>
        </p:txBody>
      </p:sp>
    </p:spTree>
    <p:extLst>
      <p:ext uri="{BB962C8B-B14F-4D97-AF65-F5344CB8AC3E}">
        <p14:creationId xmlns:p14="http://schemas.microsoft.com/office/powerpoint/2010/main" val="4275575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EC607709-30EC-E29F-1F06-A5D04D71FC49}"/>
              </a:ext>
            </a:extLst>
          </p:cNvPr>
          <p:cNvSpPr>
            <a:spLocks noGrp="1"/>
          </p:cNvSpPr>
          <p:nvPr>
            <p:ph type="sldNum" sz="quarter" idx="16"/>
          </p:nvPr>
        </p:nvSpPr>
        <p:spPr/>
        <p:txBody>
          <a:bodyPr/>
          <a:lstStyle/>
          <a:p>
            <a:fld id="{A74CE0EA-F3B5-4684-BA10-C594598FDB9C}" type="slidenum">
              <a:rPr lang="en-GB" noProof="0" smtClean="0"/>
              <a:pPr/>
              <a:t>4</a:t>
            </a:fld>
            <a:endParaRPr lang="en-GB" noProof="0" dirty="0"/>
          </a:p>
        </p:txBody>
      </p:sp>
      <p:cxnSp>
        <p:nvCxnSpPr>
          <p:cNvPr id="37" name="Straight Connector 36">
            <a:extLst>
              <a:ext uri="{FF2B5EF4-FFF2-40B4-BE49-F238E27FC236}">
                <a16:creationId xmlns:a16="http://schemas.microsoft.com/office/drawing/2014/main" id="{7A824221-1AA6-79EE-E21B-04319DB0A99C}"/>
              </a:ext>
            </a:extLst>
          </p:cNvPr>
          <p:cNvCxnSpPr>
            <a:cxnSpLocks/>
          </p:cNvCxnSpPr>
          <p:nvPr/>
        </p:nvCxnSpPr>
        <p:spPr>
          <a:xfrm flipH="1">
            <a:off x="501741" y="1664024"/>
            <a:ext cx="1" cy="4611513"/>
          </a:xfrm>
          <a:prstGeom prst="line">
            <a:avLst/>
          </a:prstGeom>
          <a:ln/>
        </p:spPr>
        <p:style>
          <a:lnRef idx="1">
            <a:schemeClr val="dk1"/>
          </a:lnRef>
          <a:fillRef idx="0">
            <a:schemeClr val="dk1"/>
          </a:fillRef>
          <a:effectRef idx="0">
            <a:schemeClr val="dk1"/>
          </a:effectRef>
          <a:fontRef idx="minor">
            <a:schemeClr val="tx1"/>
          </a:fontRef>
        </p:style>
      </p:cxnSp>
      <p:sp>
        <p:nvSpPr>
          <p:cNvPr id="42" name="Content Placeholder 1">
            <a:extLst>
              <a:ext uri="{FF2B5EF4-FFF2-40B4-BE49-F238E27FC236}">
                <a16:creationId xmlns:a16="http://schemas.microsoft.com/office/drawing/2014/main" id="{A80774D3-7926-24C2-114A-5651B04E9E62}"/>
              </a:ext>
            </a:extLst>
          </p:cNvPr>
          <p:cNvSpPr>
            <a:spLocks noGrp="1"/>
          </p:cNvSpPr>
          <p:nvPr>
            <p:ph idx="1"/>
          </p:nvPr>
        </p:nvSpPr>
        <p:spPr>
          <a:xfrm>
            <a:off x="684785" y="1931876"/>
            <a:ext cx="7659110" cy="3993004"/>
          </a:xfrm>
        </p:spPr>
        <p:txBody>
          <a:bodyPr>
            <a:normAutofit/>
          </a:bodyPr>
          <a:lstStyle/>
          <a:p>
            <a:pPr marL="342900" lvl="0" indent="-342900" fontAlgn="base">
              <a:lnSpc>
                <a:spcPct val="100000"/>
              </a:lnSpc>
              <a:buAutoNum type="arabicPeriod"/>
            </a:pPr>
            <a:r>
              <a:rPr lang="en-CA" sz="1800" b="1" dirty="0">
                <a:solidFill>
                  <a:srgbClr val="002060"/>
                </a:solidFill>
                <a:cs typeface="Calibri" panose="020F0502020204030204" pitchFamily="34" charset="0"/>
              </a:rPr>
              <a:t>Ethical AI for Health</a:t>
            </a:r>
          </a:p>
          <a:p>
            <a:pPr marL="457200" lvl="1" indent="0" fontAlgn="base">
              <a:lnSpc>
                <a:spcPct val="100000"/>
              </a:lnSpc>
              <a:buNone/>
            </a:pPr>
            <a:r>
              <a:rPr lang="en-CA" sz="1600" b="1" dirty="0">
                <a:solidFill>
                  <a:srgbClr val="002060"/>
                </a:solidFill>
                <a:cs typeface="Calibri" panose="020F0502020204030204" pitchFamily="34" charset="0"/>
              </a:rPr>
              <a:t>In the era of AI, we're committed to ensuring that technology is harnessed ethically in healthcare. Explore AI's potential to improve diagnostics, streamline patient care, and support healthcare professionals while maintaining the highest ethical standards.</a:t>
            </a:r>
          </a:p>
          <a:p>
            <a:pPr marL="342900" lvl="0" indent="-342900" fontAlgn="base">
              <a:lnSpc>
                <a:spcPct val="100000"/>
              </a:lnSpc>
              <a:buAutoNum type="arabicPeriod"/>
            </a:pPr>
            <a:r>
              <a:rPr lang="en-CA" sz="1800" b="1" dirty="0">
                <a:solidFill>
                  <a:srgbClr val="002060"/>
                </a:solidFill>
                <a:cs typeface="Calibri" panose="020F0502020204030204" pitchFamily="34" charset="0"/>
              </a:rPr>
              <a:t>Digital Health Innovation</a:t>
            </a:r>
          </a:p>
          <a:p>
            <a:pPr marL="457200" lvl="1" indent="0" fontAlgn="base">
              <a:lnSpc>
                <a:spcPct val="100000"/>
              </a:lnSpc>
              <a:buNone/>
            </a:pPr>
            <a:r>
              <a:rPr lang="en-CA" sz="1600" b="1" dirty="0">
                <a:solidFill>
                  <a:srgbClr val="002060"/>
                </a:solidFill>
                <a:cs typeface="Calibri" panose="020F0502020204030204" pitchFamily="34" charset="0"/>
              </a:rPr>
              <a:t>Dive into the world of digital health, where transformative technologies are revolutionizing patient care, data management, and telemedicine. Bring your innovative ideas to the table, and let's explore the future of healthcare together.</a:t>
            </a:r>
          </a:p>
          <a:p>
            <a:pPr marL="342900" lvl="0" indent="-342900" fontAlgn="base">
              <a:lnSpc>
                <a:spcPct val="100000"/>
              </a:lnSpc>
              <a:buAutoNum type="arabicPeriod"/>
            </a:pPr>
            <a:r>
              <a:rPr lang="en-CA" sz="1800" b="1" dirty="0">
                <a:solidFill>
                  <a:srgbClr val="002060"/>
                </a:solidFill>
                <a:cs typeface="Calibri" panose="020F0502020204030204" pitchFamily="34" charset="0"/>
              </a:rPr>
              <a:t>AI-Driven Research</a:t>
            </a:r>
          </a:p>
          <a:p>
            <a:pPr marL="457200" lvl="1" indent="0" fontAlgn="base">
              <a:lnSpc>
                <a:spcPct val="100000"/>
              </a:lnSpc>
              <a:buNone/>
            </a:pPr>
            <a:r>
              <a:rPr lang="en-CA" sz="1600" b="1" dirty="0">
                <a:solidFill>
                  <a:srgbClr val="002060"/>
                </a:solidFill>
                <a:cs typeface="Calibri" panose="020F0502020204030204" pitchFamily="34" charset="0"/>
              </a:rPr>
              <a:t>Revolutionize the world of medical research through artificial intelligence. Collaborate on ground-breaking projects that use AI to accelerate the pace of discovery and improve research methodologies.</a:t>
            </a:r>
          </a:p>
        </p:txBody>
      </p:sp>
      <p:sp>
        <p:nvSpPr>
          <p:cNvPr id="3" name="Google Shape;236;p4">
            <a:extLst>
              <a:ext uri="{FF2B5EF4-FFF2-40B4-BE49-F238E27FC236}">
                <a16:creationId xmlns:a16="http://schemas.microsoft.com/office/drawing/2014/main" id="{EEB99030-BD90-B106-2F13-0FA46D691D44}"/>
              </a:ext>
            </a:extLst>
          </p:cNvPr>
          <p:cNvSpPr/>
          <p:nvPr/>
        </p:nvSpPr>
        <p:spPr>
          <a:xfrm>
            <a:off x="425451" y="1074378"/>
            <a:ext cx="9999140" cy="461624"/>
          </a:xfrm>
          <a:prstGeom prst="rect">
            <a:avLst/>
          </a:prstGeom>
          <a:noFill/>
          <a:ln>
            <a:noFill/>
          </a:ln>
        </p:spPr>
        <p:txBody>
          <a:bodyPr spcFirstLastPara="1" wrap="square" lIns="91425" tIns="45700" rIns="91425" bIns="45700" anchor="t" anchorCtr="0">
            <a:spAutoFit/>
          </a:bodyPr>
          <a:lstStyle/>
          <a:p>
            <a:r>
              <a:rPr lang="en-US" sz="2400" b="1" dirty="0">
                <a:solidFill>
                  <a:srgbClr val="00B0F0"/>
                </a:solidFill>
                <a:latin typeface="Calibri" panose="020F0502020204030204" pitchFamily="34" charset="0"/>
                <a:cs typeface="Calibri" panose="020F0502020204030204" pitchFamily="34" charset="0"/>
              </a:rPr>
              <a:t>Collaborate on solutions in the following areas</a:t>
            </a:r>
          </a:p>
        </p:txBody>
      </p:sp>
      <p:sp>
        <p:nvSpPr>
          <p:cNvPr id="5" name="Title 1">
            <a:extLst>
              <a:ext uri="{FF2B5EF4-FFF2-40B4-BE49-F238E27FC236}">
                <a16:creationId xmlns:a16="http://schemas.microsoft.com/office/drawing/2014/main" id="{F5AC65FE-DCEE-7B93-3AF9-E1DEFBF828E7}"/>
              </a:ext>
            </a:extLst>
          </p:cNvPr>
          <p:cNvSpPr txBox="1">
            <a:spLocks/>
          </p:cNvSpPr>
          <p:nvPr/>
        </p:nvSpPr>
        <p:spPr>
          <a:xfrm>
            <a:off x="425451" y="352540"/>
            <a:ext cx="7644494" cy="715097"/>
          </a:xfrm>
          <a:prstGeom prst="rect">
            <a:avLst/>
          </a:prstGeom>
        </p:spPr>
        <p:txBody>
          <a:bodyPr lIns="91440" tIns="45720" rIns="91440" bIns="45720" anchor="ct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3000" b="1" kern="0" dirty="0">
                <a:solidFill>
                  <a:srgbClr val="002060"/>
                </a:solidFill>
                <a:latin typeface="Noto Sans" panose="020B0502040504020204" pitchFamily="34" charset="0"/>
                <a:ea typeface="Noto Sans" panose="020B0502040504020204" pitchFamily="34" charset="0"/>
                <a:cs typeface="Noto Sans" panose="020B0502040504020204" pitchFamily="34" charset="0"/>
              </a:rPr>
              <a:t>Areas</a:t>
            </a:r>
          </a:p>
        </p:txBody>
      </p:sp>
      <p:sp>
        <p:nvSpPr>
          <p:cNvPr id="19" name="Rectangle 18">
            <a:extLst>
              <a:ext uri="{FF2B5EF4-FFF2-40B4-BE49-F238E27FC236}">
                <a16:creationId xmlns:a16="http://schemas.microsoft.com/office/drawing/2014/main" id="{90AFDD9D-41CA-C29A-E32D-C9C851A93C02}"/>
              </a:ext>
            </a:extLst>
          </p:cNvPr>
          <p:cNvSpPr/>
          <p:nvPr/>
        </p:nvSpPr>
        <p:spPr bwMode="gray">
          <a:xfrm>
            <a:off x="8453610" y="388111"/>
            <a:ext cx="648529" cy="646406"/>
          </a:xfrm>
          <a:prstGeom prst="rect">
            <a:avLst/>
          </a:prstGeom>
          <a:blipFill dpi="0" rotWithShape="1">
            <a:blip r:embed="rId3"/>
            <a:srcRect/>
            <a:stretch>
              <a:fillRect l="-53050" t="-20713" r="-215124" b="-1813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a:p>
        </p:txBody>
      </p:sp>
      <p:pic>
        <p:nvPicPr>
          <p:cNvPr id="20" name="Picture 19" descr="A blue logo with a black background&#10;&#10;Description automatically generated">
            <a:extLst>
              <a:ext uri="{FF2B5EF4-FFF2-40B4-BE49-F238E27FC236}">
                <a16:creationId xmlns:a16="http://schemas.microsoft.com/office/drawing/2014/main" id="{0935F73E-C4A0-B6DE-9E7D-41419DBE1EF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4947" y="389891"/>
            <a:ext cx="489873" cy="540494"/>
          </a:xfrm>
          <a:prstGeom prst="rect">
            <a:avLst/>
          </a:prstGeom>
        </p:spPr>
      </p:pic>
      <p:pic>
        <p:nvPicPr>
          <p:cNvPr id="21" name="Picture 20" descr="A logo with blue lines on a black background&#10;&#10;Description automatically generated">
            <a:extLst>
              <a:ext uri="{FF2B5EF4-FFF2-40B4-BE49-F238E27FC236}">
                <a16:creationId xmlns:a16="http://schemas.microsoft.com/office/drawing/2014/main" id="{F7A245C3-40D3-FC0A-92DE-5A2E0ABB879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53183" b="24051"/>
          <a:stretch/>
        </p:blipFill>
        <p:spPr>
          <a:xfrm>
            <a:off x="9759109" y="413717"/>
            <a:ext cx="516958" cy="540493"/>
          </a:xfrm>
          <a:prstGeom prst="rect">
            <a:avLst/>
          </a:prstGeom>
        </p:spPr>
      </p:pic>
      <p:pic>
        <p:nvPicPr>
          <p:cNvPr id="22" name="Picture 21" descr="A logo with a green globe and blue text&#10;&#10;Description automatically generated">
            <a:extLst>
              <a:ext uri="{FF2B5EF4-FFF2-40B4-BE49-F238E27FC236}">
                <a16:creationId xmlns:a16="http://schemas.microsoft.com/office/drawing/2014/main" id="{3FB0216E-4F47-96E3-4DBE-A2F23EFE227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93228" y="443477"/>
            <a:ext cx="1348360" cy="486908"/>
          </a:xfrm>
          <a:prstGeom prst="rect">
            <a:avLst/>
          </a:prstGeom>
        </p:spPr>
      </p:pic>
      <p:cxnSp>
        <p:nvCxnSpPr>
          <p:cNvPr id="23" name="Straight Connector 22">
            <a:extLst>
              <a:ext uri="{FF2B5EF4-FFF2-40B4-BE49-F238E27FC236}">
                <a16:creationId xmlns:a16="http://schemas.microsoft.com/office/drawing/2014/main" id="{734C3B64-D2DD-8268-F2B2-2BCF91910727}"/>
              </a:ext>
            </a:extLst>
          </p:cNvPr>
          <p:cNvCxnSpPr>
            <a:cxnSpLocks/>
          </p:cNvCxnSpPr>
          <p:nvPr/>
        </p:nvCxnSpPr>
        <p:spPr>
          <a:xfrm>
            <a:off x="10281787" y="341077"/>
            <a:ext cx="0" cy="62293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4776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EC607709-30EC-E29F-1F06-A5D04D71FC49}"/>
              </a:ext>
            </a:extLst>
          </p:cNvPr>
          <p:cNvSpPr>
            <a:spLocks noGrp="1"/>
          </p:cNvSpPr>
          <p:nvPr>
            <p:ph type="sldNum" sz="quarter" idx="16"/>
          </p:nvPr>
        </p:nvSpPr>
        <p:spPr/>
        <p:txBody>
          <a:bodyPr/>
          <a:lstStyle/>
          <a:p>
            <a:fld id="{A74CE0EA-F3B5-4684-BA10-C594598FDB9C}" type="slidenum">
              <a:rPr lang="en-GB" noProof="0" smtClean="0"/>
              <a:pPr/>
              <a:t>5</a:t>
            </a:fld>
            <a:endParaRPr lang="en-GB" noProof="0" dirty="0"/>
          </a:p>
        </p:txBody>
      </p:sp>
      <p:cxnSp>
        <p:nvCxnSpPr>
          <p:cNvPr id="37" name="Straight Connector 36">
            <a:extLst>
              <a:ext uri="{FF2B5EF4-FFF2-40B4-BE49-F238E27FC236}">
                <a16:creationId xmlns:a16="http://schemas.microsoft.com/office/drawing/2014/main" id="{7A824221-1AA6-79EE-E21B-04319DB0A99C}"/>
              </a:ext>
            </a:extLst>
          </p:cNvPr>
          <p:cNvCxnSpPr>
            <a:cxnSpLocks/>
          </p:cNvCxnSpPr>
          <p:nvPr/>
        </p:nvCxnSpPr>
        <p:spPr>
          <a:xfrm flipH="1">
            <a:off x="501741" y="1664024"/>
            <a:ext cx="1" cy="4611513"/>
          </a:xfrm>
          <a:prstGeom prst="line">
            <a:avLst/>
          </a:prstGeom>
          <a:ln/>
        </p:spPr>
        <p:style>
          <a:lnRef idx="1">
            <a:schemeClr val="dk1"/>
          </a:lnRef>
          <a:fillRef idx="0">
            <a:schemeClr val="dk1"/>
          </a:fillRef>
          <a:effectRef idx="0">
            <a:schemeClr val="dk1"/>
          </a:effectRef>
          <a:fontRef idx="minor">
            <a:schemeClr val="tx1"/>
          </a:fontRef>
        </p:style>
      </p:cxnSp>
      <p:sp>
        <p:nvSpPr>
          <p:cNvPr id="42" name="Content Placeholder 1">
            <a:extLst>
              <a:ext uri="{FF2B5EF4-FFF2-40B4-BE49-F238E27FC236}">
                <a16:creationId xmlns:a16="http://schemas.microsoft.com/office/drawing/2014/main" id="{A80774D3-7926-24C2-114A-5651B04E9E62}"/>
              </a:ext>
            </a:extLst>
          </p:cNvPr>
          <p:cNvSpPr>
            <a:spLocks noGrp="1"/>
          </p:cNvSpPr>
          <p:nvPr>
            <p:ph idx="1"/>
          </p:nvPr>
        </p:nvSpPr>
        <p:spPr>
          <a:xfrm>
            <a:off x="684785" y="1931876"/>
            <a:ext cx="7659110" cy="3993004"/>
          </a:xfrm>
        </p:spPr>
        <p:txBody>
          <a:bodyPr>
            <a:normAutofit/>
          </a:bodyPr>
          <a:lstStyle/>
          <a:p>
            <a:pPr marL="342900" lvl="0" indent="-342900" fontAlgn="base">
              <a:lnSpc>
                <a:spcPct val="100000"/>
              </a:lnSpc>
              <a:buAutoNum type="arabicPeriod"/>
            </a:pPr>
            <a:r>
              <a:rPr lang="en-CA" sz="1800" b="1" dirty="0">
                <a:solidFill>
                  <a:srgbClr val="002060"/>
                </a:solidFill>
                <a:cs typeface="Calibri" panose="020F0502020204030204" pitchFamily="34" charset="0"/>
              </a:rPr>
              <a:t>Mental Health</a:t>
            </a:r>
          </a:p>
          <a:p>
            <a:pPr marL="457200" lvl="1" indent="0" fontAlgn="base">
              <a:lnSpc>
                <a:spcPct val="100000"/>
              </a:lnSpc>
              <a:buNone/>
            </a:pPr>
            <a:r>
              <a:rPr lang="en-CA" sz="1600" b="1" dirty="0">
                <a:solidFill>
                  <a:srgbClr val="002060"/>
                </a:solidFill>
                <a:cs typeface="Calibri" panose="020F0502020204030204" pitchFamily="34" charset="0"/>
              </a:rPr>
              <a:t>Help bridge the gap in mental healthcare. Develop solutions to provide better access, support, and destigmatize mental health issues.</a:t>
            </a:r>
          </a:p>
          <a:p>
            <a:pPr marL="342900" lvl="0" indent="-342900" fontAlgn="base">
              <a:lnSpc>
                <a:spcPct val="100000"/>
              </a:lnSpc>
              <a:buAutoNum type="arabicPeriod"/>
            </a:pPr>
            <a:r>
              <a:rPr lang="en-CA" sz="1800" b="1" dirty="0">
                <a:solidFill>
                  <a:srgbClr val="002060"/>
                </a:solidFill>
                <a:cs typeface="Calibri" panose="020F0502020204030204" pitchFamily="34" charset="0"/>
              </a:rPr>
              <a:t>Cardiovascular Diseases</a:t>
            </a:r>
          </a:p>
          <a:p>
            <a:pPr marL="457200" lvl="1" indent="0" fontAlgn="base">
              <a:lnSpc>
                <a:spcPct val="100000"/>
              </a:lnSpc>
              <a:buNone/>
            </a:pPr>
            <a:r>
              <a:rPr lang="en-CA" sz="1600" b="1" dirty="0">
                <a:solidFill>
                  <a:srgbClr val="002060"/>
                </a:solidFill>
                <a:cs typeface="Calibri" panose="020F0502020204030204" pitchFamily="34" charset="0"/>
              </a:rPr>
              <a:t>Dive into the realm of cardiovascular health. Find innovative ways to prevent, diagnose, and manage heart-related conditions.</a:t>
            </a:r>
          </a:p>
          <a:p>
            <a:pPr marL="342900" lvl="0" indent="-342900" fontAlgn="base">
              <a:lnSpc>
                <a:spcPct val="100000"/>
              </a:lnSpc>
              <a:buAutoNum type="arabicPeriod"/>
            </a:pPr>
            <a:r>
              <a:rPr lang="en-CA" sz="1800" b="1" dirty="0">
                <a:solidFill>
                  <a:srgbClr val="002060"/>
                </a:solidFill>
                <a:cs typeface="Calibri" panose="020F0502020204030204" pitchFamily="34" charset="0"/>
              </a:rPr>
              <a:t>Diabetes</a:t>
            </a:r>
          </a:p>
          <a:p>
            <a:pPr marL="457200" lvl="1" indent="0" fontAlgn="base">
              <a:lnSpc>
                <a:spcPct val="100000"/>
              </a:lnSpc>
              <a:buNone/>
            </a:pPr>
            <a:r>
              <a:rPr lang="en-CA" sz="1600" b="1" dirty="0">
                <a:solidFill>
                  <a:srgbClr val="002060"/>
                </a:solidFill>
                <a:cs typeface="Calibri" panose="020F0502020204030204" pitchFamily="34" charset="0"/>
              </a:rPr>
              <a:t>Join the fight against diabetes. Develop tools and strategies for better prevention, treatment, and patient management.</a:t>
            </a:r>
          </a:p>
          <a:p>
            <a:pPr marL="342900" lvl="0" indent="-342900" fontAlgn="base">
              <a:lnSpc>
                <a:spcPct val="100000"/>
              </a:lnSpc>
              <a:buAutoNum type="arabicPeriod"/>
            </a:pPr>
            <a:r>
              <a:rPr lang="en-CA" sz="1800" b="1" dirty="0">
                <a:solidFill>
                  <a:srgbClr val="002060"/>
                </a:solidFill>
                <a:cs typeface="Calibri" panose="020F0502020204030204" pitchFamily="34" charset="0"/>
              </a:rPr>
              <a:t>Cancer</a:t>
            </a:r>
          </a:p>
          <a:p>
            <a:pPr marL="457200" lvl="1" indent="0" fontAlgn="base">
              <a:lnSpc>
                <a:spcPct val="100000"/>
              </a:lnSpc>
              <a:buNone/>
            </a:pPr>
            <a:r>
              <a:rPr lang="en-CA" sz="1600" b="1" dirty="0">
                <a:solidFill>
                  <a:srgbClr val="002060"/>
                </a:solidFill>
                <a:cs typeface="Calibri" panose="020F0502020204030204" pitchFamily="34" charset="0"/>
              </a:rPr>
              <a:t>Make a difference in the battle against cancer. Contribute ideas and innovations to improve early detection, treatment, and support for patients and their families.</a:t>
            </a:r>
          </a:p>
          <a:p>
            <a:pPr marL="457200" lvl="1" indent="0" fontAlgn="base">
              <a:lnSpc>
                <a:spcPct val="100000"/>
              </a:lnSpc>
              <a:buNone/>
            </a:pPr>
            <a:endParaRPr lang="en-CA" sz="1600" b="1" dirty="0">
              <a:solidFill>
                <a:srgbClr val="002060"/>
              </a:solidFill>
              <a:cs typeface="Calibri" panose="020F0502020204030204" pitchFamily="34" charset="0"/>
            </a:endParaRPr>
          </a:p>
        </p:txBody>
      </p:sp>
      <p:sp>
        <p:nvSpPr>
          <p:cNvPr id="3" name="Google Shape;236;p4">
            <a:extLst>
              <a:ext uri="{FF2B5EF4-FFF2-40B4-BE49-F238E27FC236}">
                <a16:creationId xmlns:a16="http://schemas.microsoft.com/office/drawing/2014/main" id="{EEB99030-BD90-B106-2F13-0FA46D691D44}"/>
              </a:ext>
            </a:extLst>
          </p:cNvPr>
          <p:cNvSpPr/>
          <p:nvPr/>
        </p:nvSpPr>
        <p:spPr>
          <a:xfrm>
            <a:off x="425451" y="1074378"/>
            <a:ext cx="9999140" cy="461624"/>
          </a:xfrm>
          <a:prstGeom prst="rect">
            <a:avLst/>
          </a:prstGeom>
          <a:noFill/>
          <a:ln>
            <a:noFill/>
          </a:ln>
        </p:spPr>
        <p:txBody>
          <a:bodyPr spcFirstLastPara="1" wrap="square" lIns="91425" tIns="45700" rIns="91425" bIns="45700" anchor="t" anchorCtr="0">
            <a:spAutoFit/>
          </a:bodyPr>
          <a:lstStyle/>
          <a:p>
            <a:r>
              <a:rPr lang="en-US" sz="2400" b="1" dirty="0">
                <a:solidFill>
                  <a:srgbClr val="00B0F0"/>
                </a:solidFill>
                <a:latin typeface="Calibri" panose="020F0502020204030204" pitchFamily="34" charset="0"/>
                <a:cs typeface="Calibri" panose="020F0502020204030204" pitchFamily="34" charset="0"/>
              </a:rPr>
              <a:t>Topics for </a:t>
            </a:r>
            <a:r>
              <a:rPr lang="en-US" sz="2400" b="1" dirty="0" err="1">
                <a:solidFill>
                  <a:srgbClr val="00B0F0"/>
                </a:solidFill>
                <a:latin typeface="Calibri" panose="020F0502020204030204" pitchFamily="34" charset="0"/>
                <a:cs typeface="Calibri" panose="020F0502020204030204" pitchFamily="34" charset="0"/>
              </a:rPr>
              <a:t>Ideathon</a:t>
            </a:r>
            <a:r>
              <a:rPr lang="en-US" sz="2400" b="1" dirty="0">
                <a:solidFill>
                  <a:srgbClr val="00B0F0"/>
                </a:solidFill>
                <a:latin typeface="Calibri" panose="020F0502020204030204" pitchFamily="34" charset="0"/>
                <a:cs typeface="Calibri" panose="020F0502020204030204" pitchFamily="34" charset="0"/>
              </a:rPr>
              <a:t> projects</a:t>
            </a:r>
          </a:p>
        </p:txBody>
      </p:sp>
      <p:sp>
        <p:nvSpPr>
          <p:cNvPr id="5" name="Title 1">
            <a:extLst>
              <a:ext uri="{FF2B5EF4-FFF2-40B4-BE49-F238E27FC236}">
                <a16:creationId xmlns:a16="http://schemas.microsoft.com/office/drawing/2014/main" id="{F5AC65FE-DCEE-7B93-3AF9-E1DEFBF828E7}"/>
              </a:ext>
            </a:extLst>
          </p:cNvPr>
          <p:cNvSpPr txBox="1">
            <a:spLocks/>
          </p:cNvSpPr>
          <p:nvPr/>
        </p:nvSpPr>
        <p:spPr>
          <a:xfrm>
            <a:off x="425451" y="352540"/>
            <a:ext cx="7644494" cy="715097"/>
          </a:xfrm>
          <a:prstGeom prst="rect">
            <a:avLst/>
          </a:prstGeom>
        </p:spPr>
        <p:txBody>
          <a:bodyPr lIns="91440" tIns="45720" rIns="91440" bIns="45720" anchor="ct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3000" b="1" kern="0" dirty="0">
                <a:solidFill>
                  <a:srgbClr val="002060"/>
                </a:solidFill>
                <a:latin typeface="Noto Sans" panose="020B0502040504020204" pitchFamily="34" charset="0"/>
                <a:ea typeface="Noto Sans" panose="020B0502040504020204" pitchFamily="34" charset="0"/>
                <a:cs typeface="Noto Sans" panose="020B0502040504020204" pitchFamily="34" charset="0"/>
              </a:rPr>
              <a:t>Topics (1/2)</a:t>
            </a:r>
          </a:p>
        </p:txBody>
      </p:sp>
      <p:sp>
        <p:nvSpPr>
          <p:cNvPr id="19" name="Rectangle 18">
            <a:extLst>
              <a:ext uri="{FF2B5EF4-FFF2-40B4-BE49-F238E27FC236}">
                <a16:creationId xmlns:a16="http://schemas.microsoft.com/office/drawing/2014/main" id="{90AFDD9D-41CA-C29A-E32D-C9C851A93C02}"/>
              </a:ext>
            </a:extLst>
          </p:cNvPr>
          <p:cNvSpPr/>
          <p:nvPr/>
        </p:nvSpPr>
        <p:spPr bwMode="gray">
          <a:xfrm>
            <a:off x="8453610" y="388111"/>
            <a:ext cx="648529" cy="646406"/>
          </a:xfrm>
          <a:prstGeom prst="rect">
            <a:avLst/>
          </a:prstGeom>
          <a:blipFill dpi="0" rotWithShape="1">
            <a:blip r:embed="rId3"/>
            <a:srcRect/>
            <a:stretch>
              <a:fillRect l="-53050" t="-20713" r="-215124" b="-1813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a:p>
        </p:txBody>
      </p:sp>
      <p:pic>
        <p:nvPicPr>
          <p:cNvPr id="20" name="Picture 19" descr="A blue logo with a black background&#10;&#10;Description automatically generated">
            <a:extLst>
              <a:ext uri="{FF2B5EF4-FFF2-40B4-BE49-F238E27FC236}">
                <a16:creationId xmlns:a16="http://schemas.microsoft.com/office/drawing/2014/main" id="{0935F73E-C4A0-B6DE-9E7D-41419DBE1EF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4947" y="389891"/>
            <a:ext cx="489873" cy="540494"/>
          </a:xfrm>
          <a:prstGeom prst="rect">
            <a:avLst/>
          </a:prstGeom>
        </p:spPr>
      </p:pic>
      <p:pic>
        <p:nvPicPr>
          <p:cNvPr id="21" name="Picture 20" descr="A logo with blue lines on a black background&#10;&#10;Description automatically generated">
            <a:extLst>
              <a:ext uri="{FF2B5EF4-FFF2-40B4-BE49-F238E27FC236}">
                <a16:creationId xmlns:a16="http://schemas.microsoft.com/office/drawing/2014/main" id="{F7A245C3-40D3-FC0A-92DE-5A2E0ABB879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53183" b="24051"/>
          <a:stretch/>
        </p:blipFill>
        <p:spPr>
          <a:xfrm>
            <a:off x="9759109" y="413717"/>
            <a:ext cx="516958" cy="540493"/>
          </a:xfrm>
          <a:prstGeom prst="rect">
            <a:avLst/>
          </a:prstGeom>
        </p:spPr>
      </p:pic>
      <p:pic>
        <p:nvPicPr>
          <p:cNvPr id="22" name="Picture 21" descr="A logo with a green globe and blue text&#10;&#10;Description automatically generated">
            <a:extLst>
              <a:ext uri="{FF2B5EF4-FFF2-40B4-BE49-F238E27FC236}">
                <a16:creationId xmlns:a16="http://schemas.microsoft.com/office/drawing/2014/main" id="{3FB0216E-4F47-96E3-4DBE-A2F23EFE227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93228" y="443477"/>
            <a:ext cx="1348360" cy="486908"/>
          </a:xfrm>
          <a:prstGeom prst="rect">
            <a:avLst/>
          </a:prstGeom>
        </p:spPr>
      </p:pic>
      <p:cxnSp>
        <p:nvCxnSpPr>
          <p:cNvPr id="23" name="Straight Connector 22">
            <a:extLst>
              <a:ext uri="{FF2B5EF4-FFF2-40B4-BE49-F238E27FC236}">
                <a16:creationId xmlns:a16="http://schemas.microsoft.com/office/drawing/2014/main" id="{734C3B64-D2DD-8268-F2B2-2BCF91910727}"/>
              </a:ext>
            </a:extLst>
          </p:cNvPr>
          <p:cNvCxnSpPr>
            <a:cxnSpLocks/>
          </p:cNvCxnSpPr>
          <p:nvPr/>
        </p:nvCxnSpPr>
        <p:spPr>
          <a:xfrm>
            <a:off x="10281787" y="341077"/>
            <a:ext cx="0" cy="62293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287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EC607709-30EC-E29F-1F06-A5D04D71FC49}"/>
              </a:ext>
            </a:extLst>
          </p:cNvPr>
          <p:cNvSpPr>
            <a:spLocks noGrp="1"/>
          </p:cNvSpPr>
          <p:nvPr>
            <p:ph type="sldNum" sz="quarter" idx="16"/>
          </p:nvPr>
        </p:nvSpPr>
        <p:spPr/>
        <p:txBody>
          <a:bodyPr/>
          <a:lstStyle/>
          <a:p>
            <a:fld id="{A74CE0EA-F3B5-4684-BA10-C594598FDB9C}" type="slidenum">
              <a:rPr lang="en-GB" noProof="0" smtClean="0"/>
              <a:pPr/>
              <a:t>6</a:t>
            </a:fld>
            <a:endParaRPr lang="en-GB" noProof="0" dirty="0"/>
          </a:p>
        </p:txBody>
      </p:sp>
      <p:cxnSp>
        <p:nvCxnSpPr>
          <p:cNvPr id="37" name="Straight Connector 36">
            <a:extLst>
              <a:ext uri="{FF2B5EF4-FFF2-40B4-BE49-F238E27FC236}">
                <a16:creationId xmlns:a16="http://schemas.microsoft.com/office/drawing/2014/main" id="{7A824221-1AA6-79EE-E21B-04319DB0A99C}"/>
              </a:ext>
            </a:extLst>
          </p:cNvPr>
          <p:cNvCxnSpPr>
            <a:cxnSpLocks/>
          </p:cNvCxnSpPr>
          <p:nvPr/>
        </p:nvCxnSpPr>
        <p:spPr>
          <a:xfrm flipH="1">
            <a:off x="501741" y="1664024"/>
            <a:ext cx="1" cy="4611513"/>
          </a:xfrm>
          <a:prstGeom prst="line">
            <a:avLst/>
          </a:prstGeom>
          <a:ln/>
        </p:spPr>
        <p:style>
          <a:lnRef idx="1">
            <a:schemeClr val="dk1"/>
          </a:lnRef>
          <a:fillRef idx="0">
            <a:schemeClr val="dk1"/>
          </a:fillRef>
          <a:effectRef idx="0">
            <a:schemeClr val="dk1"/>
          </a:effectRef>
          <a:fontRef idx="minor">
            <a:schemeClr val="tx1"/>
          </a:fontRef>
        </p:style>
      </p:cxnSp>
      <p:sp>
        <p:nvSpPr>
          <p:cNvPr id="42" name="Content Placeholder 1">
            <a:extLst>
              <a:ext uri="{FF2B5EF4-FFF2-40B4-BE49-F238E27FC236}">
                <a16:creationId xmlns:a16="http://schemas.microsoft.com/office/drawing/2014/main" id="{A80774D3-7926-24C2-114A-5651B04E9E62}"/>
              </a:ext>
            </a:extLst>
          </p:cNvPr>
          <p:cNvSpPr>
            <a:spLocks noGrp="1"/>
          </p:cNvSpPr>
          <p:nvPr>
            <p:ph idx="1"/>
          </p:nvPr>
        </p:nvSpPr>
        <p:spPr>
          <a:xfrm>
            <a:off x="684785" y="1931876"/>
            <a:ext cx="7659110" cy="3993004"/>
          </a:xfrm>
        </p:spPr>
        <p:txBody>
          <a:bodyPr>
            <a:normAutofit lnSpcReduction="10000"/>
          </a:bodyPr>
          <a:lstStyle/>
          <a:p>
            <a:pPr marL="342900" lvl="0" indent="-342900" fontAlgn="base">
              <a:lnSpc>
                <a:spcPct val="100000"/>
              </a:lnSpc>
              <a:buFont typeface="+mj-lt"/>
              <a:buAutoNum type="arabicPeriod" startAt="5"/>
            </a:pPr>
            <a:r>
              <a:rPr lang="en-CA" sz="1800" b="1" dirty="0">
                <a:solidFill>
                  <a:srgbClr val="002060"/>
                </a:solidFill>
                <a:cs typeface="Calibri" panose="020F0502020204030204" pitchFamily="34" charset="0"/>
              </a:rPr>
              <a:t>Elderly Care</a:t>
            </a:r>
          </a:p>
          <a:p>
            <a:pPr marL="457200" lvl="1" indent="0" fontAlgn="base">
              <a:lnSpc>
                <a:spcPct val="100000"/>
              </a:lnSpc>
              <a:buNone/>
            </a:pPr>
            <a:r>
              <a:rPr lang="en-CA" sz="1600" b="1" dirty="0">
                <a:solidFill>
                  <a:srgbClr val="002060"/>
                </a:solidFill>
                <a:cs typeface="Calibri" panose="020F0502020204030204" pitchFamily="34" charset="0"/>
              </a:rPr>
              <a:t>Address the unique challenges of an aging population. Create solutions to enhance the quality of life, healthcare, and social support for the elderly.</a:t>
            </a:r>
          </a:p>
          <a:p>
            <a:pPr marL="342900" lvl="0" indent="-342900" fontAlgn="base">
              <a:lnSpc>
                <a:spcPct val="100000"/>
              </a:lnSpc>
              <a:buAutoNum type="arabicPeriod" startAt="5"/>
            </a:pPr>
            <a:r>
              <a:rPr lang="en-CA" sz="1800" b="1" dirty="0">
                <a:solidFill>
                  <a:srgbClr val="002060"/>
                </a:solidFill>
                <a:cs typeface="Calibri" panose="020F0502020204030204" pitchFamily="34" charset="0"/>
              </a:rPr>
              <a:t>Antimicrobial Resistance</a:t>
            </a:r>
          </a:p>
          <a:p>
            <a:pPr marL="457200" lvl="1" indent="0" fontAlgn="base">
              <a:lnSpc>
                <a:spcPct val="100000"/>
              </a:lnSpc>
              <a:buNone/>
            </a:pPr>
            <a:r>
              <a:rPr lang="en-CA" sz="1600" b="1" dirty="0">
                <a:solidFill>
                  <a:srgbClr val="002060"/>
                </a:solidFill>
                <a:cs typeface="Calibri" panose="020F0502020204030204" pitchFamily="34" charset="0"/>
              </a:rPr>
              <a:t>Combat the rising threat of antimicrobial resistance. Propose solutions to preserve the effectiveness of antibiotics and antifungal medications.</a:t>
            </a:r>
          </a:p>
          <a:p>
            <a:pPr marL="342900" lvl="0" indent="-342900" fontAlgn="base">
              <a:lnSpc>
                <a:spcPct val="100000"/>
              </a:lnSpc>
              <a:buAutoNum type="arabicPeriod" startAt="5"/>
            </a:pPr>
            <a:r>
              <a:rPr lang="en-CA" sz="1800" b="1" dirty="0">
                <a:solidFill>
                  <a:srgbClr val="002060"/>
                </a:solidFill>
                <a:cs typeface="Calibri" panose="020F0502020204030204" pitchFamily="34" charset="0"/>
              </a:rPr>
              <a:t>Healthcare Policies Impact</a:t>
            </a:r>
          </a:p>
          <a:p>
            <a:pPr marL="457200" lvl="1" indent="0" fontAlgn="base">
              <a:lnSpc>
                <a:spcPct val="100000"/>
              </a:lnSpc>
              <a:buNone/>
            </a:pPr>
            <a:r>
              <a:rPr lang="en-CA" sz="1600" b="1" dirty="0">
                <a:solidFill>
                  <a:srgbClr val="002060"/>
                </a:solidFill>
                <a:cs typeface="Calibri" panose="020F0502020204030204" pitchFamily="34" charset="0"/>
              </a:rPr>
              <a:t>Examine the impact of healthcare policies. Develop insights and strategies for ensuring that healthcare policies align with the best interests of patients and providers.</a:t>
            </a:r>
          </a:p>
          <a:p>
            <a:pPr marL="342900" lvl="0" indent="-342900" fontAlgn="base">
              <a:lnSpc>
                <a:spcPct val="100000"/>
              </a:lnSpc>
              <a:buAutoNum type="arabicPeriod" startAt="5"/>
            </a:pPr>
            <a:r>
              <a:rPr lang="en-CA" sz="1800" b="1" dirty="0">
                <a:solidFill>
                  <a:srgbClr val="002060"/>
                </a:solidFill>
                <a:cs typeface="Calibri" panose="020F0502020204030204" pitchFamily="34" charset="0"/>
              </a:rPr>
              <a:t>Health Equity</a:t>
            </a:r>
          </a:p>
          <a:p>
            <a:pPr marL="457200" lvl="1" indent="0" fontAlgn="base">
              <a:lnSpc>
                <a:spcPct val="100000"/>
              </a:lnSpc>
              <a:buNone/>
            </a:pPr>
            <a:r>
              <a:rPr lang="en-CA" sz="1600" b="1" dirty="0">
                <a:solidFill>
                  <a:srgbClr val="002060"/>
                </a:solidFill>
                <a:cs typeface="Calibri" panose="020F0502020204030204" pitchFamily="34" charset="0"/>
              </a:rPr>
              <a:t>Tackle disparities in healthcare. Brainstorm ways to ensure equitable access to quality healthcare services and eliminate health inequalities.</a:t>
            </a:r>
          </a:p>
        </p:txBody>
      </p:sp>
      <p:sp>
        <p:nvSpPr>
          <p:cNvPr id="3" name="Google Shape;236;p4">
            <a:extLst>
              <a:ext uri="{FF2B5EF4-FFF2-40B4-BE49-F238E27FC236}">
                <a16:creationId xmlns:a16="http://schemas.microsoft.com/office/drawing/2014/main" id="{EEB99030-BD90-B106-2F13-0FA46D691D44}"/>
              </a:ext>
            </a:extLst>
          </p:cNvPr>
          <p:cNvSpPr/>
          <p:nvPr/>
        </p:nvSpPr>
        <p:spPr>
          <a:xfrm>
            <a:off x="425451" y="1074378"/>
            <a:ext cx="9999140" cy="461624"/>
          </a:xfrm>
          <a:prstGeom prst="rect">
            <a:avLst/>
          </a:prstGeom>
          <a:noFill/>
          <a:ln>
            <a:noFill/>
          </a:ln>
        </p:spPr>
        <p:txBody>
          <a:bodyPr spcFirstLastPara="1" wrap="square" lIns="91425" tIns="45700" rIns="91425" bIns="45700" anchor="t" anchorCtr="0">
            <a:spAutoFit/>
          </a:bodyPr>
          <a:lstStyle/>
          <a:p>
            <a:r>
              <a:rPr lang="en-US" sz="2400" b="1" dirty="0">
                <a:solidFill>
                  <a:srgbClr val="00B0F0"/>
                </a:solidFill>
                <a:latin typeface="Calibri" panose="020F0502020204030204" pitchFamily="34" charset="0"/>
                <a:cs typeface="Calibri" panose="020F0502020204030204" pitchFamily="34" charset="0"/>
              </a:rPr>
              <a:t>Topics for </a:t>
            </a:r>
            <a:r>
              <a:rPr lang="en-US" sz="2400" b="1" dirty="0" err="1">
                <a:solidFill>
                  <a:srgbClr val="00B0F0"/>
                </a:solidFill>
                <a:latin typeface="Calibri" panose="020F0502020204030204" pitchFamily="34" charset="0"/>
                <a:cs typeface="Calibri" panose="020F0502020204030204" pitchFamily="34" charset="0"/>
              </a:rPr>
              <a:t>Ideathon</a:t>
            </a:r>
            <a:r>
              <a:rPr lang="en-US" sz="2400" b="1" dirty="0">
                <a:solidFill>
                  <a:srgbClr val="00B0F0"/>
                </a:solidFill>
                <a:latin typeface="Calibri" panose="020F0502020204030204" pitchFamily="34" charset="0"/>
                <a:cs typeface="Calibri" panose="020F0502020204030204" pitchFamily="34" charset="0"/>
              </a:rPr>
              <a:t> projects</a:t>
            </a:r>
          </a:p>
        </p:txBody>
      </p:sp>
      <p:sp>
        <p:nvSpPr>
          <p:cNvPr id="5" name="Title 1">
            <a:extLst>
              <a:ext uri="{FF2B5EF4-FFF2-40B4-BE49-F238E27FC236}">
                <a16:creationId xmlns:a16="http://schemas.microsoft.com/office/drawing/2014/main" id="{F5AC65FE-DCEE-7B93-3AF9-E1DEFBF828E7}"/>
              </a:ext>
            </a:extLst>
          </p:cNvPr>
          <p:cNvSpPr txBox="1">
            <a:spLocks/>
          </p:cNvSpPr>
          <p:nvPr/>
        </p:nvSpPr>
        <p:spPr>
          <a:xfrm>
            <a:off x="425451" y="352540"/>
            <a:ext cx="7644494" cy="715097"/>
          </a:xfrm>
          <a:prstGeom prst="rect">
            <a:avLst/>
          </a:prstGeom>
        </p:spPr>
        <p:txBody>
          <a:bodyPr lIns="91440" tIns="45720" rIns="91440" bIns="45720" anchor="ct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3000" b="1" kern="0" dirty="0">
                <a:solidFill>
                  <a:srgbClr val="002060"/>
                </a:solidFill>
                <a:latin typeface="Noto Sans" panose="020B0502040504020204" pitchFamily="34" charset="0"/>
                <a:ea typeface="Noto Sans" panose="020B0502040504020204" pitchFamily="34" charset="0"/>
                <a:cs typeface="Noto Sans" panose="020B0502040504020204" pitchFamily="34" charset="0"/>
              </a:rPr>
              <a:t>Topics (2/2)</a:t>
            </a:r>
          </a:p>
        </p:txBody>
      </p:sp>
      <p:sp>
        <p:nvSpPr>
          <p:cNvPr id="19" name="Rectangle 18">
            <a:extLst>
              <a:ext uri="{FF2B5EF4-FFF2-40B4-BE49-F238E27FC236}">
                <a16:creationId xmlns:a16="http://schemas.microsoft.com/office/drawing/2014/main" id="{90AFDD9D-41CA-C29A-E32D-C9C851A93C02}"/>
              </a:ext>
            </a:extLst>
          </p:cNvPr>
          <p:cNvSpPr/>
          <p:nvPr/>
        </p:nvSpPr>
        <p:spPr bwMode="gray">
          <a:xfrm>
            <a:off x="8453610" y="388111"/>
            <a:ext cx="648529" cy="646406"/>
          </a:xfrm>
          <a:prstGeom prst="rect">
            <a:avLst/>
          </a:prstGeom>
          <a:blipFill dpi="0" rotWithShape="1">
            <a:blip r:embed="rId3"/>
            <a:srcRect/>
            <a:stretch>
              <a:fillRect l="-53050" t="-20713" r="-215124" b="-1813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a:p>
        </p:txBody>
      </p:sp>
      <p:pic>
        <p:nvPicPr>
          <p:cNvPr id="20" name="Picture 19" descr="A blue logo with a black background&#10;&#10;Description automatically generated">
            <a:extLst>
              <a:ext uri="{FF2B5EF4-FFF2-40B4-BE49-F238E27FC236}">
                <a16:creationId xmlns:a16="http://schemas.microsoft.com/office/drawing/2014/main" id="{0935F73E-C4A0-B6DE-9E7D-41419DBE1EF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4947" y="389891"/>
            <a:ext cx="489873" cy="540494"/>
          </a:xfrm>
          <a:prstGeom prst="rect">
            <a:avLst/>
          </a:prstGeom>
        </p:spPr>
      </p:pic>
      <p:pic>
        <p:nvPicPr>
          <p:cNvPr id="21" name="Picture 20" descr="A logo with blue lines on a black background&#10;&#10;Description automatically generated">
            <a:extLst>
              <a:ext uri="{FF2B5EF4-FFF2-40B4-BE49-F238E27FC236}">
                <a16:creationId xmlns:a16="http://schemas.microsoft.com/office/drawing/2014/main" id="{F7A245C3-40D3-FC0A-92DE-5A2E0ABB879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53183" b="24051"/>
          <a:stretch/>
        </p:blipFill>
        <p:spPr>
          <a:xfrm>
            <a:off x="9759109" y="413717"/>
            <a:ext cx="516958" cy="540493"/>
          </a:xfrm>
          <a:prstGeom prst="rect">
            <a:avLst/>
          </a:prstGeom>
        </p:spPr>
      </p:pic>
      <p:pic>
        <p:nvPicPr>
          <p:cNvPr id="22" name="Picture 21" descr="A logo with a green globe and blue text&#10;&#10;Description automatically generated">
            <a:extLst>
              <a:ext uri="{FF2B5EF4-FFF2-40B4-BE49-F238E27FC236}">
                <a16:creationId xmlns:a16="http://schemas.microsoft.com/office/drawing/2014/main" id="{3FB0216E-4F47-96E3-4DBE-A2F23EFE227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93228" y="443477"/>
            <a:ext cx="1348360" cy="486908"/>
          </a:xfrm>
          <a:prstGeom prst="rect">
            <a:avLst/>
          </a:prstGeom>
        </p:spPr>
      </p:pic>
      <p:cxnSp>
        <p:nvCxnSpPr>
          <p:cNvPr id="23" name="Straight Connector 22">
            <a:extLst>
              <a:ext uri="{FF2B5EF4-FFF2-40B4-BE49-F238E27FC236}">
                <a16:creationId xmlns:a16="http://schemas.microsoft.com/office/drawing/2014/main" id="{734C3B64-D2DD-8268-F2B2-2BCF91910727}"/>
              </a:ext>
            </a:extLst>
          </p:cNvPr>
          <p:cNvCxnSpPr>
            <a:cxnSpLocks/>
          </p:cNvCxnSpPr>
          <p:nvPr/>
        </p:nvCxnSpPr>
        <p:spPr>
          <a:xfrm>
            <a:off x="10281787" y="341077"/>
            <a:ext cx="0" cy="62293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178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058008C9-3938-D4D5-7DE3-E7FCB881B9F8}"/>
              </a:ext>
            </a:extLst>
          </p:cNvPr>
          <p:cNvSpPr>
            <a:spLocks noGrp="1"/>
          </p:cNvSpPr>
          <p:nvPr>
            <p:ph type="sldNum" sz="quarter" idx="12"/>
          </p:nvPr>
        </p:nvSpPr>
        <p:spPr/>
        <p:txBody>
          <a:bodyPr/>
          <a:lstStyle/>
          <a:p>
            <a:fld id="{330EA680-D336-4FF7-8B7A-9848BB0A1C32}" type="slidenum">
              <a:rPr lang="en-US" smtClean="0">
                <a:solidFill>
                  <a:schemeClr val="bg1">
                    <a:lumMod val="65000"/>
                  </a:schemeClr>
                </a:solidFill>
              </a:rPr>
              <a:t>7</a:t>
            </a:fld>
            <a:endParaRPr lang="en-US" dirty="0">
              <a:solidFill>
                <a:schemeClr val="bg1">
                  <a:lumMod val="65000"/>
                </a:schemeClr>
              </a:solidFill>
            </a:endParaRPr>
          </a:p>
        </p:txBody>
      </p:sp>
      <p:sp>
        <p:nvSpPr>
          <p:cNvPr id="14" name="Rectangle 13">
            <a:extLst>
              <a:ext uri="{FF2B5EF4-FFF2-40B4-BE49-F238E27FC236}">
                <a16:creationId xmlns:a16="http://schemas.microsoft.com/office/drawing/2014/main" id="{66B57F67-879C-8C10-0A78-A9BD88E0DE7D}"/>
              </a:ext>
            </a:extLst>
          </p:cNvPr>
          <p:cNvSpPr/>
          <p:nvPr/>
        </p:nvSpPr>
        <p:spPr bwMode="gray">
          <a:xfrm>
            <a:off x="8453610" y="388111"/>
            <a:ext cx="648529" cy="646406"/>
          </a:xfrm>
          <a:prstGeom prst="rect">
            <a:avLst/>
          </a:prstGeom>
          <a:blipFill dpi="0" rotWithShape="1">
            <a:blip r:embed="rId2"/>
            <a:srcRect/>
            <a:stretch>
              <a:fillRect l="-53050" t="-20713" r="-215124" b="-1813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a:p>
        </p:txBody>
      </p:sp>
      <p:pic>
        <p:nvPicPr>
          <p:cNvPr id="15" name="Picture 14" descr="A blue logo with a black background&#10;&#10;Description automatically generated">
            <a:extLst>
              <a:ext uri="{FF2B5EF4-FFF2-40B4-BE49-F238E27FC236}">
                <a16:creationId xmlns:a16="http://schemas.microsoft.com/office/drawing/2014/main" id="{2F877BA9-C15D-7BB1-80A2-0A4B8980A8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74947" y="389891"/>
            <a:ext cx="489873" cy="540494"/>
          </a:xfrm>
          <a:prstGeom prst="rect">
            <a:avLst/>
          </a:prstGeom>
        </p:spPr>
      </p:pic>
      <p:pic>
        <p:nvPicPr>
          <p:cNvPr id="16" name="Picture 15" descr="A logo with blue lines on a black background&#10;&#10;Description automatically generated">
            <a:extLst>
              <a:ext uri="{FF2B5EF4-FFF2-40B4-BE49-F238E27FC236}">
                <a16:creationId xmlns:a16="http://schemas.microsoft.com/office/drawing/2014/main" id="{B8A7E39C-7979-680F-E3D0-008BD69B347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53183" b="24051"/>
          <a:stretch/>
        </p:blipFill>
        <p:spPr>
          <a:xfrm>
            <a:off x="9759109" y="413717"/>
            <a:ext cx="516958" cy="540493"/>
          </a:xfrm>
          <a:prstGeom prst="rect">
            <a:avLst/>
          </a:prstGeom>
        </p:spPr>
      </p:pic>
      <p:pic>
        <p:nvPicPr>
          <p:cNvPr id="17" name="Picture 16" descr="A logo with a green globe and blue text&#10;&#10;Description automatically generated">
            <a:extLst>
              <a:ext uri="{FF2B5EF4-FFF2-40B4-BE49-F238E27FC236}">
                <a16:creationId xmlns:a16="http://schemas.microsoft.com/office/drawing/2014/main" id="{170B1906-A810-8369-6C17-FBBCD8F763E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93228" y="443477"/>
            <a:ext cx="1348360" cy="486908"/>
          </a:xfrm>
          <a:prstGeom prst="rect">
            <a:avLst/>
          </a:prstGeom>
        </p:spPr>
      </p:pic>
      <p:cxnSp>
        <p:nvCxnSpPr>
          <p:cNvPr id="18" name="Straight Connector 17">
            <a:extLst>
              <a:ext uri="{FF2B5EF4-FFF2-40B4-BE49-F238E27FC236}">
                <a16:creationId xmlns:a16="http://schemas.microsoft.com/office/drawing/2014/main" id="{91A0D6CE-2B50-5E23-E144-0AB02775FED1}"/>
              </a:ext>
            </a:extLst>
          </p:cNvPr>
          <p:cNvCxnSpPr>
            <a:cxnSpLocks/>
          </p:cNvCxnSpPr>
          <p:nvPr/>
        </p:nvCxnSpPr>
        <p:spPr>
          <a:xfrm>
            <a:off x="10281787" y="341077"/>
            <a:ext cx="0" cy="6229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3B07F7BB-BAEF-0F60-42B9-AA69071FF629}"/>
              </a:ext>
            </a:extLst>
          </p:cNvPr>
          <p:cNvSpPr txBox="1">
            <a:spLocks/>
          </p:cNvSpPr>
          <p:nvPr/>
        </p:nvSpPr>
        <p:spPr>
          <a:xfrm>
            <a:off x="425451" y="352540"/>
            <a:ext cx="7644494" cy="715097"/>
          </a:xfrm>
          <a:prstGeom prst="rect">
            <a:avLst/>
          </a:prstGeom>
        </p:spPr>
        <p:txBody>
          <a:bodyPr lIns="91440" tIns="45720" rIns="91440" bIns="45720" anchor="ct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3000" b="1" kern="0" dirty="0">
                <a:solidFill>
                  <a:srgbClr val="002060"/>
                </a:solidFill>
                <a:latin typeface="Noto Sans" panose="020B0502040504020204" pitchFamily="34" charset="0"/>
                <a:ea typeface="Noto Sans" panose="020B0502040504020204" pitchFamily="34" charset="0"/>
                <a:cs typeface="Noto Sans" panose="020B0502040504020204" pitchFamily="34" charset="0"/>
              </a:rPr>
              <a:t>Key Moments</a:t>
            </a:r>
          </a:p>
        </p:txBody>
      </p:sp>
      <p:graphicFrame>
        <p:nvGraphicFramePr>
          <p:cNvPr id="11" name="Table 27">
            <a:extLst>
              <a:ext uri="{FF2B5EF4-FFF2-40B4-BE49-F238E27FC236}">
                <a16:creationId xmlns:a16="http://schemas.microsoft.com/office/drawing/2014/main" id="{4BA81FB2-547B-CC05-7B88-C58D938548E7}"/>
              </a:ext>
            </a:extLst>
          </p:cNvPr>
          <p:cNvGraphicFramePr>
            <a:graphicFrameLocks noGrp="1"/>
          </p:cNvGraphicFramePr>
          <p:nvPr>
            <p:extLst>
              <p:ext uri="{D42A27DB-BD31-4B8C-83A1-F6EECF244321}">
                <p14:modId xmlns:p14="http://schemas.microsoft.com/office/powerpoint/2010/main" val="1648386453"/>
              </p:ext>
            </p:extLst>
          </p:nvPr>
        </p:nvGraphicFramePr>
        <p:xfrm>
          <a:off x="938464" y="1342519"/>
          <a:ext cx="10154644" cy="4682877"/>
        </p:xfrm>
        <a:graphic>
          <a:graphicData uri="http://schemas.openxmlformats.org/drawingml/2006/table">
            <a:tbl>
              <a:tblPr firstRow="1" bandRow="1"/>
              <a:tblGrid>
                <a:gridCol w="2538661">
                  <a:extLst>
                    <a:ext uri="{9D8B030D-6E8A-4147-A177-3AD203B41FA5}">
                      <a16:colId xmlns:a16="http://schemas.microsoft.com/office/drawing/2014/main" val="20000"/>
                    </a:ext>
                  </a:extLst>
                </a:gridCol>
                <a:gridCol w="2538661">
                  <a:extLst>
                    <a:ext uri="{9D8B030D-6E8A-4147-A177-3AD203B41FA5}">
                      <a16:colId xmlns:a16="http://schemas.microsoft.com/office/drawing/2014/main" val="3642025108"/>
                    </a:ext>
                  </a:extLst>
                </a:gridCol>
                <a:gridCol w="2538661">
                  <a:extLst>
                    <a:ext uri="{9D8B030D-6E8A-4147-A177-3AD203B41FA5}">
                      <a16:colId xmlns:a16="http://schemas.microsoft.com/office/drawing/2014/main" val="1380363378"/>
                    </a:ext>
                  </a:extLst>
                </a:gridCol>
                <a:gridCol w="2538661">
                  <a:extLst>
                    <a:ext uri="{9D8B030D-6E8A-4147-A177-3AD203B41FA5}">
                      <a16:colId xmlns:a16="http://schemas.microsoft.com/office/drawing/2014/main" val="1592938836"/>
                    </a:ext>
                  </a:extLst>
                </a:gridCol>
              </a:tblGrid>
              <a:tr h="274476">
                <a:tc gridSpan="2">
                  <a:txBody>
                    <a:bodyPr/>
                    <a:lstStyle/>
                    <a:p>
                      <a:pPr marL="0" algn="l" defTabSz="914400" rtl="0" eaLnBrk="1" latinLnBrk="0" hangingPunct="1"/>
                      <a:r>
                        <a:rPr lang="en-US" sz="1200" b="1" i="0" kern="1200" noProof="0" dirty="0">
                          <a:solidFill>
                            <a:schemeClr val="tx2"/>
                          </a:solidFill>
                          <a:latin typeface="+mj-lt"/>
                          <a:ea typeface="+mn-ea"/>
                          <a:cs typeface="+mn-cs"/>
                        </a:rPr>
                        <a:t>2023</a:t>
                      </a:r>
                    </a:p>
                  </a:txBody>
                  <a:tcPr marL="90000" marR="90000" marT="46800" marB="4680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l" defTabSz="914400" rtl="0" eaLnBrk="1" latinLnBrk="0" hangingPunct="1"/>
                      <a:endParaRPr lang="en-US" sz="1200" b="1" i="0" kern="1200" noProof="0" dirty="0">
                        <a:solidFill>
                          <a:schemeClr val="accent1"/>
                        </a:solidFill>
                        <a:latin typeface="+mj-lt"/>
                        <a:ea typeface="+mn-ea"/>
                        <a:cs typeface="+mn-cs"/>
                      </a:endParaRPr>
                    </a:p>
                  </a:txBody>
                  <a:tcPr marL="84406" marR="84406" marT="42203" marB="422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endParaRPr lang="en-US" sz="1200" b="1" i="0" kern="1200" noProof="0" dirty="0">
                        <a:solidFill>
                          <a:schemeClr val="tx2"/>
                        </a:solidFill>
                        <a:latin typeface="+mj-lt"/>
                        <a:ea typeface="+mn-ea"/>
                        <a:cs typeface="+mn-cs"/>
                      </a:endParaRPr>
                    </a:p>
                  </a:txBody>
                  <a:tcPr marL="90000" marR="90000" marT="46800" marB="468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200" b="1" i="0" kern="1200" noProof="0" dirty="0">
                        <a:solidFill>
                          <a:schemeClr val="tx2"/>
                        </a:solidFill>
                        <a:latin typeface="+mj-lt"/>
                        <a:ea typeface="+mn-ea"/>
                        <a:cs typeface="+mn-cs"/>
                      </a:endParaRPr>
                    </a:p>
                  </a:txBody>
                  <a:tcPr marL="90000" marR="90000" marT="46800" marB="4680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002949"/>
                  </a:ext>
                </a:extLst>
              </a:tr>
              <a:tr h="312570">
                <a:tc>
                  <a:txBody>
                    <a:bodyPr/>
                    <a:lstStyle/>
                    <a:p>
                      <a:pPr marL="0" algn="l" defTabSz="914400" rtl="0" eaLnBrk="1" latinLnBrk="0" hangingPunct="1"/>
                      <a:r>
                        <a:rPr lang="en-US" sz="1400" b="1" i="0" kern="1200" noProof="0" dirty="0">
                          <a:solidFill>
                            <a:schemeClr val="tx1"/>
                          </a:solidFill>
                          <a:latin typeface="+mj-lt"/>
                          <a:ea typeface="+mn-ea"/>
                          <a:cs typeface="+mn-cs"/>
                        </a:rPr>
                        <a:t>Monday</a:t>
                      </a:r>
                    </a:p>
                  </a:txBody>
                  <a:tcPr marL="90000" marR="90000" marT="46800" marB="4680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400" b="1" i="0" kern="1200" noProof="0" dirty="0">
                          <a:solidFill>
                            <a:schemeClr val="tx1"/>
                          </a:solidFill>
                          <a:latin typeface="+mj-lt"/>
                          <a:ea typeface="+mn-ea"/>
                          <a:cs typeface="+mn-cs"/>
                        </a:rPr>
                        <a:t>Tuesday</a:t>
                      </a: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400" b="1" i="0" kern="1200" noProof="0" dirty="0">
                          <a:solidFill>
                            <a:schemeClr val="tx1"/>
                          </a:solidFill>
                          <a:latin typeface="+mj-lt"/>
                          <a:ea typeface="+mn-ea"/>
                          <a:cs typeface="+mn-cs"/>
                        </a:rPr>
                        <a:t>Tuesday</a:t>
                      </a: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400" b="1" i="0" kern="1200" noProof="0" dirty="0">
                          <a:solidFill>
                            <a:schemeClr val="tx1"/>
                          </a:solidFill>
                          <a:latin typeface="+mj-lt"/>
                          <a:ea typeface="+mn-ea"/>
                          <a:cs typeface="+mn-cs"/>
                        </a:rPr>
                        <a:t>Wednesday</a:t>
                      </a: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80381909"/>
                  </a:ext>
                </a:extLst>
              </a:tr>
              <a:tr h="2744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j-lt"/>
                          <a:ea typeface="+mn-ea"/>
                          <a:cs typeface="+mn-cs"/>
                        </a:rPr>
                        <a:t>30.10</a:t>
                      </a:r>
                    </a:p>
                  </a:txBody>
                  <a:tcPr marL="90000" marR="90000" marT="46800" marB="4680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j-lt"/>
                          <a:ea typeface="+mn-ea"/>
                          <a:cs typeface="+mn-cs"/>
                        </a:rPr>
                        <a:t>31.11</a:t>
                      </a:r>
                    </a:p>
                  </a:txBody>
                  <a:tcPr marL="90000" marR="90000" marT="46800" marB="4680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j-lt"/>
                          <a:ea typeface="+mn-ea"/>
                          <a:cs typeface="+mn-cs"/>
                        </a:rPr>
                        <a:t>01.11</a:t>
                      </a:r>
                    </a:p>
                  </a:txBody>
                  <a:tcPr marL="90000" marR="90000" marT="46800" marB="4680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j-lt"/>
                          <a:ea typeface="+mn-ea"/>
                          <a:cs typeface="+mn-cs"/>
                        </a:rPr>
                        <a:t>02.11</a:t>
                      </a:r>
                    </a:p>
                  </a:txBody>
                  <a:tcPr marL="90000" marR="90000" marT="46800" marB="4680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817347">
                <a:tc>
                  <a:txBody>
                    <a:bodyPr/>
                    <a:lstStyle/>
                    <a:p>
                      <a:endParaRPr lang="en-US" sz="1100" b="0" i="0" kern="1200" noProof="0" dirty="0">
                        <a:solidFill>
                          <a:schemeClr val="tx1"/>
                        </a:solidFill>
                        <a:latin typeface="+mj-lt"/>
                        <a:ea typeface="+mn-ea"/>
                        <a:cs typeface="+mn-cs"/>
                      </a:endParaRPr>
                    </a:p>
                  </a:txBody>
                  <a:tcPr marL="90000" marR="90000" marT="46800" marB="46800">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pattFill prst="wdUpDiag">
                      <a:fgClr>
                        <a:schemeClr val="bg2"/>
                      </a:fgClr>
                      <a:bgClr>
                        <a:schemeClr val="bg1"/>
                      </a:bgClr>
                    </a:pattFill>
                  </a:tcPr>
                </a:tc>
                <a:tc>
                  <a:txBody>
                    <a:bodyPr/>
                    <a:lstStyle/>
                    <a:p>
                      <a:endParaRPr lang="en-US" sz="1100" b="0" i="0" noProof="0" dirty="0">
                        <a:latin typeface="+mj-lt"/>
                      </a:endParaRPr>
                    </a:p>
                  </a:txBody>
                  <a:tcPr marL="90000" marR="90000" marT="46800" marB="46800">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pattFill prst="wdUpDiag">
                      <a:fgClr>
                        <a:schemeClr val="bg2"/>
                      </a:fgClr>
                      <a:bgClr>
                        <a:schemeClr val="bg1"/>
                      </a:bgClr>
                    </a:pattFill>
                  </a:tcPr>
                </a:tc>
                <a:tc>
                  <a:txBody>
                    <a:bodyPr/>
                    <a:lstStyle/>
                    <a:p>
                      <a:endParaRPr lang="en-US" sz="1100" b="0" i="0" noProof="0" dirty="0">
                        <a:latin typeface="+mj-lt"/>
                      </a:endParaRPr>
                    </a:p>
                  </a:txBody>
                  <a:tcPr marL="90000" marR="90000" marT="46800" marB="46800">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pattFill prst="wdUpDiag">
                      <a:fgClr>
                        <a:schemeClr val="bg2"/>
                      </a:fgClr>
                      <a:bgClr>
                        <a:schemeClr val="bg1"/>
                      </a:bgClr>
                    </a:pattFill>
                  </a:tcPr>
                </a:tc>
                <a:tc>
                  <a:txBody>
                    <a:bodyPr/>
                    <a:lstStyle/>
                    <a:p>
                      <a:endParaRPr lang="en-US" sz="1100" b="0" i="0" noProof="0" dirty="0">
                        <a:latin typeface="+mj-lt"/>
                      </a:endParaRPr>
                    </a:p>
                  </a:txBody>
                  <a:tcPr marL="90000" marR="90000" marT="46800" marB="46800">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pattFill prst="wdUpDiag">
                      <a:fgClr>
                        <a:schemeClr val="bg2"/>
                      </a:fgClr>
                      <a:bgClr>
                        <a:schemeClr val="bg1"/>
                      </a:bgClr>
                    </a:pattFill>
                  </a:tcPr>
                </a:tc>
                <a:extLst>
                  <a:ext uri="{0D108BD9-81ED-4DB2-BD59-A6C34878D82A}">
                    <a16:rowId xmlns:a16="http://schemas.microsoft.com/office/drawing/2014/main" val="10003"/>
                  </a:ext>
                </a:extLst>
              </a:tr>
            </a:tbl>
          </a:graphicData>
        </a:graphic>
      </p:graphicFrame>
      <p:grpSp>
        <p:nvGrpSpPr>
          <p:cNvPr id="47" name="Group 46">
            <a:extLst>
              <a:ext uri="{FF2B5EF4-FFF2-40B4-BE49-F238E27FC236}">
                <a16:creationId xmlns:a16="http://schemas.microsoft.com/office/drawing/2014/main" id="{82643F2A-0D66-5A9D-E249-4A8B3FC80EBE}"/>
              </a:ext>
            </a:extLst>
          </p:cNvPr>
          <p:cNvGrpSpPr/>
          <p:nvPr/>
        </p:nvGrpSpPr>
        <p:grpSpPr>
          <a:xfrm>
            <a:off x="950480" y="2232008"/>
            <a:ext cx="10126574" cy="3864087"/>
            <a:chOff x="1371584" y="2232008"/>
            <a:chExt cx="10126574" cy="3864087"/>
          </a:xfrm>
        </p:grpSpPr>
        <p:grpSp>
          <p:nvGrpSpPr>
            <p:cNvPr id="42" name="Group 41">
              <a:extLst>
                <a:ext uri="{FF2B5EF4-FFF2-40B4-BE49-F238E27FC236}">
                  <a16:creationId xmlns:a16="http://schemas.microsoft.com/office/drawing/2014/main" id="{55C1397D-F060-324F-DEAB-22D28703DE48}"/>
                </a:ext>
              </a:extLst>
            </p:cNvPr>
            <p:cNvGrpSpPr/>
            <p:nvPr/>
          </p:nvGrpSpPr>
          <p:grpSpPr>
            <a:xfrm>
              <a:off x="3910253" y="2232008"/>
              <a:ext cx="2538669" cy="3864087"/>
              <a:chOff x="3910253" y="2232008"/>
              <a:chExt cx="2538669" cy="3864087"/>
            </a:xfrm>
          </p:grpSpPr>
          <p:sp>
            <p:nvSpPr>
              <p:cNvPr id="29" name="Rectangle 75">
                <a:extLst>
                  <a:ext uri="{FF2B5EF4-FFF2-40B4-BE49-F238E27FC236}">
                    <a16:creationId xmlns:a16="http://schemas.microsoft.com/office/drawing/2014/main" id="{C02B14FD-1ADB-5C17-5673-68DC954D50B9}"/>
                  </a:ext>
                </a:extLst>
              </p:cNvPr>
              <p:cNvSpPr/>
              <p:nvPr/>
            </p:nvSpPr>
            <p:spPr>
              <a:xfrm>
                <a:off x="3910253" y="5772095"/>
                <a:ext cx="2538661" cy="324000"/>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r>
                  <a:rPr lang="en-GB" sz="1200" dirty="0">
                    <a:solidFill>
                      <a:schemeClr val="bg1"/>
                    </a:solidFill>
                    <a:effectLst/>
                    <a:latin typeface="Arial" panose="020B0604020202020204" pitchFamily="34" charset="0"/>
                  </a:rPr>
                  <a:t>17:00 – 17:30 Daily Wrap-Up</a:t>
                </a:r>
                <a:endParaRPr lang="en-US" sz="1200" dirty="0">
                  <a:solidFill>
                    <a:schemeClr val="bg1"/>
                  </a:solidFill>
                </a:endParaRPr>
              </a:p>
            </p:txBody>
          </p:sp>
          <p:sp>
            <p:nvSpPr>
              <p:cNvPr id="35" name="Rectangle 75">
                <a:extLst>
                  <a:ext uri="{FF2B5EF4-FFF2-40B4-BE49-F238E27FC236}">
                    <a16:creationId xmlns:a16="http://schemas.microsoft.com/office/drawing/2014/main" id="{3FA19952-00A2-B89B-807C-C5E247914BCB}"/>
                  </a:ext>
                </a:extLst>
              </p:cNvPr>
              <p:cNvSpPr/>
              <p:nvPr/>
            </p:nvSpPr>
            <p:spPr>
              <a:xfrm>
                <a:off x="3910261" y="2232008"/>
                <a:ext cx="2538661" cy="1196992"/>
              </a:xfrm>
              <a:prstGeom prst="rect">
                <a:avLst/>
              </a:prstGeom>
              <a:solidFill>
                <a:srgbClr val="F7690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r>
                  <a:rPr lang="en-GB" sz="1200" dirty="0">
                    <a:solidFill>
                      <a:schemeClr val="bg1"/>
                    </a:solidFill>
                    <a:effectLst/>
                    <a:latin typeface="Arial" panose="020B0604020202020204" pitchFamily="34" charset="0"/>
                  </a:rPr>
                  <a:t>09:30 –12:30 </a:t>
                </a:r>
              </a:p>
              <a:p>
                <a:r>
                  <a:rPr lang="en-GB" sz="1200" dirty="0">
                    <a:solidFill>
                      <a:schemeClr val="bg1"/>
                    </a:solidFill>
                    <a:effectLst/>
                    <a:latin typeface="Arial" panose="020B0604020202020204" pitchFamily="34" charset="0"/>
                  </a:rPr>
                  <a:t>Team Work</a:t>
                </a:r>
                <a:endParaRPr lang="en-US" sz="1200" dirty="0">
                  <a:solidFill>
                    <a:schemeClr val="bg1"/>
                  </a:solidFill>
                </a:endParaRPr>
              </a:p>
            </p:txBody>
          </p:sp>
          <p:sp>
            <p:nvSpPr>
              <p:cNvPr id="37" name="Rectangle 75">
                <a:extLst>
                  <a:ext uri="{FF2B5EF4-FFF2-40B4-BE49-F238E27FC236}">
                    <a16:creationId xmlns:a16="http://schemas.microsoft.com/office/drawing/2014/main" id="{AEA25C72-B483-F486-D005-F39A442F9F46}"/>
                  </a:ext>
                </a:extLst>
              </p:cNvPr>
              <p:cNvSpPr/>
              <p:nvPr/>
            </p:nvSpPr>
            <p:spPr>
              <a:xfrm>
                <a:off x="3910253" y="3515154"/>
                <a:ext cx="2538661" cy="2238443"/>
              </a:xfrm>
              <a:prstGeom prst="rect">
                <a:avLst/>
              </a:prstGeom>
              <a:solidFill>
                <a:srgbClr val="F7690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r>
                  <a:rPr lang="en-GB" sz="1200" dirty="0">
                    <a:solidFill>
                      <a:schemeClr val="bg1"/>
                    </a:solidFill>
                    <a:latin typeface="Arial" panose="020B0604020202020204" pitchFamily="34" charset="0"/>
                  </a:rPr>
                  <a:t>13</a:t>
                </a:r>
                <a:r>
                  <a:rPr lang="en-GB" sz="1200" dirty="0">
                    <a:solidFill>
                      <a:schemeClr val="bg1"/>
                    </a:solidFill>
                    <a:effectLst/>
                    <a:latin typeface="Arial" panose="020B0604020202020204" pitchFamily="34" charset="0"/>
                  </a:rPr>
                  <a:t>:30 –17:00 </a:t>
                </a:r>
              </a:p>
              <a:p>
                <a:r>
                  <a:rPr lang="en-GB" sz="1200" dirty="0">
                    <a:solidFill>
                      <a:schemeClr val="bg1"/>
                    </a:solidFill>
                    <a:effectLst/>
                    <a:latin typeface="Arial" panose="020B0604020202020204" pitchFamily="34" charset="0"/>
                  </a:rPr>
                  <a:t>Team Work</a:t>
                </a:r>
                <a:endParaRPr lang="en-US" sz="1200" dirty="0">
                  <a:solidFill>
                    <a:schemeClr val="bg1"/>
                  </a:solidFill>
                </a:endParaRPr>
              </a:p>
            </p:txBody>
          </p:sp>
        </p:grpSp>
        <p:grpSp>
          <p:nvGrpSpPr>
            <p:cNvPr id="44" name="Group 43">
              <a:extLst>
                <a:ext uri="{FF2B5EF4-FFF2-40B4-BE49-F238E27FC236}">
                  <a16:creationId xmlns:a16="http://schemas.microsoft.com/office/drawing/2014/main" id="{338CB439-853B-AEEE-7519-821DAC163FCD}"/>
                </a:ext>
              </a:extLst>
            </p:cNvPr>
            <p:cNvGrpSpPr/>
            <p:nvPr/>
          </p:nvGrpSpPr>
          <p:grpSpPr>
            <a:xfrm>
              <a:off x="6448910" y="2232008"/>
              <a:ext cx="2538669" cy="3864087"/>
              <a:chOff x="6448910" y="2232008"/>
              <a:chExt cx="2538669" cy="3864087"/>
            </a:xfrm>
          </p:grpSpPr>
          <p:sp>
            <p:nvSpPr>
              <p:cNvPr id="30" name="Rectangle 75">
                <a:extLst>
                  <a:ext uri="{FF2B5EF4-FFF2-40B4-BE49-F238E27FC236}">
                    <a16:creationId xmlns:a16="http://schemas.microsoft.com/office/drawing/2014/main" id="{F7036FAE-91A0-7EB3-5851-98C80FB3D453}"/>
                  </a:ext>
                </a:extLst>
              </p:cNvPr>
              <p:cNvSpPr/>
              <p:nvPr/>
            </p:nvSpPr>
            <p:spPr>
              <a:xfrm>
                <a:off x="6448914" y="5772095"/>
                <a:ext cx="2538661" cy="324000"/>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r>
                  <a:rPr lang="en-GB" sz="1200" dirty="0">
                    <a:solidFill>
                      <a:schemeClr val="bg1"/>
                    </a:solidFill>
                    <a:effectLst/>
                    <a:latin typeface="Arial" panose="020B0604020202020204" pitchFamily="34" charset="0"/>
                  </a:rPr>
                  <a:t>17:00 – 17:30 Daily Wrap-Up</a:t>
                </a:r>
                <a:endParaRPr lang="en-US" sz="1200" dirty="0">
                  <a:solidFill>
                    <a:schemeClr val="bg1"/>
                  </a:solidFill>
                </a:endParaRPr>
              </a:p>
            </p:txBody>
          </p:sp>
          <p:sp>
            <p:nvSpPr>
              <p:cNvPr id="36" name="Rectangle 75">
                <a:extLst>
                  <a:ext uri="{FF2B5EF4-FFF2-40B4-BE49-F238E27FC236}">
                    <a16:creationId xmlns:a16="http://schemas.microsoft.com/office/drawing/2014/main" id="{7BC23A24-CE16-A052-9C2D-6655E8190B80}"/>
                  </a:ext>
                </a:extLst>
              </p:cNvPr>
              <p:cNvSpPr/>
              <p:nvPr/>
            </p:nvSpPr>
            <p:spPr>
              <a:xfrm>
                <a:off x="6448918" y="2232008"/>
                <a:ext cx="2538661" cy="1196992"/>
              </a:xfrm>
              <a:prstGeom prst="rect">
                <a:avLst/>
              </a:prstGeom>
              <a:solidFill>
                <a:srgbClr val="F7690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r>
                  <a:rPr lang="en-GB" sz="1200" dirty="0">
                    <a:solidFill>
                      <a:schemeClr val="bg1"/>
                    </a:solidFill>
                    <a:effectLst/>
                    <a:latin typeface="Arial" panose="020B0604020202020204" pitchFamily="34" charset="0"/>
                  </a:rPr>
                  <a:t>09:30 –12:30 </a:t>
                </a:r>
              </a:p>
              <a:p>
                <a:r>
                  <a:rPr lang="en-GB" sz="1200" dirty="0">
                    <a:solidFill>
                      <a:schemeClr val="bg1"/>
                    </a:solidFill>
                    <a:effectLst/>
                    <a:latin typeface="Arial" panose="020B0604020202020204" pitchFamily="34" charset="0"/>
                  </a:rPr>
                  <a:t>Team Work</a:t>
                </a:r>
                <a:endParaRPr lang="en-US" sz="1200" dirty="0">
                  <a:solidFill>
                    <a:schemeClr val="bg1"/>
                  </a:solidFill>
                </a:endParaRPr>
              </a:p>
            </p:txBody>
          </p:sp>
          <p:sp>
            <p:nvSpPr>
              <p:cNvPr id="38" name="Rectangle 75">
                <a:extLst>
                  <a:ext uri="{FF2B5EF4-FFF2-40B4-BE49-F238E27FC236}">
                    <a16:creationId xmlns:a16="http://schemas.microsoft.com/office/drawing/2014/main" id="{0BAADFE1-D412-1657-83AA-200C80C55191}"/>
                  </a:ext>
                </a:extLst>
              </p:cNvPr>
              <p:cNvSpPr/>
              <p:nvPr/>
            </p:nvSpPr>
            <p:spPr>
              <a:xfrm>
                <a:off x="6448910" y="3512067"/>
                <a:ext cx="2538661" cy="2238443"/>
              </a:xfrm>
              <a:prstGeom prst="rect">
                <a:avLst/>
              </a:prstGeom>
              <a:solidFill>
                <a:srgbClr val="F7690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r>
                  <a:rPr lang="en-GB" sz="1200" dirty="0">
                    <a:solidFill>
                      <a:schemeClr val="bg1"/>
                    </a:solidFill>
                    <a:latin typeface="Arial" panose="020B0604020202020204" pitchFamily="34" charset="0"/>
                  </a:rPr>
                  <a:t>13</a:t>
                </a:r>
                <a:r>
                  <a:rPr lang="en-GB" sz="1200" dirty="0">
                    <a:solidFill>
                      <a:schemeClr val="bg1"/>
                    </a:solidFill>
                    <a:effectLst/>
                    <a:latin typeface="Arial" panose="020B0604020202020204" pitchFamily="34" charset="0"/>
                  </a:rPr>
                  <a:t>:30 –17:00 </a:t>
                </a:r>
              </a:p>
              <a:p>
                <a:r>
                  <a:rPr lang="en-GB" sz="1200" dirty="0">
                    <a:solidFill>
                      <a:schemeClr val="bg1"/>
                    </a:solidFill>
                    <a:effectLst/>
                    <a:latin typeface="Arial" panose="020B0604020202020204" pitchFamily="34" charset="0"/>
                  </a:rPr>
                  <a:t>Team Work</a:t>
                </a:r>
                <a:endParaRPr lang="en-US" sz="1200" dirty="0">
                  <a:solidFill>
                    <a:schemeClr val="bg1"/>
                  </a:solidFill>
                </a:endParaRPr>
              </a:p>
            </p:txBody>
          </p:sp>
        </p:grpSp>
        <p:grpSp>
          <p:nvGrpSpPr>
            <p:cNvPr id="41" name="Group 40">
              <a:extLst>
                <a:ext uri="{FF2B5EF4-FFF2-40B4-BE49-F238E27FC236}">
                  <a16:creationId xmlns:a16="http://schemas.microsoft.com/office/drawing/2014/main" id="{8EAE966F-F36F-5484-A689-DD2651277D64}"/>
                </a:ext>
              </a:extLst>
            </p:cNvPr>
            <p:cNvGrpSpPr/>
            <p:nvPr/>
          </p:nvGrpSpPr>
          <p:grpSpPr>
            <a:xfrm>
              <a:off x="1371584" y="3512067"/>
              <a:ext cx="2538674" cy="2584028"/>
              <a:chOff x="1371584" y="3512067"/>
              <a:chExt cx="2538674" cy="2584028"/>
            </a:xfrm>
          </p:grpSpPr>
          <p:sp>
            <p:nvSpPr>
              <p:cNvPr id="20" name="Rectangle 75">
                <a:extLst>
                  <a:ext uri="{FF2B5EF4-FFF2-40B4-BE49-F238E27FC236}">
                    <a16:creationId xmlns:a16="http://schemas.microsoft.com/office/drawing/2014/main" id="{B45DA348-83CE-61F5-51D0-7746BDDE7271}"/>
                  </a:ext>
                </a:extLst>
              </p:cNvPr>
              <p:cNvSpPr/>
              <p:nvPr/>
            </p:nvSpPr>
            <p:spPr>
              <a:xfrm>
                <a:off x="1371593" y="3512067"/>
                <a:ext cx="2538661" cy="494634"/>
              </a:xfrm>
              <a:prstGeom prst="rect">
                <a:avLst/>
              </a:prstGeom>
              <a:solidFill>
                <a:srgbClr val="B0BED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r>
                  <a:rPr lang="en-GB" sz="1200" dirty="0">
                    <a:solidFill>
                      <a:srgbClr val="000000"/>
                    </a:solidFill>
                    <a:effectLst/>
                    <a:latin typeface="Arial" panose="020B0604020202020204" pitchFamily="34" charset="0"/>
                  </a:rPr>
                  <a:t>14:00 – 14:20 </a:t>
                </a:r>
              </a:p>
              <a:p>
                <a:r>
                  <a:rPr lang="en-GB" sz="1200" dirty="0">
                    <a:solidFill>
                      <a:srgbClr val="000000"/>
                    </a:solidFill>
                    <a:effectLst/>
                    <a:latin typeface="Arial" panose="020B0604020202020204" pitchFamily="34" charset="0"/>
                  </a:rPr>
                  <a:t>Ideathon Opening</a:t>
                </a:r>
                <a:endParaRPr lang="en-US" sz="1200" dirty="0"/>
              </a:p>
            </p:txBody>
          </p:sp>
          <p:sp>
            <p:nvSpPr>
              <p:cNvPr id="21" name="Rectangle 75">
                <a:extLst>
                  <a:ext uri="{FF2B5EF4-FFF2-40B4-BE49-F238E27FC236}">
                    <a16:creationId xmlns:a16="http://schemas.microsoft.com/office/drawing/2014/main" id="{460B172C-36F6-06E8-0162-42D3338CE6F5}"/>
                  </a:ext>
                </a:extLst>
              </p:cNvPr>
              <p:cNvSpPr/>
              <p:nvPr/>
            </p:nvSpPr>
            <p:spPr>
              <a:xfrm>
                <a:off x="1371595" y="4024484"/>
                <a:ext cx="2538662" cy="432000"/>
              </a:xfrm>
              <a:prstGeom prst="rect">
                <a:avLst/>
              </a:prstGeom>
              <a:solidFill>
                <a:srgbClr val="B0BED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r>
                  <a:rPr lang="en-GB" sz="1200" dirty="0">
                    <a:solidFill>
                      <a:srgbClr val="000000"/>
                    </a:solidFill>
                    <a:effectLst/>
                    <a:latin typeface="Arial" panose="020B0604020202020204" pitchFamily="34" charset="0"/>
                  </a:rPr>
                  <a:t>14:20-15:00 </a:t>
                </a:r>
              </a:p>
              <a:p>
                <a:r>
                  <a:rPr lang="en-GB" sz="1200" dirty="0">
                    <a:solidFill>
                      <a:srgbClr val="000000"/>
                    </a:solidFill>
                    <a:effectLst/>
                    <a:latin typeface="Arial" panose="020B0604020202020204" pitchFamily="34" charset="0"/>
                  </a:rPr>
                  <a:t>Ideathon Overview</a:t>
                </a:r>
                <a:endParaRPr lang="en-US" sz="1200" dirty="0"/>
              </a:p>
            </p:txBody>
          </p:sp>
          <p:sp>
            <p:nvSpPr>
              <p:cNvPr id="22" name="Rectangle 75">
                <a:extLst>
                  <a:ext uri="{FF2B5EF4-FFF2-40B4-BE49-F238E27FC236}">
                    <a16:creationId xmlns:a16="http://schemas.microsoft.com/office/drawing/2014/main" id="{B360A22D-C2C4-5E80-277B-43B9AFCF714A}"/>
                  </a:ext>
                </a:extLst>
              </p:cNvPr>
              <p:cNvSpPr/>
              <p:nvPr/>
            </p:nvSpPr>
            <p:spPr>
              <a:xfrm>
                <a:off x="1371595" y="4474267"/>
                <a:ext cx="2538663" cy="369463"/>
              </a:xfrm>
              <a:prstGeom prst="rect">
                <a:avLst/>
              </a:prstGeom>
              <a:solidFill>
                <a:srgbClr val="B0BED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r>
                  <a:rPr lang="en-GB" sz="1200" dirty="0">
                    <a:solidFill>
                      <a:srgbClr val="000000"/>
                    </a:solidFill>
                    <a:effectLst/>
                    <a:latin typeface="Arial" panose="020B0604020202020204" pitchFamily="34" charset="0"/>
                  </a:rPr>
                  <a:t>15:00-15:30 </a:t>
                </a:r>
              </a:p>
              <a:p>
                <a:r>
                  <a:rPr lang="en-GB" sz="1200" dirty="0">
                    <a:solidFill>
                      <a:srgbClr val="000000"/>
                    </a:solidFill>
                    <a:effectLst/>
                    <a:latin typeface="Arial" panose="020B0604020202020204" pitchFamily="34" charset="0"/>
                  </a:rPr>
                  <a:t>Teams and Mentors Mapping</a:t>
                </a:r>
                <a:endParaRPr lang="en-US" sz="1200" dirty="0"/>
              </a:p>
            </p:txBody>
          </p:sp>
          <p:sp>
            <p:nvSpPr>
              <p:cNvPr id="23" name="Rectangle 75">
                <a:extLst>
                  <a:ext uri="{FF2B5EF4-FFF2-40B4-BE49-F238E27FC236}">
                    <a16:creationId xmlns:a16="http://schemas.microsoft.com/office/drawing/2014/main" id="{6F4134AA-C0CB-4645-C2A5-912DB954CBC7}"/>
                  </a:ext>
                </a:extLst>
              </p:cNvPr>
              <p:cNvSpPr/>
              <p:nvPr/>
            </p:nvSpPr>
            <p:spPr>
              <a:xfrm>
                <a:off x="1371593" y="4861513"/>
                <a:ext cx="2538663" cy="568800"/>
              </a:xfrm>
              <a:prstGeom prst="rect">
                <a:avLst/>
              </a:prstGeom>
              <a:solidFill>
                <a:srgbClr val="B0BED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r>
                  <a:rPr lang="en-GB" sz="1200" dirty="0">
                    <a:solidFill>
                      <a:srgbClr val="000000"/>
                    </a:solidFill>
                    <a:effectLst/>
                    <a:latin typeface="Arial" panose="020B0604020202020204" pitchFamily="34" charset="0"/>
                  </a:rPr>
                  <a:t>15:30-16:30 </a:t>
                </a:r>
              </a:p>
              <a:p>
                <a:r>
                  <a:rPr lang="en-GB" sz="1200" dirty="0">
                    <a:solidFill>
                      <a:srgbClr val="000000"/>
                    </a:solidFill>
                    <a:effectLst/>
                    <a:latin typeface="Arial" panose="020B0604020202020204" pitchFamily="34" charset="0"/>
                  </a:rPr>
                  <a:t>Coffee and Brainstorming</a:t>
                </a:r>
                <a:endParaRPr lang="en-US" sz="1200" dirty="0"/>
              </a:p>
            </p:txBody>
          </p:sp>
          <p:sp>
            <p:nvSpPr>
              <p:cNvPr id="39" name="Rectangle 75">
                <a:extLst>
                  <a:ext uri="{FF2B5EF4-FFF2-40B4-BE49-F238E27FC236}">
                    <a16:creationId xmlns:a16="http://schemas.microsoft.com/office/drawing/2014/main" id="{68BCE8ED-CF1F-602C-5ADA-50B9DFEB1270}"/>
                  </a:ext>
                </a:extLst>
              </p:cNvPr>
              <p:cNvSpPr/>
              <p:nvPr/>
            </p:nvSpPr>
            <p:spPr>
              <a:xfrm>
                <a:off x="1371584" y="5448095"/>
                <a:ext cx="2538661" cy="648000"/>
              </a:xfrm>
              <a:prstGeom prst="rect">
                <a:avLst/>
              </a:prstGeom>
              <a:solidFill>
                <a:srgbClr val="F7690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r>
                  <a:rPr lang="en-GB" sz="1200" dirty="0">
                    <a:solidFill>
                      <a:schemeClr val="bg1"/>
                    </a:solidFill>
                    <a:latin typeface="Arial" panose="020B0604020202020204" pitchFamily="34" charset="0"/>
                  </a:rPr>
                  <a:t>16</a:t>
                </a:r>
                <a:r>
                  <a:rPr lang="en-GB" sz="1200" dirty="0">
                    <a:solidFill>
                      <a:schemeClr val="bg1"/>
                    </a:solidFill>
                    <a:effectLst/>
                    <a:latin typeface="Arial" panose="020B0604020202020204" pitchFamily="34" charset="0"/>
                  </a:rPr>
                  <a:t>:30 –17:30 Team Work</a:t>
                </a:r>
                <a:endParaRPr lang="en-US" sz="1200" dirty="0">
                  <a:solidFill>
                    <a:schemeClr val="bg1"/>
                  </a:solidFill>
                </a:endParaRPr>
              </a:p>
            </p:txBody>
          </p:sp>
        </p:grpSp>
        <p:grpSp>
          <p:nvGrpSpPr>
            <p:cNvPr id="46" name="Group 45">
              <a:extLst>
                <a:ext uri="{FF2B5EF4-FFF2-40B4-BE49-F238E27FC236}">
                  <a16:creationId xmlns:a16="http://schemas.microsoft.com/office/drawing/2014/main" id="{8B9742A5-A21F-87CB-5D15-D165F3D1F9F5}"/>
                </a:ext>
              </a:extLst>
            </p:cNvPr>
            <p:cNvGrpSpPr/>
            <p:nvPr/>
          </p:nvGrpSpPr>
          <p:grpSpPr>
            <a:xfrm>
              <a:off x="8959496" y="2232008"/>
              <a:ext cx="2538662" cy="2917482"/>
              <a:chOff x="8959496" y="2232008"/>
              <a:chExt cx="2538662" cy="2917482"/>
            </a:xfrm>
          </p:grpSpPr>
          <p:sp>
            <p:nvSpPr>
              <p:cNvPr id="31" name="Rectangle 75">
                <a:extLst>
                  <a:ext uri="{FF2B5EF4-FFF2-40B4-BE49-F238E27FC236}">
                    <a16:creationId xmlns:a16="http://schemas.microsoft.com/office/drawing/2014/main" id="{AAD3B563-8541-DC3E-1553-B34B2BE1FAE9}"/>
                  </a:ext>
                </a:extLst>
              </p:cNvPr>
              <p:cNvSpPr/>
              <p:nvPr/>
            </p:nvSpPr>
            <p:spPr>
              <a:xfrm>
                <a:off x="8959496" y="3517134"/>
                <a:ext cx="2538661" cy="648000"/>
              </a:xfrm>
              <a:prstGeom prst="rect">
                <a:avLst/>
              </a:prstGeom>
              <a:solidFill>
                <a:srgbClr val="B0BED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r>
                  <a:rPr lang="en-GB" sz="1200" dirty="0">
                    <a:solidFill>
                      <a:srgbClr val="000000"/>
                    </a:solidFill>
                    <a:effectLst/>
                    <a:latin typeface="Arial" panose="020B0604020202020204" pitchFamily="34" charset="0"/>
                  </a:rPr>
                  <a:t>14:00 – 15:00 </a:t>
                </a:r>
              </a:p>
              <a:p>
                <a:r>
                  <a:rPr lang="en-GB" sz="1200" dirty="0">
                    <a:solidFill>
                      <a:srgbClr val="000000"/>
                    </a:solidFill>
                    <a:effectLst/>
                    <a:latin typeface="Arial" panose="020B0604020202020204" pitchFamily="34" charset="0"/>
                  </a:rPr>
                  <a:t>Ideathon Presentations </a:t>
                </a:r>
                <a:endParaRPr lang="en-US" sz="1200" dirty="0"/>
              </a:p>
            </p:txBody>
          </p:sp>
          <p:sp>
            <p:nvSpPr>
              <p:cNvPr id="33" name="Rectangle 75">
                <a:extLst>
                  <a:ext uri="{FF2B5EF4-FFF2-40B4-BE49-F238E27FC236}">
                    <a16:creationId xmlns:a16="http://schemas.microsoft.com/office/drawing/2014/main" id="{768455EA-DDF4-B13D-6BB0-2CD95429329D}"/>
                  </a:ext>
                </a:extLst>
              </p:cNvPr>
              <p:cNvSpPr/>
              <p:nvPr/>
            </p:nvSpPr>
            <p:spPr>
              <a:xfrm>
                <a:off x="8959497" y="4825490"/>
                <a:ext cx="2538661" cy="324000"/>
              </a:xfrm>
              <a:prstGeom prst="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r>
                  <a:rPr lang="en-GB" sz="1200" dirty="0">
                    <a:solidFill>
                      <a:srgbClr val="000000"/>
                    </a:solidFill>
                    <a:effectLst/>
                    <a:latin typeface="Arial" panose="020B0604020202020204" pitchFamily="34" charset="0"/>
                  </a:rPr>
                  <a:t>16:00 – 16:30 Award Session</a:t>
                </a:r>
                <a:endParaRPr lang="en-US" sz="1200" dirty="0"/>
              </a:p>
            </p:txBody>
          </p:sp>
          <p:sp>
            <p:nvSpPr>
              <p:cNvPr id="34" name="Rectangle 75">
                <a:extLst>
                  <a:ext uri="{FF2B5EF4-FFF2-40B4-BE49-F238E27FC236}">
                    <a16:creationId xmlns:a16="http://schemas.microsoft.com/office/drawing/2014/main" id="{4E55F767-041D-03C5-F680-EBB74854FD4F}"/>
                  </a:ext>
                </a:extLst>
              </p:cNvPr>
              <p:cNvSpPr/>
              <p:nvPr/>
            </p:nvSpPr>
            <p:spPr>
              <a:xfrm>
                <a:off x="8959496" y="4170536"/>
                <a:ext cx="2538661" cy="648000"/>
              </a:xfrm>
              <a:prstGeom prst="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r>
                  <a:rPr lang="en-GB" sz="1200" dirty="0">
                    <a:solidFill>
                      <a:srgbClr val="000000"/>
                    </a:solidFill>
                    <a:effectLst/>
                    <a:latin typeface="Arial" panose="020B0604020202020204" pitchFamily="34" charset="0"/>
                  </a:rPr>
                  <a:t>15:00 – 16:00 </a:t>
                </a:r>
              </a:p>
              <a:p>
                <a:r>
                  <a:rPr lang="en-GB" sz="1200" dirty="0">
                    <a:solidFill>
                      <a:srgbClr val="000000"/>
                    </a:solidFill>
                    <a:effectLst/>
                    <a:latin typeface="Arial" panose="020B0604020202020204" pitchFamily="34" charset="0"/>
                  </a:rPr>
                  <a:t>Judges reconvening session</a:t>
                </a:r>
                <a:endParaRPr lang="en-US" sz="1200" dirty="0"/>
              </a:p>
            </p:txBody>
          </p:sp>
          <p:sp>
            <p:nvSpPr>
              <p:cNvPr id="40" name="Rectangle 75">
                <a:extLst>
                  <a:ext uri="{FF2B5EF4-FFF2-40B4-BE49-F238E27FC236}">
                    <a16:creationId xmlns:a16="http://schemas.microsoft.com/office/drawing/2014/main" id="{1E40957D-507A-2664-6A95-6C2BAF1788D7}"/>
                  </a:ext>
                </a:extLst>
              </p:cNvPr>
              <p:cNvSpPr/>
              <p:nvPr/>
            </p:nvSpPr>
            <p:spPr>
              <a:xfrm>
                <a:off x="8959497" y="2232008"/>
                <a:ext cx="2538661" cy="1196992"/>
              </a:xfrm>
              <a:prstGeom prst="rect">
                <a:avLst/>
              </a:prstGeom>
              <a:solidFill>
                <a:srgbClr val="F7690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r>
                  <a:rPr lang="en-GB" sz="1200" dirty="0">
                    <a:solidFill>
                      <a:schemeClr val="bg1"/>
                    </a:solidFill>
                    <a:effectLst/>
                    <a:latin typeface="Arial" panose="020B0604020202020204" pitchFamily="34" charset="0"/>
                  </a:rPr>
                  <a:t>09:30 –13:00 </a:t>
                </a:r>
              </a:p>
              <a:p>
                <a:r>
                  <a:rPr lang="en-GB" sz="1200" dirty="0">
                    <a:solidFill>
                      <a:schemeClr val="bg1"/>
                    </a:solidFill>
                    <a:effectLst/>
                    <a:latin typeface="Arial" panose="020B0604020202020204" pitchFamily="34" charset="0"/>
                  </a:rPr>
                  <a:t>Team Work</a:t>
                </a:r>
                <a:endParaRPr lang="en-US" sz="1200" dirty="0">
                  <a:solidFill>
                    <a:schemeClr val="bg1"/>
                  </a:solidFill>
                </a:endParaRPr>
              </a:p>
            </p:txBody>
          </p:sp>
        </p:grpSp>
      </p:grpSp>
      <p:sp>
        <p:nvSpPr>
          <p:cNvPr id="48" name="Rectangle 75">
            <a:extLst>
              <a:ext uri="{FF2B5EF4-FFF2-40B4-BE49-F238E27FC236}">
                <a16:creationId xmlns:a16="http://schemas.microsoft.com/office/drawing/2014/main" id="{19ABD8E4-1A48-4BAC-A532-A88D63B747D6}"/>
              </a:ext>
            </a:extLst>
          </p:cNvPr>
          <p:cNvSpPr/>
          <p:nvPr/>
        </p:nvSpPr>
        <p:spPr>
          <a:xfrm>
            <a:off x="9174947" y="6375123"/>
            <a:ext cx="1941601" cy="324000"/>
          </a:xfrm>
          <a:prstGeom prst="rect">
            <a:avLst/>
          </a:prstGeom>
          <a:solidFill>
            <a:srgbClr val="F7690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r>
              <a:rPr lang="en-US" sz="1600" b="1" dirty="0">
                <a:solidFill>
                  <a:schemeClr val="bg1"/>
                </a:solidFill>
              </a:rPr>
              <a:t>Mentorship sessions</a:t>
            </a:r>
          </a:p>
        </p:txBody>
      </p:sp>
    </p:spTree>
    <p:extLst>
      <p:ext uri="{BB962C8B-B14F-4D97-AF65-F5344CB8AC3E}">
        <p14:creationId xmlns:p14="http://schemas.microsoft.com/office/powerpoint/2010/main" val="1246533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058008C9-3938-D4D5-7DE3-E7FCB881B9F8}"/>
              </a:ext>
            </a:extLst>
          </p:cNvPr>
          <p:cNvSpPr>
            <a:spLocks noGrp="1"/>
          </p:cNvSpPr>
          <p:nvPr>
            <p:ph type="sldNum" sz="quarter" idx="12"/>
          </p:nvPr>
        </p:nvSpPr>
        <p:spPr/>
        <p:txBody>
          <a:bodyPr/>
          <a:lstStyle/>
          <a:p>
            <a:fld id="{330EA680-D336-4FF7-8B7A-9848BB0A1C32}" type="slidenum">
              <a:rPr lang="en-US" smtClean="0">
                <a:solidFill>
                  <a:schemeClr val="bg1">
                    <a:lumMod val="65000"/>
                  </a:schemeClr>
                </a:solidFill>
              </a:rPr>
              <a:t>8</a:t>
            </a:fld>
            <a:endParaRPr lang="en-US" dirty="0">
              <a:solidFill>
                <a:schemeClr val="bg1">
                  <a:lumMod val="65000"/>
                </a:schemeClr>
              </a:solidFill>
            </a:endParaRPr>
          </a:p>
        </p:txBody>
      </p:sp>
      <p:sp>
        <p:nvSpPr>
          <p:cNvPr id="14" name="Rectangle 13">
            <a:extLst>
              <a:ext uri="{FF2B5EF4-FFF2-40B4-BE49-F238E27FC236}">
                <a16:creationId xmlns:a16="http://schemas.microsoft.com/office/drawing/2014/main" id="{66B57F67-879C-8C10-0A78-A9BD88E0DE7D}"/>
              </a:ext>
            </a:extLst>
          </p:cNvPr>
          <p:cNvSpPr/>
          <p:nvPr/>
        </p:nvSpPr>
        <p:spPr bwMode="gray">
          <a:xfrm>
            <a:off x="8453610" y="388111"/>
            <a:ext cx="648529" cy="646406"/>
          </a:xfrm>
          <a:prstGeom prst="rect">
            <a:avLst/>
          </a:prstGeom>
          <a:blipFill dpi="0" rotWithShape="1">
            <a:blip r:embed="rId2"/>
            <a:srcRect/>
            <a:stretch>
              <a:fillRect l="-53050" t="-20713" r="-215124" b="-1813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a:p>
        </p:txBody>
      </p:sp>
      <p:pic>
        <p:nvPicPr>
          <p:cNvPr id="15" name="Picture 14" descr="A blue logo with a black background&#10;&#10;Description automatically generated">
            <a:extLst>
              <a:ext uri="{FF2B5EF4-FFF2-40B4-BE49-F238E27FC236}">
                <a16:creationId xmlns:a16="http://schemas.microsoft.com/office/drawing/2014/main" id="{2F877BA9-C15D-7BB1-80A2-0A4B8980A8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74947" y="389891"/>
            <a:ext cx="489873" cy="540494"/>
          </a:xfrm>
          <a:prstGeom prst="rect">
            <a:avLst/>
          </a:prstGeom>
        </p:spPr>
      </p:pic>
      <p:pic>
        <p:nvPicPr>
          <p:cNvPr id="16" name="Picture 15" descr="A logo with blue lines on a black background&#10;&#10;Description automatically generated">
            <a:extLst>
              <a:ext uri="{FF2B5EF4-FFF2-40B4-BE49-F238E27FC236}">
                <a16:creationId xmlns:a16="http://schemas.microsoft.com/office/drawing/2014/main" id="{B8A7E39C-7979-680F-E3D0-008BD69B347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53183" b="24051"/>
          <a:stretch/>
        </p:blipFill>
        <p:spPr>
          <a:xfrm>
            <a:off x="9759109" y="413717"/>
            <a:ext cx="516958" cy="540493"/>
          </a:xfrm>
          <a:prstGeom prst="rect">
            <a:avLst/>
          </a:prstGeom>
        </p:spPr>
      </p:pic>
      <p:pic>
        <p:nvPicPr>
          <p:cNvPr id="17" name="Picture 16" descr="A logo with a green globe and blue text&#10;&#10;Description automatically generated">
            <a:extLst>
              <a:ext uri="{FF2B5EF4-FFF2-40B4-BE49-F238E27FC236}">
                <a16:creationId xmlns:a16="http://schemas.microsoft.com/office/drawing/2014/main" id="{170B1906-A810-8369-6C17-FBBCD8F763E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93228" y="443477"/>
            <a:ext cx="1348360" cy="486908"/>
          </a:xfrm>
          <a:prstGeom prst="rect">
            <a:avLst/>
          </a:prstGeom>
        </p:spPr>
      </p:pic>
      <p:cxnSp>
        <p:nvCxnSpPr>
          <p:cNvPr id="18" name="Straight Connector 17">
            <a:extLst>
              <a:ext uri="{FF2B5EF4-FFF2-40B4-BE49-F238E27FC236}">
                <a16:creationId xmlns:a16="http://schemas.microsoft.com/office/drawing/2014/main" id="{91A0D6CE-2B50-5E23-E144-0AB02775FED1}"/>
              </a:ext>
            </a:extLst>
          </p:cNvPr>
          <p:cNvCxnSpPr>
            <a:cxnSpLocks/>
          </p:cNvCxnSpPr>
          <p:nvPr/>
        </p:nvCxnSpPr>
        <p:spPr>
          <a:xfrm>
            <a:off x="10281787" y="341077"/>
            <a:ext cx="0" cy="6229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3B07F7BB-BAEF-0F60-42B9-AA69071FF629}"/>
              </a:ext>
            </a:extLst>
          </p:cNvPr>
          <p:cNvSpPr txBox="1">
            <a:spLocks/>
          </p:cNvSpPr>
          <p:nvPr/>
        </p:nvSpPr>
        <p:spPr>
          <a:xfrm>
            <a:off x="425451" y="352540"/>
            <a:ext cx="7644494" cy="715097"/>
          </a:xfrm>
          <a:prstGeom prst="rect">
            <a:avLst/>
          </a:prstGeom>
        </p:spPr>
        <p:txBody>
          <a:bodyPr lIns="91440" tIns="45720" rIns="91440" bIns="45720" anchor="ct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3000" b="1" kern="0" dirty="0">
                <a:solidFill>
                  <a:srgbClr val="002060"/>
                </a:solidFill>
                <a:latin typeface="Noto Sans" panose="020B0502040504020204" pitchFamily="34" charset="0"/>
                <a:ea typeface="Noto Sans" panose="020B0502040504020204" pitchFamily="34" charset="0"/>
                <a:cs typeface="Noto Sans" panose="020B0502040504020204" pitchFamily="34" charset="0"/>
              </a:rPr>
              <a:t>Submission</a:t>
            </a:r>
          </a:p>
        </p:txBody>
      </p:sp>
      <p:cxnSp>
        <p:nvCxnSpPr>
          <p:cNvPr id="2" name="Straight Connector 1">
            <a:extLst>
              <a:ext uri="{FF2B5EF4-FFF2-40B4-BE49-F238E27FC236}">
                <a16:creationId xmlns:a16="http://schemas.microsoft.com/office/drawing/2014/main" id="{1A0D11EE-5D7F-2A5E-443B-0A282D783D4C}"/>
              </a:ext>
            </a:extLst>
          </p:cNvPr>
          <p:cNvCxnSpPr>
            <a:cxnSpLocks/>
          </p:cNvCxnSpPr>
          <p:nvPr/>
        </p:nvCxnSpPr>
        <p:spPr>
          <a:xfrm flipH="1">
            <a:off x="501741" y="1664024"/>
            <a:ext cx="1" cy="4611513"/>
          </a:xfrm>
          <a:prstGeom prst="line">
            <a:avLst/>
          </a:prstGeom>
          <a:ln/>
        </p:spPr>
        <p:style>
          <a:lnRef idx="1">
            <a:schemeClr val="dk1"/>
          </a:lnRef>
          <a:fillRef idx="0">
            <a:schemeClr val="dk1"/>
          </a:fillRef>
          <a:effectRef idx="0">
            <a:schemeClr val="dk1"/>
          </a:effectRef>
          <a:fontRef idx="minor">
            <a:schemeClr val="tx1"/>
          </a:fontRef>
        </p:style>
      </p:cxnSp>
      <p:sp>
        <p:nvSpPr>
          <p:cNvPr id="3" name="Content Placeholder 1">
            <a:extLst>
              <a:ext uri="{FF2B5EF4-FFF2-40B4-BE49-F238E27FC236}">
                <a16:creationId xmlns:a16="http://schemas.microsoft.com/office/drawing/2014/main" id="{C1DD9FD7-4EEA-F897-245A-D8096E643C25}"/>
              </a:ext>
            </a:extLst>
          </p:cNvPr>
          <p:cNvSpPr txBox="1">
            <a:spLocks/>
          </p:cNvSpPr>
          <p:nvPr/>
        </p:nvSpPr>
        <p:spPr>
          <a:xfrm>
            <a:off x="684784" y="1679995"/>
            <a:ext cx="9842844" cy="459554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00000"/>
              </a:lnSpc>
              <a:buNone/>
            </a:pPr>
            <a:r>
              <a:rPr lang="en-CA" sz="1800" b="1" dirty="0">
                <a:solidFill>
                  <a:srgbClr val="002060"/>
                </a:solidFill>
                <a:cs typeface="Calibri" panose="020F0502020204030204" pitchFamily="34" charset="0"/>
              </a:rPr>
              <a:t>To ensure a seamless and organized submission process for your work, please follow the instructions below for using and submitting your projects via GitHub:</a:t>
            </a:r>
          </a:p>
          <a:p>
            <a:pPr marL="342900" indent="-342900" fontAlgn="base">
              <a:lnSpc>
                <a:spcPct val="100000"/>
              </a:lnSpc>
              <a:buFont typeface="+mj-lt"/>
              <a:buAutoNum type="arabicPeriod"/>
            </a:pPr>
            <a:r>
              <a:rPr lang="en-CA" sz="1800" b="1" dirty="0">
                <a:solidFill>
                  <a:srgbClr val="002060"/>
                </a:solidFill>
                <a:cs typeface="Calibri" panose="020F0502020204030204" pitchFamily="34" charset="0"/>
              </a:rPr>
              <a:t>GitHub Account: If you don't already have one, please create a GitHub account at https://</a:t>
            </a:r>
            <a:r>
              <a:rPr lang="en-CA" sz="1800" b="1" dirty="0" err="1">
                <a:solidFill>
                  <a:srgbClr val="002060"/>
                </a:solidFill>
                <a:cs typeface="Calibri" panose="020F0502020204030204" pitchFamily="34" charset="0"/>
              </a:rPr>
              <a:t>github.com</a:t>
            </a:r>
            <a:r>
              <a:rPr lang="en-CA" sz="1800" b="1" dirty="0">
                <a:solidFill>
                  <a:srgbClr val="002060"/>
                </a:solidFill>
                <a:cs typeface="Calibri" panose="020F0502020204030204" pitchFamily="34" charset="0"/>
              </a:rPr>
              <a:t>.</a:t>
            </a:r>
          </a:p>
          <a:p>
            <a:pPr marL="342900" indent="-342900" fontAlgn="base">
              <a:lnSpc>
                <a:spcPct val="100000"/>
              </a:lnSpc>
              <a:buFont typeface="+mj-lt"/>
              <a:buAutoNum type="arabicPeriod"/>
            </a:pPr>
            <a:r>
              <a:rPr lang="en-CA" sz="1800" b="1" dirty="0">
                <a:solidFill>
                  <a:srgbClr val="002060"/>
                </a:solidFill>
                <a:cs typeface="Calibri" panose="020F0502020204030204" pitchFamily="34" charset="0"/>
              </a:rPr>
              <a:t>Folder Setup: Use folder team (team-#) for your idea on GitHub in the following repository: https://</a:t>
            </a:r>
            <a:r>
              <a:rPr lang="en-CA" sz="1800" b="1" dirty="0" err="1">
                <a:solidFill>
                  <a:srgbClr val="002060"/>
                </a:solidFill>
                <a:cs typeface="Calibri" panose="020F0502020204030204" pitchFamily="34" charset="0"/>
              </a:rPr>
              <a:t>github.com</a:t>
            </a:r>
            <a:r>
              <a:rPr lang="en-CA" sz="1800" b="1" dirty="0">
                <a:solidFill>
                  <a:srgbClr val="002060"/>
                </a:solidFill>
                <a:cs typeface="Calibri" panose="020F0502020204030204" pitchFamily="34" charset="0"/>
              </a:rPr>
              <a:t>/FG-AI4H/</a:t>
            </a:r>
            <a:r>
              <a:rPr lang="en-CA" sz="1800" b="1" dirty="0" err="1">
                <a:solidFill>
                  <a:srgbClr val="002060"/>
                </a:solidFill>
                <a:cs typeface="Calibri" panose="020F0502020204030204" pitchFamily="34" charset="0"/>
              </a:rPr>
              <a:t>ideathon-riyadh</a:t>
            </a:r>
            <a:r>
              <a:rPr lang="en-CA" sz="1800" b="1" dirty="0">
                <a:solidFill>
                  <a:srgbClr val="002060"/>
                </a:solidFill>
                <a:cs typeface="Calibri" panose="020F0502020204030204" pitchFamily="34" charset="0"/>
              </a:rPr>
              <a:t>.</a:t>
            </a:r>
          </a:p>
          <a:p>
            <a:pPr marL="342900" indent="-342900" fontAlgn="base">
              <a:lnSpc>
                <a:spcPct val="100000"/>
              </a:lnSpc>
              <a:buFont typeface="+mj-lt"/>
              <a:buAutoNum type="arabicPeriod"/>
            </a:pPr>
            <a:r>
              <a:rPr lang="en-CA" sz="1800" b="1" dirty="0">
                <a:solidFill>
                  <a:srgbClr val="002060"/>
                </a:solidFill>
                <a:cs typeface="Calibri" panose="020F0502020204030204" pitchFamily="34" charset="0"/>
              </a:rPr>
              <a:t>Commit Regularly: Make sure to commit your changes regularly to track your progress effectively.</a:t>
            </a:r>
          </a:p>
          <a:p>
            <a:pPr marL="342900" indent="-342900" fontAlgn="base">
              <a:lnSpc>
                <a:spcPct val="100000"/>
              </a:lnSpc>
              <a:buFont typeface="+mj-lt"/>
              <a:buAutoNum type="arabicPeriod"/>
            </a:pPr>
            <a:r>
              <a:rPr lang="en-CA" sz="1800" b="1" dirty="0">
                <a:solidFill>
                  <a:srgbClr val="002060"/>
                </a:solidFill>
                <a:cs typeface="Calibri" panose="020F0502020204030204" pitchFamily="34" charset="0"/>
              </a:rPr>
              <a:t>Documentation: Provide clear documentation within your repository, including a </a:t>
            </a:r>
            <a:r>
              <a:rPr lang="en-CA" sz="1800" b="1" dirty="0" err="1">
                <a:solidFill>
                  <a:srgbClr val="002060"/>
                </a:solidFill>
                <a:cs typeface="Calibri" panose="020F0502020204030204" pitchFamily="34" charset="0"/>
              </a:rPr>
              <a:t>README.md</a:t>
            </a:r>
            <a:r>
              <a:rPr lang="en-CA" sz="1800" b="1" dirty="0">
                <a:solidFill>
                  <a:srgbClr val="002060"/>
                </a:solidFill>
                <a:cs typeface="Calibri" panose="020F0502020204030204" pitchFamily="34" charset="0"/>
              </a:rPr>
              <a:t> file that explains your idea's purpose, features, and how it is organized.</a:t>
            </a:r>
          </a:p>
          <a:p>
            <a:pPr marL="342900" indent="-342900" fontAlgn="base">
              <a:lnSpc>
                <a:spcPct val="100000"/>
              </a:lnSpc>
              <a:buFont typeface="+mj-lt"/>
              <a:buAutoNum type="arabicPeriod"/>
            </a:pPr>
            <a:r>
              <a:rPr lang="en-CA" sz="1800" b="1" dirty="0">
                <a:solidFill>
                  <a:srgbClr val="002060"/>
                </a:solidFill>
                <a:cs typeface="Calibri" panose="020F0502020204030204" pitchFamily="34" charset="0"/>
              </a:rPr>
              <a:t>Submission: Prior to the deadline, submit your final documents, code etc. by pushing all your deliverables to the GitHub repository.</a:t>
            </a:r>
          </a:p>
          <a:p>
            <a:pPr marL="0" indent="0" fontAlgn="base">
              <a:lnSpc>
                <a:spcPct val="100000"/>
              </a:lnSpc>
              <a:buNone/>
            </a:pPr>
            <a:r>
              <a:rPr lang="en-CA" sz="1800" b="1" dirty="0">
                <a:solidFill>
                  <a:srgbClr val="002060"/>
                </a:solidFill>
                <a:cs typeface="Calibri" panose="020F0502020204030204" pitchFamily="34" charset="0"/>
              </a:rPr>
              <a:t>For any technical assistance or troubleshooting related to GitHub, refer to GitHub's comprehensive documentation or reach out to our mentor team.</a:t>
            </a:r>
          </a:p>
        </p:txBody>
      </p:sp>
      <p:sp>
        <p:nvSpPr>
          <p:cNvPr id="4" name="Google Shape;236;p4">
            <a:extLst>
              <a:ext uri="{FF2B5EF4-FFF2-40B4-BE49-F238E27FC236}">
                <a16:creationId xmlns:a16="http://schemas.microsoft.com/office/drawing/2014/main" id="{05496D61-C96F-9EBA-1CCC-69B8C471B08F}"/>
              </a:ext>
            </a:extLst>
          </p:cNvPr>
          <p:cNvSpPr/>
          <p:nvPr/>
        </p:nvSpPr>
        <p:spPr>
          <a:xfrm>
            <a:off x="425451" y="1074378"/>
            <a:ext cx="9999140" cy="461624"/>
          </a:xfrm>
          <a:prstGeom prst="rect">
            <a:avLst/>
          </a:prstGeom>
          <a:noFill/>
          <a:ln>
            <a:noFill/>
          </a:ln>
        </p:spPr>
        <p:txBody>
          <a:bodyPr spcFirstLastPara="1" wrap="square" lIns="91425" tIns="45700" rIns="91425" bIns="45700" anchor="t" anchorCtr="0">
            <a:spAutoFit/>
          </a:bodyPr>
          <a:lstStyle/>
          <a:p>
            <a:r>
              <a:rPr lang="en-US" sz="2400" b="1" dirty="0">
                <a:solidFill>
                  <a:srgbClr val="C00000"/>
                </a:solidFill>
                <a:latin typeface="Calibri" panose="020F0502020204030204" pitchFamily="34" charset="0"/>
                <a:cs typeface="Calibri" panose="020F0502020204030204" pitchFamily="34" charset="0"/>
              </a:rPr>
              <a:t>Deadline: November 2</a:t>
            </a:r>
            <a:r>
              <a:rPr lang="en-US" sz="2400" b="1" baseline="30000" dirty="0">
                <a:solidFill>
                  <a:srgbClr val="C00000"/>
                </a:solidFill>
                <a:latin typeface="Calibri" panose="020F0502020204030204" pitchFamily="34" charset="0"/>
                <a:cs typeface="Calibri" panose="020F0502020204030204" pitchFamily="34" charset="0"/>
              </a:rPr>
              <a:t>nd</a:t>
            </a:r>
            <a:r>
              <a:rPr lang="en-US" sz="2400" b="1" dirty="0">
                <a:solidFill>
                  <a:srgbClr val="C00000"/>
                </a:solidFill>
                <a:latin typeface="Calibri" panose="020F0502020204030204" pitchFamily="34" charset="0"/>
                <a:cs typeface="Calibri" panose="020F0502020204030204" pitchFamily="34" charset="0"/>
              </a:rPr>
              <a:t> 14:00</a:t>
            </a:r>
          </a:p>
        </p:txBody>
      </p:sp>
    </p:spTree>
    <p:extLst>
      <p:ext uri="{BB962C8B-B14F-4D97-AF65-F5344CB8AC3E}">
        <p14:creationId xmlns:p14="http://schemas.microsoft.com/office/powerpoint/2010/main" val="1130724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058008C9-3938-D4D5-7DE3-E7FCB881B9F8}"/>
              </a:ext>
            </a:extLst>
          </p:cNvPr>
          <p:cNvSpPr>
            <a:spLocks noGrp="1"/>
          </p:cNvSpPr>
          <p:nvPr>
            <p:ph type="sldNum" sz="quarter" idx="12"/>
          </p:nvPr>
        </p:nvSpPr>
        <p:spPr/>
        <p:txBody>
          <a:bodyPr/>
          <a:lstStyle/>
          <a:p>
            <a:fld id="{330EA680-D336-4FF7-8B7A-9848BB0A1C32}" type="slidenum">
              <a:rPr lang="en-US" smtClean="0">
                <a:solidFill>
                  <a:schemeClr val="bg1">
                    <a:lumMod val="65000"/>
                  </a:schemeClr>
                </a:solidFill>
              </a:rPr>
              <a:t>9</a:t>
            </a:fld>
            <a:endParaRPr lang="en-US" dirty="0">
              <a:solidFill>
                <a:schemeClr val="bg1">
                  <a:lumMod val="65000"/>
                </a:schemeClr>
              </a:solidFill>
            </a:endParaRPr>
          </a:p>
        </p:txBody>
      </p:sp>
      <p:sp>
        <p:nvSpPr>
          <p:cNvPr id="14" name="Rectangle 13">
            <a:extLst>
              <a:ext uri="{FF2B5EF4-FFF2-40B4-BE49-F238E27FC236}">
                <a16:creationId xmlns:a16="http://schemas.microsoft.com/office/drawing/2014/main" id="{66B57F67-879C-8C10-0A78-A9BD88E0DE7D}"/>
              </a:ext>
            </a:extLst>
          </p:cNvPr>
          <p:cNvSpPr/>
          <p:nvPr/>
        </p:nvSpPr>
        <p:spPr bwMode="gray">
          <a:xfrm>
            <a:off x="8453610" y="388111"/>
            <a:ext cx="648529" cy="646406"/>
          </a:xfrm>
          <a:prstGeom prst="rect">
            <a:avLst/>
          </a:prstGeom>
          <a:blipFill dpi="0" rotWithShape="1">
            <a:blip r:embed="rId2"/>
            <a:srcRect/>
            <a:stretch>
              <a:fillRect l="-53050" t="-20713" r="-215124" b="-1813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a:p>
        </p:txBody>
      </p:sp>
      <p:pic>
        <p:nvPicPr>
          <p:cNvPr id="15" name="Picture 14" descr="A blue logo with a black background&#10;&#10;Description automatically generated">
            <a:extLst>
              <a:ext uri="{FF2B5EF4-FFF2-40B4-BE49-F238E27FC236}">
                <a16:creationId xmlns:a16="http://schemas.microsoft.com/office/drawing/2014/main" id="{2F877BA9-C15D-7BB1-80A2-0A4B8980A8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74947" y="389891"/>
            <a:ext cx="489873" cy="540494"/>
          </a:xfrm>
          <a:prstGeom prst="rect">
            <a:avLst/>
          </a:prstGeom>
        </p:spPr>
      </p:pic>
      <p:pic>
        <p:nvPicPr>
          <p:cNvPr id="16" name="Picture 15" descr="A logo with blue lines on a black background&#10;&#10;Description automatically generated">
            <a:extLst>
              <a:ext uri="{FF2B5EF4-FFF2-40B4-BE49-F238E27FC236}">
                <a16:creationId xmlns:a16="http://schemas.microsoft.com/office/drawing/2014/main" id="{B8A7E39C-7979-680F-E3D0-008BD69B347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53183" b="24051"/>
          <a:stretch/>
        </p:blipFill>
        <p:spPr>
          <a:xfrm>
            <a:off x="9759109" y="413717"/>
            <a:ext cx="516958" cy="540493"/>
          </a:xfrm>
          <a:prstGeom prst="rect">
            <a:avLst/>
          </a:prstGeom>
        </p:spPr>
      </p:pic>
      <p:pic>
        <p:nvPicPr>
          <p:cNvPr id="17" name="Picture 16" descr="A logo with a green globe and blue text&#10;&#10;Description automatically generated">
            <a:extLst>
              <a:ext uri="{FF2B5EF4-FFF2-40B4-BE49-F238E27FC236}">
                <a16:creationId xmlns:a16="http://schemas.microsoft.com/office/drawing/2014/main" id="{170B1906-A810-8369-6C17-FBBCD8F763E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93228" y="443477"/>
            <a:ext cx="1348360" cy="486908"/>
          </a:xfrm>
          <a:prstGeom prst="rect">
            <a:avLst/>
          </a:prstGeom>
        </p:spPr>
      </p:pic>
      <p:cxnSp>
        <p:nvCxnSpPr>
          <p:cNvPr id="18" name="Straight Connector 17">
            <a:extLst>
              <a:ext uri="{FF2B5EF4-FFF2-40B4-BE49-F238E27FC236}">
                <a16:creationId xmlns:a16="http://schemas.microsoft.com/office/drawing/2014/main" id="{91A0D6CE-2B50-5E23-E144-0AB02775FED1}"/>
              </a:ext>
            </a:extLst>
          </p:cNvPr>
          <p:cNvCxnSpPr>
            <a:cxnSpLocks/>
          </p:cNvCxnSpPr>
          <p:nvPr/>
        </p:nvCxnSpPr>
        <p:spPr>
          <a:xfrm>
            <a:off x="10281787" y="341077"/>
            <a:ext cx="0" cy="6229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3B07F7BB-BAEF-0F60-42B9-AA69071FF629}"/>
              </a:ext>
            </a:extLst>
          </p:cNvPr>
          <p:cNvSpPr txBox="1">
            <a:spLocks/>
          </p:cNvSpPr>
          <p:nvPr/>
        </p:nvSpPr>
        <p:spPr>
          <a:xfrm>
            <a:off x="425451" y="352540"/>
            <a:ext cx="7644494" cy="715097"/>
          </a:xfrm>
          <a:prstGeom prst="rect">
            <a:avLst/>
          </a:prstGeom>
        </p:spPr>
        <p:txBody>
          <a:bodyPr lIns="91440" tIns="45720" rIns="91440" bIns="45720" anchor="ct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3000" b="1" kern="0" dirty="0">
                <a:solidFill>
                  <a:srgbClr val="002060"/>
                </a:solidFill>
                <a:latin typeface="Noto Sans" panose="020B0502040504020204" pitchFamily="34" charset="0"/>
                <a:ea typeface="Noto Sans" panose="020B0502040504020204" pitchFamily="34" charset="0"/>
                <a:cs typeface="Noto Sans" panose="020B0502040504020204" pitchFamily="34" charset="0"/>
              </a:rPr>
              <a:t>Supporting your Team</a:t>
            </a:r>
          </a:p>
        </p:txBody>
      </p:sp>
      <p:cxnSp>
        <p:nvCxnSpPr>
          <p:cNvPr id="2" name="Straight Connector 1">
            <a:extLst>
              <a:ext uri="{FF2B5EF4-FFF2-40B4-BE49-F238E27FC236}">
                <a16:creationId xmlns:a16="http://schemas.microsoft.com/office/drawing/2014/main" id="{1A0D11EE-5D7F-2A5E-443B-0A282D783D4C}"/>
              </a:ext>
            </a:extLst>
          </p:cNvPr>
          <p:cNvCxnSpPr>
            <a:cxnSpLocks/>
          </p:cNvCxnSpPr>
          <p:nvPr/>
        </p:nvCxnSpPr>
        <p:spPr>
          <a:xfrm flipH="1">
            <a:off x="501741" y="1664024"/>
            <a:ext cx="1" cy="4611513"/>
          </a:xfrm>
          <a:prstGeom prst="line">
            <a:avLst/>
          </a:prstGeom>
          <a:ln/>
        </p:spPr>
        <p:style>
          <a:lnRef idx="1">
            <a:schemeClr val="dk1"/>
          </a:lnRef>
          <a:fillRef idx="0">
            <a:schemeClr val="dk1"/>
          </a:fillRef>
          <a:effectRef idx="0">
            <a:schemeClr val="dk1"/>
          </a:effectRef>
          <a:fontRef idx="minor">
            <a:schemeClr val="tx1"/>
          </a:fontRef>
        </p:style>
      </p:cxnSp>
      <p:sp>
        <p:nvSpPr>
          <p:cNvPr id="3" name="Content Placeholder 1">
            <a:extLst>
              <a:ext uri="{FF2B5EF4-FFF2-40B4-BE49-F238E27FC236}">
                <a16:creationId xmlns:a16="http://schemas.microsoft.com/office/drawing/2014/main" id="{C1DD9FD7-4EEA-F897-245A-D8096E643C25}"/>
              </a:ext>
            </a:extLst>
          </p:cNvPr>
          <p:cNvSpPr txBox="1">
            <a:spLocks/>
          </p:cNvSpPr>
          <p:nvPr/>
        </p:nvSpPr>
        <p:spPr>
          <a:xfrm>
            <a:off x="684783" y="1679995"/>
            <a:ext cx="10263951" cy="459554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00000"/>
              </a:lnSpc>
              <a:buNone/>
            </a:pPr>
            <a:r>
              <a:rPr lang="en-CA" sz="1800" b="1" dirty="0">
                <a:solidFill>
                  <a:srgbClr val="002060"/>
                </a:solidFill>
                <a:cs typeface="Calibri" panose="020F0502020204030204" pitchFamily="34" charset="0"/>
              </a:rPr>
              <a:t>Meet Your Mentors:</a:t>
            </a:r>
          </a:p>
          <a:p>
            <a:pPr fontAlgn="base">
              <a:lnSpc>
                <a:spcPct val="100000"/>
              </a:lnSpc>
            </a:pPr>
            <a:r>
              <a:rPr lang="en-CA" sz="1800" b="1" dirty="0">
                <a:solidFill>
                  <a:srgbClr val="002060"/>
                </a:solidFill>
                <a:cs typeface="Calibri" panose="020F0502020204030204" pitchFamily="34" charset="0"/>
              </a:rPr>
              <a:t>Our experienced mentors are here to guide and support you.</a:t>
            </a:r>
          </a:p>
          <a:p>
            <a:pPr fontAlgn="base">
              <a:lnSpc>
                <a:spcPct val="100000"/>
              </a:lnSpc>
            </a:pPr>
            <a:r>
              <a:rPr lang="en-CA" sz="1800" b="1" dirty="0">
                <a:solidFill>
                  <a:srgbClr val="002060"/>
                </a:solidFill>
                <a:cs typeface="Calibri" panose="020F0502020204030204" pitchFamily="34" charset="0"/>
              </a:rPr>
              <a:t>Find them on Slack channels for instant help.</a:t>
            </a:r>
          </a:p>
          <a:p>
            <a:pPr marL="0" indent="0" fontAlgn="base">
              <a:lnSpc>
                <a:spcPct val="100000"/>
              </a:lnSpc>
              <a:buNone/>
            </a:pPr>
            <a:r>
              <a:rPr lang="en-CA" sz="1800" b="1" dirty="0">
                <a:solidFill>
                  <a:srgbClr val="002060"/>
                </a:solidFill>
                <a:cs typeface="Calibri" panose="020F0502020204030204" pitchFamily="34" charset="0"/>
              </a:rPr>
              <a:t>Mentorship Goals:</a:t>
            </a:r>
          </a:p>
          <a:p>
            <a:pPr fontAlgn="base">
              <a:lnSpc>
                <a:spcPct val="100000"/>
              </a:lnSpc>
            </a:pPr>
            <a:r>
              <a:rPr lang="en-CA" sz="1800" b="1" dirty="0">
                <a:solidFill>
                  <a:srgbClr val="002060"/>
                </a:solidFill>
                <a:cs typeface="Calibri" panose="020F0502020204030204" pitchFamily="34" charset="0"/>
              </a:rPr>
              <a:t>Enhance your skills and knowledge.</a:t>
            </a:r>
          </a:p>
          <a:p>
            <a:pPr fontAlgn="base">
              <a:lnSpc>
                <a:spcPct val="100000"/>
              </a:lnSpc>
            </a:pPr>
            <a:r>
              <a:rPr lang="en-CA" sz="1800" b="1" dirty="0">
                <a:solidFill>
                  <a:srgbClr val="002060"/>
                </a:solidFill>
                <a:cs typeface="Calibri" panose="020F0502020204030204" pitchFamily="34" charset="0"/>
              </a:rPr>
              <a:t>Overcome challenges with expert assistance.</a:t>
            </a:r>
          </a:p>
          <a:p>
            <a:pPr marL="0" indent="0" fontAlgn="base">
              <a:lnSpc>
                <a:spcPct val="100000"/>
              </a:lnSpc>
              <a:buNone/>
            </a:pPr>
            <a:r>
              <a:rPr lang="en-CA" sz="1800" b="1" dirty="0">
                <a:solidFill>
                  <a:srgbClr val="002060"/>
                </a:solidFill>
                <a:cs typeface="Calibri" panose="020F0502020204030204" pitchFamily="34" charset="0"/>
              </a:rPr>
              <a:t>Be a Communication Pro:</a:t>
            </a:r>
          </a:p>
          <a:p>
            <a:pPr fontAlgn="base">
              <a:lnSpc>
                <a:spcPct val="100000"/>
              </a:lnSpc>
            </a:pPr>
            <a:r>
              <a:rPr lang="en-CA" sz="1800" b="1" dirty="0">
                <a:solidFill>
                  <a:srgbClr val="002060"/>
                </a:solidFill>
                <a:cs typeface="Calibri" panose="020F0502020204030204" pitchFamily="34" charset="0"/>
              </a:rPr>
              <a:t>Keep messages concise and clear.</a:t>
            </a:r>
          </a:p>
          <a:p>
            <a:pPr fontAlgn="base">
              <a:lnSpc>
                <a:spcPct val="100000"/>
              </a:lnSpc>
            </a:pPr>
            <a:r>
              <a:rPr lang="en-CA" sz="1800" b="1" dirty="0">
                <a:solidFill>
                  <a:srgbClr val="002060"/>
                </a:solidFill>
                <a:cs typeface="Calibri" panose="020F0502020204030204" pitchFamily="34" charset="0"/>
              </a:rPr>
              <a:t>Use the right channels for different topics.</a:t>
            </a:r>
          </a:p>
          <a:p>
            <a:pPr fontAlgn="base">
              <a:lnSpc>
                <a:spcPct val="100000"/>
              </a:lnSpc>
            </a:pPr>
            <a:r>
              <a:rPr lang="en-CA" sz="1800" b="1" dirty="0">
                <a:solidFill>
                  <a:srgbClr val="002060"/>
                </a:solidFill>
                <a:cs typeface="Calibri" panose="020F0502020204030204" pitchFamily="34" charset="0"/>
              </a:rPr>
              <a:t>Encourage teamwork and respect among your fellow participants.</a:t>
            </a:r>
          </a:p>
          <a:p>
            <a:pPr marL="0" indent="0" fontAlgn="base">
              <a:lnSpc>
                <a:spcPct val="100000"/>
              </a:lnSpc>
              <a:buNone/>
            </a:pPr>
            <a:endParaRPr lang="en-CA" sz="1800" b="1" dirty="0">
              <a:solidFill>
                <a:srgbClr val="002060"/>
              </a:solidFill>
              <a:cs typeface="Calibri" panose="020F0502020204030204" pitchFamily="34" charset="0"/>
            </a:endParaRPr>
          </a:p>
        </p:txBody>
      </p:sp>
      <p:sp>
        <p:nvSpPr>
          <p:cNvPr id="4" name="Google Shape;236;p4">
            <a:extLst>
              <a:ext uri="{FF2B5EF4-FFF2-40B4-BE49-F238E27FC236}">
                <a16:creationId xmlns:a16="http://schemas.microsoft.com/office/drawing/2014/main" id="{05496D61-C96F-9EBA-1CCC-69B8C471B08F}"/>
              </a:ext>
            </a:extLst>
          </p:cNvPr>
          <p:cNvSpPr/>
          <p:nvPr/>
        </p:nvSpPr>
        <p:spPr>
          <a:xfrm>
            <a:off x="425451" y="1074378"/>
            <a:ext cx="9999140" cy="461624"/>
          </a:xfrm>
          <a:prstGeom prst="rect">
            <a:avLst/>
          </a:prstGeom>
          <a:noFill/>
          <a:ln>
            <a:noFill/>
          </a:ln>
        </p:spPr>
        <p:txBody>
          <a:bodyPr spcFirstLastPara="1" wrap="square" lIns="91425" tIns="45700" rIns="91425" bIns="45700" anchor="t" anchorCtr="0">
            <a:spAutoFit/>
          </a:bodyPr>
          <a:lstStyle/>
          <a:p>
            <a:r>
              <a:rPr lang="en-US" sz="2400" b="1" dirty="0">
                <a:solidFill>
                  <a:srgbClr val="00B0F0"/>
                </a:solidFill>
                <a:latin typeface="Calibri" panose="020F0502020204030204" pitchFamily="34" charset="0"/>
                <a:cs typeface="Calibri" panose="020F0502020204030204" pitchFamily="34" charset="0"/>
              </a:rPr>
              <a:t>Stay connected with your team and mentors</a:t>
            </a:r>
          </a:p>
        </p:txBody>
      </p:sp>
    </p:spTree>
    <p:extLst>
      <p:ext uri="{BB962C8B-B14F-4D97-AF65-F5344CB8AC3E}">
        <p14:creationId xmlns:p14="http://schemas.microsoft.com/office/powerpoint/2010/main" val="17716968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18F774E53B20C45A0A87BF9E0293560" ma:contentTypeVersion="18" ma:contentTypeDescription="Create a new document." ma:contentTypeScope="" ma:versionID="0ba9d0a2834bb9ca604bf4c8e548039a">
  <xsd:schema xmlns:xsd="http://www.w3.org/2001/XMLSchema" xmlns:xs="http://www.w3.org/2001/XMLSchema" xmlns:p="http://schemas.microsoft.com/office/2006/metadata/properties" xmlns:ns1="http://schemas.microsoft.com/sharepoint/v3" xmlns:ns2="7781c099-4fd0-48fd-8f96-0163cf7be544" xmlns:ns3="bf10499d-8e73-4567-bcd2-e9ccb9466658" targetNamespace="http://schemas.microsoft.com/office/2006/metadata/properties" ma:root="true" ma:fieldsID="772e7ef32fb355c5d1a5ec6f0e448ce4" ns1:_="" ns2:_="" ns3:_="">
    <xsd:import namespace="http://schemas.microsoft.com/sharepoint/v3"/>
    <xsd:import namespace="7781c099-4fd0-48fd-8f96-0163cf7be544"/>
    <xsd:import namespace="bf10499d-8e73-4567-bcd2-e9ccb946665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Location" minOccurs="0"/>
                <xsd:element ref="ns2:MediaServiceAutoKeyPoints" minOccurs="0"/>
                <xsd:element ref="ns2:MediaServiceKeyPoints" minOccurs="0"/>
                <xsd:element ref="ns1:PublishingStartDate" minOccurs="0"/>
                <xsd:element ref="ns1:PublishingExpirationDate" minOccurs="0"/>
                <xsd:element ref="ns2:MediaLengthInSecond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20"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21"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781c099-4fd0-48fd-8f96-0163cf7be5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2" nillable="true" ma:displayName="MediaLengthInSeconds" ma:hidden="true" ma:internalName="MediaLengthInSeconds" ma:readOnly="true">
      <xsd:simpleType>
        <xsd:restriction base="dms:Unknown"/>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aa4eac88-8ae6-4a96-90c7-97bc93c844ef"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f10499d-8e73-4567-bcd2-e9ccb946665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5" nillable="true" ma:displayName="Taxonomy Catch All Column" ma:hidden="true" ma:list="{d352a3db-04d7-4355-a0d6-9fc3c81378a7}" ma:internalName="TaxCatchAll" ma:showField="CatchAllData" ma:web="bf10499d-8e73-4567-bcd2-e9ccb946665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bf10499d-8e73-4567-bcd2-e9ccb9466658" xsi:nil="true"/>
    <PublishingExpirationDate xmlns="http://schemas.microsoft.com/sharepoint/v3" xsi:nil="true"/>
    <PublishingStartDate xmlns="http://schemas.microsoft.com/sharepoint/v3" xsi:nil="true"/>
    <lcf76f155ced4ddcb4097134ff3c332f xmlns="7781c099-4fd0-48fd-8f96-0163cf7be544">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A28101-1DF5-4486-8612-B54A66D09B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781c099-4fd0-48fd-8f96-0163cf7be544"/>
    <ds:schemaRef ds:uri="bf10499d-8e73-4567-bcd2-e9ccb94666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51757F-0C58-4F96-9078-21B1B52BE1B1}">
  <ds:schemaRefs>
    <ds:schemaRef ds:uri="http://schemas.microsoft.com/office/2006/metadata/properties"/>
    <ds:schemaRef ds:uri="http://schemas.microsoft.com/office/infopath/2007/PartnerControls"/>
    <ds:schemaRef ds:uri="bf10499d-8e73-4567-bcd2-e9ccb9466658"/>
    <ds:schemaRef ds:uri="http://schemas.microsoft.com/sharepoint/v3"/>
    <ds:schemaRef ds:uri="7781c099-4fd0-48fd-8f96-0163cf7be544"/>
  </ds:schemaRefs>
</ds:datastoreItem>
</file>

<file path=customXml/itemProps3.xml><?xml version="1.0" encoding="utf-8"?>
<ds:datastoreItem xmlns:ds="http://schemas.openxmlformats.org/officeDocument/2006/customXml" ds:itemID="{D0ACC5D3-CDEE-4F26-BC23-C976C561C8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4211</TotalTime>
  <Words>1123</Words>
  <Application>Microsoft Macintosh PowerPoint</Application>
  <PresentationFormat>Widescreen</PresentationFormat>
  <Paragraphs>161</Paragraphs>
  <Slides>13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Noto Sans</vt:lpstr>
      <vt:lpstr>office theme</vt:lpstr>
      <vt:lpstr>PowerPoint Presentation</vt:lpstr>
      <vt:lpstr>Your Ideathon Host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Campos, Simao</dc:creator>
  <cp:lastModifiedBy>Marc Lecoultre</cp:lastModifiedBy>
  <cp:revision>65</cp:revision>
  <dcterms:created xsi:type="dcterms:W3CDTF">2023-10-03T10:03:39Z</dcterms:created>
  <dcterms:modified xsi:type="dcterms:W3CDTF">2023-10-30T07:56:38Z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0x010100918F774E53B20C45A0A87BF9E0293560</vt:lpwstr>
  </property>
  <property fmtid="{D5CDD505-2E9C-101B-9397-08002B2CF9AE}" pid="3" name="MediaServiceImageTags">
    <vt:lpwstr/>
  </property>
</Properties>
</file>