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/>
    <p:restoredTop sz="94803"/>
  </p:normalViewPr>
  <p:slideViewPr>
    <p:cSldViewPr snapToGrid="0">
      <p:cViewPr varScale="1">
        <p:scale>
          <a:sx n="68" d="100"/>
          <a:sy n="68" d="100"/>
        </p:scale>
        <p:origin x="232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7F72-8B88-5A43-AEB8-F6A228DF7270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0B064-42A3-8041-AC06-5CFD2828E415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2364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0B064-42A3-8041-AC06-5CFD2828E415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729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0B064-42A3-8041-AC06-5CFD2828E415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9051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0B064-42A3-8041-AC06-5CFD2828E415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7103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0B064-42A3-8041-AC06-5CFD2828E415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026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D3D-A682-8130-C14D-405C62CD7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E6174-6D02-890B-B70E-10FCF5A1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7DFC-B3DD-AE6C-0147-12DA35DC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24D8-9065-5C59-DBC9-27C7D25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08EB-B32B-7101-5C4D-5A2249FA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139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C26F-0D99-A037-D7E6-E57AF889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4AFA9-4C61-97A4-111C-42CEA084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6A73-FDE8-762B-A2D8-6DCDFE16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F906-5E89-3A00-F864-9A57FB8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C8A9-E970-9BBF-98C8-0C31641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9158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BF67C-93F2-D180-6AD7-4564D3E29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05198-E6D0-51EA-31BF-277E4940D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E4E6-3F8C-28FD-897B-8139422F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0864-5884-B541-3F14-881B9126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F001-0F03-77EE-75F3-6F76690F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407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27BA-4E05-EEC0-79D6-9743440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D4D3-4205-CE87-7F0B-E2381428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AE7E-91A3-6FB3-BAEF-254BDD82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92DC-4AEB-D567-3235-CEFC949F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3734-8946-3B9F-8883-076C39BE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764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0D0D-A41E-DD44-F6AA-FC31F18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6944-721D-5587-1680-BDCE98BE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CF2E-35CA-9B06-20BA-DB188C13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750C-0E77-A0EE-8A84-7B9329BD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8E91-F27B-C341-C4A3-188FBE9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0721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6E76-3214-83E7-2B7B-8FEF4385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3E21-4D7F-D883-555E-44F784B0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EF215-0039-4334-3ECF-8A1D8A67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6BE1-2F30-2F92-6FC5-5D008097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C85C-5E7A-74D4-4FDF-B0DCB033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69D2-9DCE-319C-C097-8B22CD99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1245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26AA-3570-70FD-8807-43C636FE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77F2-7FBF-56B9-3D30-A4C2ED95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65BF8-0EF5-34A1-FDD2-141A35D8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DFEC6-E2BD-5AE7-D7DF-8B8D8C5B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BA436-9F86-A70B-0D78-952FC7FA0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E711D-D871-C5FC-3CAB-9494270F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3CF9F-5682-888C-17DB-A3623F37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2C45-ECBF-37E1-50BA-E303A8EE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5848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C89-B5CD-0156-39FD-783EDA36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466F0-8ECF-FEB4-8F4A-1EF3351E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080AF-9928-715D-21C6-A2874FBC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0BF8E-C48F-387B-76B7-0F62862C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556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AA067-B974-7046-ECE2-6B151018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677F-006C-5F59-63E5-AD65B86C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1D92-AECE-E64F-1B8C-210D3EF2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99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563E-A2A3-012A-9869-D95568FA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0D1-4F2E-C7AA-51AF-9A0AD1C7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7003C-D829-9E5E-97EB-429DF7DD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AB47-843F-F61E-C8D2-C159DC84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526F8-A5A6-64C1-9940-B6070AF4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02B29-5D8E-7A53-2990-5C07CD25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260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8451-FA1E-D0E8-9226-AE56E4A1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5CFBB-9B90-0816-0ED0-9160F9405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72F3-9A36-7419-F451-1E2BA809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0C9EC-D69C-76BF-A6F7-4707B00B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E6047-3160-3A19-CA0C-E7FCB277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C087-2B2D-45CB-AB6D-606B5119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3894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9091-C7CF-4CBC-66AE-150EECE5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9128-8C51-8BF1-2118-0E7A56F9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D87-6B67-D9B2-B674-6EDCAB1CE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4147-C453-6B45-BC9C-AABD6125AEA3}" type="datetimeFigureOut">
              <a:rPr lang="en-SA" smtClean="0"/>
              <a:t>01/11/2023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72D-2BCB-3863-4F47-A205FD006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BEF3-A3F1-4170-97B8-1BA837C9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F705-97EF-0047-9622-2FA43440DEC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772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wcastleskinmedical.com.au/patch-test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65531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738081X2100050X" TargetMode="External"/><Relationship Id="rId5" Type="http://schemas.openxmlformats.org/officeDocument/2006/relationships/hyperlink" Target="https://www.lovelyskin.com/blog/p/how-to-patch-test-skin-care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AABF55-C142-D5E5-0874-C48C5DD76C24}"/>
              </a:ext>
            </a:extLst>
          </p:cNvPr>
          <p:cNvGrpSpPr/>
          <p:nvPr/>
        </p:nvGrpSpPr>
        <p:grpSpPr>
          <a:xfrm>
            <a:off x="-2242368" y="2"/>
            <a:ext cx="6468139" cy="6857999"/>
            <a:chOff x="0" y="1"/>
            <a:chExt cx="6468139" cy="6857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4AC1F83-3155-8B3F-6F4A-0008EBBA087B}"/>
                </a:ext>
              </a:extLst>
            </p:cNvPr>
            <p:cNvSpPr/>
            <p:nvPr/>
          </p:nvSpPr>
          <p:spPr>
            <a:xfrm>
              <a:off x="0" y="1"/>
              <a:ext cx="6096000" cy="68579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03618D-877D-3DCA-A9DD-4B364E177AF6}"/>
                </a:ext>
              </a:extLst>
            </p:cNvPr>
            <p:cNvSpPr/>
            <p:nvPr/>
          </p:nvSpPr>
          <p:spPr>
            <a:xfrm>
              <a:off x="5723860" y="1077434"/>
              <a:ext cx="744279" cy="7230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5E195-F9BB-475C-8A02-200DFA3D5A56}"/>
              </a:ext>
            </a:extLst>
          </p:cNvPr>
          <p:cNvGrpSpPr/>
          <p:nvPr/>
        </p:nvGrpSpPr>
        <p:grpSpPr>
          <a:xfrm>
            <a:off x="-3131959" y="0"/>
            <a:ext cx="6468139" cy="6857999"/>
            <a:chOff x="-889591" y="-1"/>
            <a:chExt cx="6468139" cy="685799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60895B-3FC2-1CE6-3FC9-33A583BB0205}"/>
                </a:ext>
              </a:extLst>
            </p:cNvPr>
            <p:cNvSpPr/>
            <p:nvPr/>
          </p:nvSpPr>
          <p:spPr>
            <a:xfrm>
              <a:off x="-889591" y="-1"/>
              <a:ext cx="6096000" cy="68579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7F03A9-EAE2-9972-23D0-46E829B62A35}"/>
                </a:ext>
              </a:extLst>
            </p:cNvPr>
            <p:cNvSpPr/>
            <p:nvPr/>
          </p:nvSpPr>
          <p:spPr>
            <a:xfrm>
              <a:off x="4834269" y="1896140"/>
              <a:ext cx="744279" cy="7230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8FBAB-BA8E-0EF2-538D-78A346DBEDB6}"/>
              </a:ext>
            </a:extLst>
          </p:cNvPr>
          <p:cNvGrpSpPr/>
          <p:nvPr/>
        </p:nvGrpSpPr>
        <p:grpSpPr>
          <a:xfrm>
            <a:off x="-4211163" y="2"/>
            <a:ext cx="6468139" cy="6857999"/>
            <a:chOff x="-1968795" y="1"/>
            <a:chExt cx="6468139" cy="685799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1DBD3BC-F590-4B56-73B8-99F6EECFAD90}"/>
                </a:ext>
              </a:extLst>
            </p:cNvPr>
            <p:cNvSpPr/>
            <p:nvPr/>
          </p:nvSpPr>
          <p:spPr>
            <a:xfrm>
              <a:off x="-1968795" y="1"/>
              <a:ext cx="6096000" cy="6857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C1D878-88AC-72BB-FF21-7DF28F316F30}"/>
                </a:ext>
              </a:extLst>
            </p:cNvPr>
            <p:cNvSpPr/>
            <p:nvPr/>
          </p:nvSpPr>
          <p:spPr>
            <a:xfrm>
              <a:off x="3755065" y="2619154"/>
              <a:ext cx="744279" cy="7230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150491-E29C-328B-EE28-7B54F5B9C02C}"/>
              </a:ext>
            </a:extLst>
          </p:cNvPr>
          <p:cNvGrpSpPr/>
          <p:nvPr/>
        </p:nvGrpSpPr>
        <p:grpSpPr>
          <a:xfrm>
            <a:off x="-5132651" y="2"/>
            <a:ext cx="6468139" cy="6857999"/>
            <a:chOff x="-2890283" y="1"/>
            <a:chExt cx="6468139" cy="685799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E03DB67-B0A4-5623-997C-65BE0FD18F60}"/>
                </a:ext>
              </a:extLst>
            </p:cNvPr>
            <p:cNvSpPr/>
            <p:nvPr/>
          </p:nvSpPr>
          <p:spPr>
            <a:xfrm>
              <a:off x="-2890283" y="1"/>
              <a:ext cx="6096000" cy="685799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D441C05-D023-21A6-BB02-08E3581DD16D}"/>
                </a:ext>
              </a:extLst>
            </p:cNvPr>
            <p:cNvSpPr/>
            <p:nvPr/>
          </p:nvSpPr>
          <p:spPr>
            <a:xfrm>
              <a:off x="2833577" y="3428998"/>
              <a:ext cx="744279" cy="72301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40DEBE-E081-AB0C-4CDA-F536CB52C3AC}"/>
              </a:ext>
            </a:extLst>
          </p:cNvPr>
          <p:cNvSpPr txBox="1"/>
          <p:nvPr/>
        </p:nvSpPr>
        <p:spPr>
          <a:xfrm>
            <a:off x="4235702" y="1972824"/>
            <a:ext cx="654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3600" dirty="0">
                <a:latin typeface="Arial Rounded MT Bold" panose="020F0704030504030204" pitchFamily="34" charset="77"/>
                <a:ea typeface="Apple Color Emoji" pitchFamily="2" charset="0"/>
                <a:cs typeface="Arial" panose="020B0604020202020204" pitchFamily="34" charset="0"/>
              </a:rPr>
              <a:t>AI-detecting allergy patch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B93F6-A5AB-D27D-7745-232E241CB427}"/>
              </a:ext>
            </a:extLst>
          </p:cNvPr>
          <p:cNvSpPr txBox="1"/>
          <p:nvPr/>
        </p:nvSpPr>
        <p:spPr>
          <a:xfrm>
            <a:off x="5125294" y="3428999"/>
            <a:ext cx="340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dirty="0"/>
              <a:t>Kadi Meshal Al-Otaibi</a:t>
            </a:r>
          </a:p>
          <a:p>
            <a:r>
              <a:rPr lang="en-SA" sz="2800" dirty="0"/>
              <a:t>Lujain Rafa Al-Amri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2FDD83-14CE-5B57-B183-0813E469330C}"/>
              </a:ext>
            </a:extLst>
          </p:cNvPr>
          <p:cNvCxnSpPr>
            <a:cxnSpLocks/>
          </p:cNvCxnSpPr>
          <p:nvPr/>
        </p:nvCxnSpPr>
        <p:spPr>
          <a:xfrm>
            <a:off x="5125294" y="3537858"/>
            <a:ext cx="0" cy="84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74BA87E-DC3B-03B9-546B-F550703C4291}"/>
              </a:ext>
            </a:extLst>
          </p:cNvPr>
          <p:cNvSpPr/>
          <p:nvPr/>
        </p:nvSpPr>
        <p:spPr bwMode="gray">
          <a:xfrm>
            <a:off x="8453610" y="388111"/>
            <a:ext cx="648529" cy="646406"/>
          </a:xfrm>
          <a:prstGeom prst="rect">
            <a:avLst/>
          </a:prstGeom>
          <a:blipFill dpi="0" rotWithShape="1">
            <a:blip r:embed="rId3"/>
            <a:srcRect/>
            <a:stretch>
              <a:fillRect l="-53050" t="-20713" r="-215124" b="-181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pic>
        <p:nvPicPr>
          <p:cNvPr id="16" name="Picture 1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485FF0A5-EA68-6A33-717F-49C704909F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18" name="Picture 17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A57CB6FB-E4B9-DAF1-054D-80FBD3762B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20" name="Picture 19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D7378A72-9BD2-7436-A783-234F64913E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D0DE84-E1FA-5A45-7B4F-895F2D315DA7}"/>
              </a:ext>
            </a:extLst>
          </p:cNvPr>
          <p:cNvCxnSpPr>
            <a:cxnSpLocks/>
          </p:cNvCxnSpPr>
          <p:nvPr/>
        </p:nvCxnSpPr>
        <p:spPr>
          <a:xfrm>
            <a:off x="10281787" y="341077"/>
            <a:ext cx="0" cy="62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8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AABF55-C142-D5E5-0874-C48C5DD76C24}"/>
              </a:ext>
            </a:extLst>
          </p:cNvPr>
          <p:cNvGrpSpPr/>
          <p:nvPr/>
        </p:nvGrpSpPr>
        <p:grpSpPr>
          <a:xfrm>
            <a:off x="0" y="1"/>
            <a:ext cx="15581376" cy="6857999"/>
            <a:chOff x="0" y="1"/>
            <a:chExt cx="6468139" cy="6857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4AC1F83-3155-8B3F-6F4A-0008EBBA087B}"/>
                </a:ext>
              </a:extLst>
            </p:cNvPr>
            <p:cNvSpPr/>
            <p:nvPr/>
          </p:nvSpPr>
          <p:spPr>
            <a:xfrm>
              <a:off x="0" y="1"/>
              <a:ext cx="6096000" cy="68579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03618D-877D-3DCA-A9DD-4B364E177AF6}"/>
                </a:ext>
              </a:extLst>
            </p:cNvPr>
            <p:cNvSpPr/>
            <p:nvPr/>
          </p:nvSpPr>
          <p:spPr>
            <a:xfrm>
              <a:off x="5723860" y="1077434"/>
              <a:ext cx="744279" cy="7230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5E195-F9BB-475C-8A02-200DFA3D5A56}"/>
              </a:ext>
            </a:extLst>
          </p:cNvPr>
          <p:cNvGrpSpPr/>
          <p:nvPr/>
        </p:nvGrpSpPr>
        <p:grpSpPr>
          <a:xfrm>
            <a:off x="-2407631" y="1"/>
            <a:ext cx="6468139" cy="6857999"/>
            <a:chOff x="-889591" y="-1"/>
            <a:chExt cx="6468139" cy="685799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60895B-3FC2-1CE6-3FC9-33A583BB0205}"/>
                </a:ext>
              </a:extLst>
            </p:cNvPr>
            <p:cNvSpPr/>
            <p:nvPr/>
          </p:nvSpPr>
          <p:spPr>
            <a:xfrm>
              <a:off x="-889591" y="-1"/>
              <a:ext cx="6096000" cy="68579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7F03A9-EAE2-9972-23D0-46E829B62A35}"/>
                </a:ext>
              </a:extLst>
            </p:cNvPr>
            <p:cNvSpPr/>
            <p:nvPr/>
          </p:nvSpPr>
          <p:spPr>
            <a:xfrm>
              <a:off x="4834269" y="1896140"/>
              <a:ext cx="744279" cy="7230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8FBAB-BA8E-0EF2-538D-78A346DBEDB6}"/>
              </a:ext>
            </a:extLst>
          </p:cNvPr>
          <p:cNvGrpSpPr/>
          <p:nvPr/>
        </p:nvGrpSpPr>
        <p:grpSpPr>
          <a:xfrm>
            <a:off x="-3486835" y="3"/>
            <a:ext cx="6468139" cy="6857999"/>
            <a:chOff x="-1968795" y="1"/>
            <a:chExt cx="6468139" cy="685799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1DBD3BC-F590-4B56-73B8-99F6EECFAD90}"/>
                </a:ext>
              </a:extLst>
            </p:cNvPr>
            <p:cNvSpPr/>
            <p:nvPr/>
          </p:nvSpPr>
          <p:spPr>
            <a:xfrm>
              <a:off x="-1968795" y="1"/>
              <a:ext cx="6096000" cy="6857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C1D878-88AC-72BB-FF21-7DF28F316F30}"/>
                </a:ext>
              </a:extLst>
            </p:cNvPr>
            <p:cNvSpPr/>
            <p:nvPr/>
          </p:nvSpPr>
          <p:spPr>
            <a:xfrm>
              <a:off x="3755065" y="2619154"/>
              <a:ext cx="744279" cy="7230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150491-E29C-328B-EE28-7B54F5B9C02C}"/>
              </a:ext>
            </a:extLst>
          </p:cNvPr>
          <p:cNvGrpSpPr/>
          <p:nvPr/>
        </p:nvGrpSpPr>
        <p:grpSpPr>
          <a:xfrm>
            <a:off x="-4408323" y="3"/>
            <a:ext cx="6468139" cy="6857999"/>
            <a:chOff x="-2890283" y="1"/>
            <a:chExt cx="6468139" cy="685799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E03DB67-B0A4-5623-997C-65BE0FD18F60}"/>
                </a:ext>
              </a:extLst>
            </p:cNvPr>
            <p:cNvSpPr/>
            <p:nvPr/>
          </p:nvSpPr>
          <p:spPr>
            <a:xfrm>
              <a:off x="-2890283" y="1"/>
              <a:ext cx="6096000" cy="685799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D441C05-D023-21A6-BB02-08E3581DD16D}"/>
                </a:ext>
              </a:extLst>
            </p:cNvPr>
            <p:cNvSpPr/>
            <p:nvPr/>
          </p:nvSpPr>
          <p:spPr>
            <a:xfrm>
              <a:off x="2833577" y="3428998"/>
              <a:ext cx="744279" cy="72301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9ABFFA-998A-E277-36E7-16551F6B5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0" r="47355"/>
          <a:stretch/>
        </p:blipFill>
        <p:spPr bwMode="auto">
          <a:xfrm>
            <a:off x="4767572" y="2031075"/>
            <a:ext cx="7657195" cy="36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70065D-F3C0-4A31-4BE3-18C613AFE1E1}"/>
              </a:ext>
            </a:extLst>
          </p:cNvPr>
          <p:cNvSpPr txBox="1"/>
          <p:nvPr/>
        </p:nvSpPr>
        <p:spPr>
          <a:xfrm>
            <a:off x="7247868" y="1022431"/>
            <a:ext cx="654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3600" dirty="0">
                <a:latin typeface="Arial Rounded MT Bold" panose="020F0704030504030204" pitchFamily="34" charset="77"/>
                <a:ea typeface="Apple Color Emoji" pitchFamily="2" charset="0"/>
                <a:cs typeface="Arial" panose="020B0604020202020204" pitchFamily="34" charset="0"/>
              </a:rPr>
              <a:t>Allergy patch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9E0D-B608-6B0D-B2D5-302AC0BC8AE7}"/>
              </a:ext>
            </a:extLst>
          </p:cNvPr>
          <p:cNvSpPr txBox="1"/>
          <p:nvPr/>
        </p:nvSpPr>
        <p:spPr>
          <a:xfrm>
            <a:off x="4767572" y="5677314"/>
            <a:ext cx="679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https://www.newcastleskinmedical.com.au/patch-testing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AABF55-C142-D5E5-0874-C48C5DD76C24}"/>
              </a:ext>
            </a:extLst>
          </p:cNvPr>
          <p:cNvGrpSpPr/>
          <p:nvPr/>
        </p:nvGrpSpPr>
        <p:grpSpPr>
          <a:xfrm>
            <a:off x="0" y="1"/>
            <a:ext cx="15581376" cy="6857999"/>
            <a:chOff x="0" y="1"/>
            <a:chExt cx="6468139" cy="6857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4AC1F83-3155-8B3F-6F4A-0008EBBA087B}"/>
                </a:ext>
              </a:extLst>
            </p:cNvPr>
            <p:cNvSpPr/>
            <p:nvPr/>
          </p:nvSpPr>
          <p:spPr>
            <a:xfrm>
              <a:off x="0" y="1"/>
              <a:ext cx="6096000" cy="68579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03618D-877D-3DCA-A9DD-4B364E177AF6}"/>
                </a:ext>
              </a:extLst>
            </p:cNvPr>
            <p:cNvSpPr/>
            <p:nvPr/>
          </p:nvSpPr>
          <p:spPr>
            <a:xfrm>
              <a:off x="5723860" y="1077434"/>
              <a:ext cx="744279" cy="7230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5E195-F9BB-475C-8A02-200DFA3D5A56}"/>
              </a:ext>
            </a:extLst>
          </p:cNvPr>
          <p:cNvGrpSpPr/>
          <p:nvPr/>
        </p:nvGrpSpPr>
        <p:grpSpPr>
          <a:xfrm>
            <a:off x="-889591" y="-1"/>
            <a:ext cx="17934007" cy="6857999"/>
            <a:chOff x="-889591" y="-1"/>
            <a:chExt cx="6468139" cy="685799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60895B-3FC2-1CE6-3FC9-33A583BB0205}"/>
                </a:ext>
              </a:extLst>
            </p:cNvPr>
            <p:cNvSpPr/>
            <p:nvPr/>
          </p:nvSpPr>
          <p:spPr>
            <a:xfrm>
              <a:off x="-889591" y="-1"/>
              <a:ext cx="6096000" cy="68579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7F03A9-EAE2-9972-23D0-46E829B62A35}"/>
                </a:ext>
              </a:extLst>
            </p:cNvPr>
            <p:cNvSpPr/>
            <p:nvPr/>
          </p:nvSpPr>
          <p:spPr>
            <a:xfrm>
              <a:off x="4834269" y="1896140"/>
              <a:ext cx="744279" cy="7230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8FBAB-BA8E-0EF2-538D-78A346DBEDB6}"/>
              </a:ext>
            </a:extLst>
          </p:cNvPr>
          <p:cNvGrpSpPr/>
          <p:nvPr/>
        </p:nvGrpSpPr>
        <p:grpSpPr>
          <a:xfrm>
            <a:off x="-3529933" y="1"/>
            <a:ext cx="6468139" cy="6857999"/>
            <a:chOff x="-1968795" y="1"/>
            <a:chExt cx="6468139" cy="685799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1DBD3BC-F590-4B56-73B8-99F6EECFAD90}"/>
                </a:ext>
              </a:extLst>
            </p:cNvPr>
            <p:cNvSpPr/>
            <p:nvPr/>
          </p:nvSpPr>
          <p:spPr>
            <a:xfrm>
              <a:off x="-1968795" y="1"/>
              <a:ext cx="6096000" cy="6857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C1D878-88AC-72BB-FF21-7DF28F316F30}"/>
                </a:ext>
              </a:extLst>
            </p:cNvPr>
            <p:cNvSpPr/>
            <p:nvPr/>
          </p:nvSpPr>
          <p:spPr>
            <a:xfrm>
              <a:off x="3755065" y="2619154"/>
              <a:ext cx="744279" cy="7230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150491-E29C-328B-EE28-7B54F5B9C02C}"/>
              </a:ext>
            </a:extLst>
          </p:cNvPr>
          <p:cNvGrpSpPr/>
          <p:nvPr/>
        </p:nvGrpSpPr>
        <p:grpSpPr>
          <a:xfrm>
            <a:off x="-4451421" y="1"/>
            <a:ext cx="6468139" cy="6857999"/>
            <a:chOff x="-2890283" y="1"/>
            <a:chExt cx="6468139" cy="685799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E03DB67-B0A4-5623-997C-65BE0FD18F60}"/>
                </a:ext>
              </a:extLst>
            </p:cNvPr>
            <p:cNvSpPr/>
            <p:nvPr/>
          </p:nvSpPr>
          <p:spPr>
            <a:xfrm>
              <a:off x="-2890283" y="1"/>
              <a:ext cx="6096000" cy="685799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D441C05-D023-21A6-BB02-08E3581DD16D}"/>
                </a:ext>
              </a:extLst>
            </p:cNvPr>
            <p:cNvSpPr/>
            <p:nvPr/>
          </p:nvSpPr>
          <p:spPr>
            <a:xfrm>
              <a:off x="2833577" y="3428998"/>
              <a:ext cx="744279" cy="72301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pic>
        <p:nvPicPr>
          <p:cNvPr id="2" name="Picture 1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7E8E896A-1D86-FAFD-C430-D5A2489692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42" y="128085"/>
            <a:ext cx="7608159" cy="64352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25EE9-61A2-4DB3-C1DF-1A81351F8C06}"/>
              </a:ext>
            </a:extLst>
          </p:cNvPr>
          <p:cNvSpPr txBox="1"/>
          <p:nvPr/>
        </p:nvSpPr>
        <p:spPr>
          <a:xfrm>
            <a:off x="4276550" y="6506738"/>
            <a:ext cx="610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https://www.ncbi.nlm.nih.gov/pmc/articles/PMC8655313/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6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AABF55-C142-D5E5-0874-C48C5DD76C24}"/>
              </a:ext>
            </a:extLst>
          </p:cNvPr>
          <p:cNvGrpSpPr/>
          <p:nvPr/>
        </p:nvGrpSpPr>
        <p:grpSpPr>
          <a:xfrm>
            <a:off x="0" y="1"/>
            <a:ext cx="15581376" cy="6857999"/>
            <a:chOff x="0" y="1"/>
            <a:chExt cx="6468139" cy="6857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4AC1F83-3155-8B3F-6F4A-0008EBBA087B}"/>
                </a:ext>
              </a:extLst>
            </p:cNvPr>
            <p:cNvSpPr/>
            <p:nvPr/>
          </p:nvSpPr>
          <p:spPr>
            <a:xfrm>
              <a:off x="0" y="1"/>
              <a:ext cx="6096000" cy="68579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03618D-877D-3DCA-A9DD-4B364E177AF6}"/>
                </a:ext>
              </a:extLst>
            </p:cNvPr>
            <p:cNvSpPr/>
            <p:nvPr/>
          </p:nvSpPr>
          <p:spPr>
            <a:xfrm>
              <a:off x="5723860" y="1077434"/>
              <a:ext cx="744279" cy="7230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5E195-F9BB-475C-8A02-200DFA3D5A56}"/>
              </a:ext>
            </a:extLst>
          </p:cNvPr>
          <p:cNvGrpSpPr/>
          <p:nvPr/>
        </p:nvGrpSpPr>
        <p:grpSpPr>
          <a:xfrm>
            <a:off x="-889591" y="-1"/>
            <a:ext cx="17934007" cy="6857999"/>
            <a:chOff x="-889591" y="-1"/>
            <a:chExt cx="6468139" cy="685799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60895B-3FC2-1CE6-3FC9-33A583BB0205}"/>
                </a:ext>
              </a:extLst>
            </p:cNvPr>
            <p:cNvSpPr/>
            <p:nvPr/>
          </p:nvSpPr>
          <p:spPr>
            <a:xfrm>
              <a:off x="-889591" y="-1"/>
              <a:ext cx="6096000" cy="68579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7F03A9-EAE2-9972-23D0-46E829B62A35}"/>
                </a:ext>
              </a:extLst>
            </p:cNvPr>
            <p:cNvSpPr/>
            <p:nvPr/>
          </p:nvSpPr>
          <p:spPr>
            <a:xfrm>
              <a:off x="4834269" y="1896140"/>
              <a:ext cx="744279" cy="7230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8FBAB-BA8E-0EF2-538D-78A346DBEDB6}"/>
              </a:ext>
            </a:extLst>
          </p:cNvPr>
          <p:cNvGrpSpPr/>
          <p:nvPr/>
        </p:nvGrpSpPr>
        <p:grpSpPr>
          <a:xfrm>
            <a:off x="-1968795" y="1"/>
            <a:ext cx="19269243" cy="6857999"/>
            <a:chOff x="-1968795" y="1"/>
            <a:chExt cx="6468139" cy="685799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1DBD3BC-F590-4B56-73B8-99F6EECFAD90}"/>
                </a:ext>
              </a:extLst>
            </p:cNvPr>
            <p:cNvSpPr/>
            <p:nvPr/>
          </p:nvSpPr>
          <p:spPr>
            <a:xfrm>
              <a:off x="-1968795" y="1"/>
              <a:ext cx="6096000" cy="6857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C1D878-88AC-72BB-FF21-7DF28F316F30}"/>
                </a:ext>
              </a:extLst>
            </p:cNvPr>
            <p:cNvSpPr/>
            <p:nvPr/>
          </p:nvSpPr>
          <p:spPr>
            <a:xfrm>
              <a:off x="3755065" y="2619154"/>
              <a:ext cx="744279" cy="7230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150491-E29C-328B-EE28-7B54F5B9C02C}"/>
              </a:ext>
            </a:extLst>
          </p:cNvPr>
          <p:cNvGrpSpPr/>
          <p:nvPr/>
        </p:nvGrpSpPr>
        <p:grpSpPr>
          <a:xfrm>
            <a:off x="-4663262" y="1"/>
            <a:ext cx="6468139" cy="6857999"/>
            <a:chOff x="-2890283" y="1"/>
            <a:chExt cx="6468139" cy="685799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E03DB67-B0A4-5623-997C-65BE0FD18F60}"/>
                </a:ext>
              </a:extLst>
            </p:cNvPr>
            <p:cNvSpPr/>
            <p:nvPr/>
          </p:nvSpPr>
          <p:spPr>
            <a:xfrm>
              <a:off x="-2890283" y="1"/>
              <a:ext cx="6096000" cy="685799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D441C05-D023-21A6-BB02-08E3581DD16D}"/>
                </a:ext>
              </a:extLst>
            </p:cNvPr>
            <p:cNvSpPr/>
            <p:nvPr/>
          </p:nvSpPr>
          <p:spPr>
            <a:xfrm>
              <a:off x="2833577" y="3428998"/>
              <a:ext cx="744279" cy="72301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295BFFD-254C-82CD-8586-68C736392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21" t="13473" r="2426" b="13331"/>
          <a:stretch/>
        </p:blipFill>
        <p:spPr bwMode="auto">
          <a:xfrm>
            <a:off x="2884081" y="110586"/>
            <a:ext cx="8568568" cy="5966368"/>
          </a:xfrm>
          <a:prstGeom prst="rect">
            <a:avLst/>
          </a:prstGeom>
          <a:noFill/>
          <a:effectLst>
            <a:glow rad="628627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D87AF6-7C2C-8755-E8D9-151A43419724}"/>
              </a:ext>
            </a:extLst>
          </p:cNvPr>
          <p:cNvSpPr txBox="1"/>
          <p:nvPr/>
        </p:nvSpPr>
        <p:spPr>
          <a:xfrm>
            <a:off x="2767258" y="6065296"/>
            <a:ext cx="928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https://www.lovelyskin.com/blog/p/how-to-patch-test-skin-care</a:t>
            </a:r>
            <a:endParaRPr lang="en-US" dirty="0"/>
          </a:p>
          <a:p>
            <a:r>
              <a:rPr lang="en-US" dirty="0">
                <a:hlinkClick r:id="rId6"/>
              </a:rPr>
              <a:t>https://www.sciencedirect.com/science/article/abs/pii/S0738081X2100050X</a:t>
            </a:r>
            <a:endParaRPr lang="en-US" dirty="0"/>
          </a:p>
        </p:txBody>
      </p:sp>
      <p:pic>
        <p:nvPicPr>
          <p:cNvPr id="20" name="Picture 19" descr="Close-up of skin rash&#10;&#10;Description automatically generated">
            <a:extLst>
              <a:ext uri="{FF2B5EF4-FFF2-40B4-BE49-F238E27FC236}">
                <a16:creationId xmlns:a16="http://schemas.microsoft.com/office/drawing/2014/main" id="{16E3DE0D-779E-D45B-7264-5854ED569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966" y="3342168"/>
            <a:ext cx="2170737" cy="27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AABF55-C142-D5E5-0874-C48C5DD76C24}"/>
              </a:ext>
            </a:extLst>
          </p:cNvPr>
          <p:cNvGrpSpPr/>
          <p:nvPr/>
        </p:nvGrpSpPr>
        <p:grpSpPr>
          <a:xfrm>
            <a:off x="0" y="1"/>
            <a:ext cx="15581376" cy="6857999"/>
            <a:chOff x="0" y="1"/>
            <a:chExt cx="6468139" cy="6857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4AC1F83-3155-8B3F-6F4A-0008EBBA087B}"/>
                </a:ext>
              </a:extLst>
            </p:cNvPr>
            <p:cNvSpPr/>
            <p:nvPr/>
          </p:nvSpPr>
          <p:spPr>
            <a:xfrm>
              <a:off x="0" y="1"/>
              <a:ext cx="6096000" cy="68579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03618D-877D-3DCA-A9DD-4B364E177AF6}"/>
                </a:ext>
              </a:extLst>
            </p:cNvPr>
            <p:cNvSpPr/>
            <p:nvPr/>
          </p:nvSpPr>
          <p:spPr>
            <a:xfrm>
              <a:off x="5723860" y="1077434"/>
              <a:ext cx="744279" cy="7230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5E195-F9BB-475C-8A02-200DFA3D5A56}"/>
              </a:ext>
            </a:extLst>
          </p:cNvPr>
          <p:cNvGrpSpPr/>
          <p:nvPr/>
        </p:nvGrpSpPr>
        <p:grpSpPr>
          <a:xfrm>
            <a:off x="-889591" y="-1"/>
            <a:ext cx="17934007" cy="6857999"/>
            <a:chOff x="-889591" y="-1"/>
            <a:chExt cx="6468139" cy="685799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60895B-3FC2-1CE6-3FC9-33A583BB0205}"/>
                </a:ext>
              </a:extLst>
            </p:cNvPr>
            <p:cNvSpPr/>
            <p:nvPr/>
          </p:nvSpPr>
          <p:spPr>
            <a:xfrm>
              <a:off x="-889591" y="-1"/>
              <a:ext cx="6096000" cy="68579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7F03A9-EAE2-9972-23D0-46E829B62A35}"/>
                </a:ext>
              </a:extLst>
            </p:cNvPr>
            <p:cNvSpPr/>
            <p:nvPr/>
          </p:nvSpPr>
          <p:spPr>
            <a:xfrm>
              <a:off x="4834269" y="1896140"/>
              <a:ext cx="744279" cy="7230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8FBAB-BA8E-0EF2-538D-78A346DBEDB6}"/>
              </a:ext>
            </a:extLst>
          </p:cNvPr>
          <p:cNvGrpSpPr/>
          <p:nvPr/>
        </p:nvGrpSpPr>
        <p:grpSpPr>
          <a:xfrm>
            <a:off x="-1968795" y="1"/>
            <a:ext cx="19269243" cy="6857999"/>
            <a:chOff x="-1968795" y="1"/>
            <a:chExt cx="6468139" cy="685799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1DBD3BC-F590-4B56-73B8-99F6EECFAD90}"/>
                </a:ext>
              </a:extLst>
            </p:cNvPr>
            <p:cNvSpPr/>
            <p:nvPr/>
          </p:nvSpPr>
          <p:spPr>
            <a:xfrm>
              <a:off x="-1968795" y="1"/>
              <a:ext cx="6096000" cy="6857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C1D878-88AC-72BB-FF21-7DF28F316F30}"/>
                </a:ext>
              </a:extLst>
            </p:cNvPr>
            <p:cNvSpPr/>
            <p:nvPr/>
          </p:nvSpPr>
          <p:spPr>
            <a:xfrm>
              <a:off x="3755065" y="2619154"/>
              <a:ext cx="744279" cy="7230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150491-E29C-328B-EE28-7B54F5B9C02C}"/>
              </a:ext>
            </a:extLst>
          </p:cNvPr>
          <p:cNvGrpSpPr/>
          <p:nvPr/>
        </p:nvGrpSpPr>
        <p:grpSpPr>
          <a:xfrm>
            <a:off x="-2890284" y="1"/>
            <a:ext cx="20337035" cy="6857999"/>
            <a:chOff x="-2890283" y="1"/>
            <a:chExt cx="6468139" cy="685799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E03DB67-B0A4-5623-997C-65BE0FD18F60}"/>
                </a:ext>
              </a:extLst>
            </p:cNvPr>
            <p:cNvSpPr/>
            <p:nvPr/>
          </p:nvSpPr>
          <p:spPr>
            <a:xfrm>
              <a:off x="-2890283" y="1"/>
              <a:ext cx="6096000" cy="685799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D441C05-D023-21A6-BB02-08E3581DD16D}"/>
                </a:ext>
              </a:extLst>
            </p:cNvPr>
            <p:cNvSpPr/>
            <p:nvPr/>
          </p:nvSpPr>
          <p:spPr>
            <a:xfrm>
              <a:off x="2833577" y="3428998"/>
              <a:ext cx="744279" cy="72301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C9DCB01-9F00-DE6C-0250-AED44CCCACB6}"/>
              </a:ext>
            </a:extLst>
          </p:cNvPr>
          <p:cNvSpPr/>
          <p:nvPr/>
        </p:nvSpPr>
        <p:spPr>
          <a:xfrm>
            <a:off x="2825092" y="2880503"/>
            <a:ext cx="65418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834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77</Words>
  <Application>Microsoft Macintosh PowerPoint</Application>
  <PresentationFormat>Widescreen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كادى بنت مشعل بن مسيمير الغبيوي العتيبي</dc:creator>
  <cp:lastModifiedBy>كادى بنت مشعل بن مسيمير الغبيوي العتيبي</cp:lastModifiedBy>
  <cp:revision>5</cp:revision>
  <dcterms:created xsi:type="dcterms:W3CDTF">2023-11-01T06:41:48Z</dcterms:created>
  <dcterms:modified xsi:type="dcterms:W3CDTF">2023-11-01T18:06:03Z</dcterms:modified>
</cp:coreProperties>
</file>