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  <p:sldMasterId id="2147483648" r:id="rId2"/>
    <p:sldMasterId id="2147483667" r:id="rId3"/>
  </p:sldMasterIdLst>
  <p:notesMasterIdLst>
    <p:notesMasterId r:id="rId50"/>
  </p:notesMasterIdLst>
  <p:sldIdLst>
    <p:sldId id="273" r:id="rId4"/>
    <p:sldId id="300" r:id="rId5"/>
    <p:sldId id="301" r:id="rId6"/>
    <p:sldId id="302" r:id="rId7"/>
    <p:sldId id="303" r:id="rId8"/>
    <p:sldId id="305" r:id="rId9"/>
    <p:sldId id="304" r:id="rId10"/>
    <p:sldId id="306" r:id="rId11"/>
    <p:sldId id="307" r:id="rId12"/>
    <p:sldId id="308" r:id="rId13"/>
    <p:sldId id="298" r:id="rId14"/>
    <p:sldId id="299" r:id="rId15"/>
    <p:sldId id="257" r:id="rId16"/>
    <p:sldId id="269" r:id="rId17"/>
    <p:sldId id="260" r:id="rId18"/>
    <p:sldId id="261" r:id="rId19"/>
    <p:sldId id="271" r:id="rId20"/>
    <p:sldId id="264" r:id="rId21"/>
    <p:sldId id="265" r:id="rId22"/>
    <p:sldId id="267" r:id="rId23"/>
    <p:sldId id="272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309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40:48.8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5095 15619 274 0,'0'0'84'0,"0"0"-56"0,3 0-28 0,-1 0 0 0,-2 0 20 0,0 0 238 0,2 0-128 0,-2 0-81 0,0 0-30 0,2 0 6 0,-2 0 35 0,2 0-3 16,-2 0 21-16,2 0-12 16,-2 0 5-16,3 0-3 15,-3 0-14-15,2 0-18 16,-2 0 9-16,3 0-1 16,-3 0-2-16,2 0 20 15,-2 0-47-15,2 0 13 16,-2 0-14-16,0 0 8 15,0 0-13-15,0 0 8 16,0 0-5-16,0 0 4 0,0 0 0 16,0 0-15-16,0 0 22 15,0 0-22-15,0 6-1 16,2 2 1-16,3 4 10 16,-1 2-11-16,-2-4 9 15,2 4 9-15,1 3 7 16,-3-5-8-16,3 3-5 15,0-1-11-15,-3 3-1 16,-2-8 7-16,2-1-7 16,-2-2 0-16,0-3 0 15,0 6 7-15,0 0 5 16,0 0 1-16,0 9 21 16,0 1-25-16,0-2 5 15,0 5 0-15,0-3-1 16,-2-5-12-16,0 2 11 0,-1 2-12 15,-1-4 0-15,1 4 1 16,-1-6 12-16,-1 2-10 16,3-9-3-16,0 4 1 15,2-6-1-15,0-3 10 16,0 0-9-16,0 0 9 16,0 0-2-16,0 0-7 15,0 0 13-15,0 0-8 16,0 0 7-16,0 0-5 15,0 0 5-15,0 0-13 0,0 0 0 16,0 0 0 0,0 0 0-16,0 0-3 0,0 0 9 15,0 0-18-15,0 0 12 16,0 0 0-16,0 0-6 16,2 0 6-16,2 0-8 15,3 0 8-15,3 0 1 16,2 5 0-16,2-5-2 15,4 2 13-15,0-2-12 16,-3 0 0-16,3 0 1 16,-5 0-1-16,1 0 0 15,-3 0-1-15,-3 0 1 16,2 0 0-16,-1 0 1 16,-3 0 0-16,-1 0 1 15,0 0-2-15,-1 0 0 0,-4 0 8 16,2 0-8-16,-2 0 6 15,0 0-6-15,0 0 0 16,0 0-1-16,0 0 4 16,0 0-3-16,2 0 0 15,-2 0 1-15,0 0-1 16,0 0 0-16,0 0 0 16,0 0 0-16,0 0 0 15,0 0-19-15,0 0-16 16,0 0-82-16,0 0-72 15,0-2-90-15,-10-3-231 16,-4 2-202-16</inkml:trace>
  <inkml:trace contextRef="#ctx0" brushRef="#br0" timeOffset="742.54">5137 15855 20 0,'0'0'283'0,"0"0"-209"16,0 0-56-16,0 0 385 15,0 0-149-15,3 0-157 16,1 0-17-16,1 0 7 16,0 0 10-16,-1 0-33 15,-2-4-15-15,0 4 2 16,0-3 22-16,0 3 16 15,1 0-22-15,-1 0 11 16,-2 0-45-16,2 0 3 16,3 0-7-16,0 0 6 15,1 0-10-15,3 0 4 16,0 0-8-16,0 0-11 16,0 0 2-16,-1 0-3 15,2 0-5-15,-2 0-2 16,1 0 8-16,1 0-9 0,0 0 7 15,-1 0-8-15,1 0 6 16,-4-5-6-16,1 3 1 16,-3 2-3-16,-2-2 9 15,0 2-7-15,0 0 0 16,-2 0 0-16,0 0 0 16,0-2-9-16,0 2-9 15,0 0-11-15,0-1-21 16,0-2-69-16,0 3-43 15,0-4-103-15,0 4-121 16,-8-8-482-16,-3 3 647 16</inkml:trace>
  <inkml:trace contextRef="#ctx0" brushRef="#br0" timeOffset="1539.72">5140 15712 235 0,'0'0'103'16,"0"0"-71"-16,0 0-31 15,0 0 8-15,0 0 294 16,0 0-169-16,0 0-98 16,0 0-15-16,0 0 42 15,0-3 24-15,0 3-31 16,0-4-31-16,2 2 24 0,-2-1-11 16,2 3 23-16,1 0-6 15,-3 0-5-15,2 0-3 16,-2 0-1-16,2 0-14 15,1 0-3-15,-3 0 8 16,2 0-24-16,0 0 27 16,0 0-13-16,2 0 2 15,1 0-3-15,1 0 13 16,2 0 8-16,0 0 9 16,1 0-18-16,5-5-6 15,-1 5 15-15,1 0-30 16,1 0 20-16,1 0-15 15,1 0 8-15,1-4-19 0,0 4 6 16,-2 0-11 0,2 0 2-16,-5 0-8 0,2-4 11 15,-3 3-6 1,1-2-5-16,-4 0-1 0,-2 3 0 16,-3-1 1-16,-2 1 0 15,-2-2 8-15,0 2-7 16,0 0-1-16,0 0 6 15,0 0 7-15,0 0-12 16,0 0 0-16,0 0 3 16,0 0-4-16,0 0-19 15,0-4-56-15,0 0-118 16,0-4-119-16,0 1-523 16,2-2 282-16</inkml:trace>
  <inkml:trace contextRef="#ctx0" brushRef="#br0" timeOffset="6600.72">7144 14108 183 0,'0'0'162'0,"0"0"-127"15,0 0-24-15,0 0-11 16,0 0 7-16,0 0-8 15,0 0 1-15,0 0 0 16,0 2 205-16,0-2-27 0,0 0-107 16,0 0-28-16,0 0 0 15,0 0 19-15,0 0 12 16,0 0-46-16,0 0 8 16,0 0-12-16,0 0 8 15,0 0-14-15,0 0-9 16,0 0-8-16,0 0-1 15,0 0 6-15,0 0-5 16,0 0 28-16,0 0-20 16,0 0 1-16,0 0-1 15,0 0 11-15,0 0-5 16,0 0-1-16,-3 0-14 16,-3 0 0-16,0 0-1 15,1-2-6-15,-2 1 7 0,-2-3 0 16,3 2 0-16,-3 2-8 15,2 0 7-15,0 0 2 16,1-5-1-16,-1 5 0 16,1 0 1-16,-2 0 15 15,2 0-16-15,1 0 0 16,1 0 10-16,-2 0 1 16,0 0-10-16,0 0 0 15,-1 0 7-15,3 0-8 16,-2 0 4-16,-2 0 5 15,4 0-9-15,0 0 0 16,-3 0 2-16,1 0-2 0,1 0 9 16,-2 0 7-1,0 0 7-15,1 0-17 0,-1 0-5 16,-2 0-2 0,0 5 10-16,3-3-9 0,-1 2 0 15,0-3 0-15,2 4 6 16,-1 1-5-16,0-5 0 15,1 4 15-15,-2-1 8 16,2 0-23-16,1 0 28 16,0 0-19-16,0 0 16 15,-1 2 2-15,1 2 7 16,-1-2-19-16,0 0-3 0,3 2-8 16,-2 0-4-1,-1-2 7-15,3 1 1 0,-2 0-5 16,2-2-3-16,0 0 7 15,-1-3-8-15,3 0 7 16,0 0-7-16,-3 1 0 16,3 2 1-16,0-1 5 15,0 0 14-15,0 0-20 16,0 2 6-16,0-2-6 16,0 1 9-16,0-2-7 15,0 3-1-15,0 2 17 16,0-2 2-16,0 0 18 15,0 0-37-15,3 0 29 16,0-1-17-16,1 0-5 16,0 2-7-16,1 2 6 15,-1-1-7-15,-2 1 1 16,2-4-1-16,2 3 1 0,-2-1 8 16,0-4-7-16,-1 1-2 15,1 1 1-15,-2-2 5 16,0-3-5-16,0 2-2 15,0 1 1-15,3-3 0 16,-2 1-1-16,-1-1 4 16,2 3-3-16,1-1 0 15,-1 0 5-15,0-2-5 16,1 1 0-16,2 3 0 16,0-4 1-16,1 0-1 15,1 0 6-15,0 2-5 16,0-2 6-16,0 0-7 15,0 0 1-15,0 0 0 0,-3 0-1 16,1 0 1-16,-1 0-1 16,2 0 1-16,-4 0-1 15,0 0 9-15,1 0-12 16,-3 0 3-16,2 0 0 16,1 0 0-16,0 0 6 15,-3 0-6-15,2 0 0 16,1 0 0-16,-3-2 2 15,2 2-9-15,-2-4 5 16,0 3 1-16,-2 1 1 0,3-2-2 16,0 0-9-1,-1 2 11-15,0-3 0 0,0 2 2 16,-2-2-2-16,2 1 7 16,-2-1-18-16,0-2 12 15,2 3-2-15,-2-1-7 16,0-2 7-16,0 3-8 15,0 0 9-15,0-2-7 16,0 0 1-16,0 0-5 16,0 3 9-16,0-4 2 15,0 5 0-15,3-5 0 16,-3 2-6-16,0-1 5 16,0 2-9-16,0 2 10 15,0-2-1-15,0 2 8 16,0-2-16-16,0 2 16 15,0 0-14-15,0 0 9 16,0 0-3-16,0 0 2 0,0 0 6 16,0 0-7-16,0-3 0 15,0 3 0-15,0 0 7 16,0 0-13-16,0 0 8 16,0 0-3-16,0 0 2 15,0 0-2-15,0 0 2 16,0 0 0-16,0 0 2 15,0 0 3-15,0-5 2 16,0 5-7-16,0 0-2 16,0 0-3-16,0 0 4 15,-3 0 1-15,1 0 0 0,-2 0 0 16,2 0 0 0,-3 0-1-16,2 0 13 0,1-2-19 15,0 0 7-15,0 0-2 16,0 2 2-16,0-1 0 15,-1 1-1-15,3 0 8 16,-2 0-8-16,2 0 0 16,-2 0-10-16,0 0 14 15,-2 0-4-15,1 0 0 16,-2-3 6-16,3 3-5 16,0 0 0-16,0-2-1 15,0 2 0-15,-1 0 0 16,1 0 6-16,0 0-10 15,0-2 4-15,0 2 0 0,0 0 0 16,-1 0 0-16,0 0 1 16,1 0 4-1,2 0-4-15,-2 0-1 0,2 0 0 16,0 0 10-16,-2 0-10 16,2 0 1-16,0 0-1 15,0 0-1-15,-2 0 1 16,2 0-8-16,0 0 8 15,0 0 0-15,0 0 6 16,0 0 2-16,0 0-8 16,0 0 0-16,0 0-1 15,0 0 1-15,0 0 0 16,0 0 0-16,0 0-1 0,0 0 1 16,0 0-1-1,0 0 13-15,0 0-11 0,0 0 0 16,0 0 6-16,0 0-7 15,0 0 14-15,0 0-14 16,2 0 10-16,-2 0-10 16,2 0 6-16,-2 0-5 15,0 0 5-15,2 0-6 16,-2 0 7-16,0 0 7 16,2 0-13-16,1 0 13 15,2 0-12-15,1-4 5 16,1 4 18-16,4 0-24 15,2-2 22-15,0 0-23 16,1 0 8-16,-1-1-8 16,1 3 1-16,-3 0-1 0,0 0 2 15,-4 0-2 1,0 0 1-16,-3 0-10 0,-2 0 18 16,-2 0-10-16,0 0 2 15,0 0-1-15,0 0 0 16,0 0 0-16,0 0 0 15,0 0 0-15,0 0 0 16,0 0 8-16,0 0-11 16,0 0 3-16,0 0 0 15,0 0 0-15,0 0-1 16,0 0-4-16,0 0 3 16,0 0-18-16,0 0-15 15,0 0 9-15,0 0-54 0,0 0-86 16,-4 0-159-1,-9 0-480-15,-1 0 248 0</inkml:trace>
  <inkml:trace contextRef="#ctx0" brushRef="#br0" timeOffset="9236.77">8504 14103 191 0,'0'0'142'0,"0"0"-107"15,0 0-28-15,0 0-7 16,0 0 0-16,0 0 172 16,0 0 127-16,2-2-204 15,-2 2-62-15,2 0-21 16,-2 0 43-16,0 0 24 16,2 0-14-16,-2 0-33 15,0 0-11-15,2 0 18 0,-2 0 0 16,0 0 20-1,2 0-30-15,-2 0-11 0,0 0-2 16,4 0 5-16,-2 2 0 16,0 14 31-16,0-2-14 15,2 4-5-15,-2-1 1 16,1 4-28-16,-1-3 8 16,0-2 2-16,0 0 3 15,0-2-18-15,0 0 9 16,-2-2-1-16,4-7 16 15,-4 4-9-15,2-1-16 16,-2-4 15-16,2 2-8 16,-2-1-4-16,0 0 3 15,0 2 11-15,2-2 17 16,-2-1 7-16,0 4-15 16,0-2-10-16,0 2 17 15,0 0-26-15,0-1 15 0,0-2-13 16,0-1-3-16,0 1-6 15,0-5 1-15,0 2-1 16,0-2 7-16,0 0-7 16,0 0 6-16,0 0-5 15,0 0-1-15,0 0 0 16,0 0-10-16,0 0-3 16,0-2-22-16,0-3 10 15,0 1 3-15,0 2 20 16,0-6-5-16,-4 4-5 0,-2-2 11 15,4 2-18 1,-4-6 12-16,1 4-8 0,1-1 14 16,0-4-9-16,0 6 8 15,-2-6-4-15,2 3 6 16,0-2-9-16,1 2 4 16,1-1 4-16,0 0-12 15,0 1 12-15,2 0-5 16,0 2 6-16,0-2-8 15,0 0 8-15,0 2 0 16,0-4 1-16,0 3-7 16,0 0 6-16,2-1-7 15,0 2 1-15,0 0 6 16,1 1-1-16,-1 0 0 16,0 1-18-16,0-4-12 0,-2 2 30 15,2 2-17-15,0 0 18 16,2 0 0-16,-4 2 0 15,0 0 1-15,2 0-1 16,-2 2 0-16,2-2 1 16,-2-1-1-16,2 3 6 15,0-2-3-15,2 1-2 16,-1 1-1-16,1-4 1 16,-2 2 5-16,2-1-5 15,2 1-1-15,-2 1 0 16,2-1 0-16,1-2-6 15,-3 4 12-15,1-5-7 16,0 5 1-16,-3 0 0 16,2 0 0-16,1-3 0 15,-1 3 0-15,0 0 1 0,1 0 5 16,2 0-6-16,-3 0 25 16,1 0-25-16,-1 0 0 15,0 0 0-15,1 0 1 16,0 0 0-16,-3 0 7 15,2 0-8-15,-1 0 0 16,-1 0 0-16,0 0 10 16,0 0-10-16,2 0 1 15,1 0 3-15,-3 3-3 16,3 2 0-16,-1-5-1 16,-1 4 7-16,-1-2-7 15,-2 1 1-15,2 2-3 0,0 0 11 16,0 2-9-16,0-1 6 15,1 2 6-15,-1-4-12 16,-2 2 12-16,0-3-11 16,2 2 5-16,-2-3-6 15,0 0 11-15,0 0-1 16,0-1-9-16,0-1-1 16,0 0 0-16,0 2 1 15,0-2 0-15,0 0 7 16,0 5-8-16,-2-1 0 15,0-1-9-15,-3 2 22 16,1-1-13-16,-3 2 1 16,3-1 2-16,-3-2-2 0,0 1-1 15,-1-2 0 1,1 1 1-16,2 2-1 0,0-5 7 16,3 0-11-16,0 0 4 15,-2 2 0-15,0-2-1 16,-3 2 1-16,-3 0 0 15,4 0-1-15,-3 2 1 16,3-2 0-16,-2 0-1 16,4-2 1-16,-2 2-1 15,1-2 2-15,1 4-2 16,-2-4 2-16,0 0-1 16,4 0 0-16,-2 0 1 15,2 0-1-15,-1 0 7 0,-1 0-10 16,2 0 6-1,-2 0-4-15,-4 2 2 0,4 0 4 16,0 0-5-16,-3-2 1 16,3 2-1-16,-1-2 0 15,3 0 0-15,-1 2 6 16,1-2-8-16,0 2 3 16,0-2-2-16,2 0 1 15,0 2-8-15,0-2-25 16,0 0-17-16,0 0-32 15,0 5-111-15,0-5-210 16,0 0-624-16,4 0 972 0</inkml:trace>
  <inkml:trace contextRef="#ctx0" brushRef="#br0" timeOffset="11939.34">10267 14076 392 0,'0'0'95'0,"0"0"392"16,0 0-260-16,0 0-142 15,0 0-73-15,0 0 95 16,0 0 25-16,22 0-6 15,-22 0-40-15,2 0-26 16,-2 0-25-16,0 0-19 16,0 0-10-16,0 0-5 15,0 0 36-15,0 7-24 16,3 1 17-16,-3 2-22 16,2 4 1-16,-2 0-8 15,2 2 6-15,0 0-7 16,0 2 0-16,0 3 13 15,-2-4-11-15,0 1 21 0,4 0-15 16,-4-1 12-16,0 0-13 16,0-3 5-16,0 1-12 15,0-3 12-15,0-3 9 16,0-3-21-16,0-2 6 16,0 0 4-16,0 0-10 15,0-4 1-15,0 0 6 16,0 0 1-16,0 2 9 15,0 3-9-15,0-3-1 16,0-1-4-16,0-1 7 16,0 2-7-16,0-2-2 15,0 0-1-15,0 2 1 16,0-2 20-16,0 0-11 16,0 0 8-16,0 0-13 15,0 0-4-15,0 0-2 0,0 5 16 16,0-5-15-16,0 0 1 15,0 0 7-15,0 0-8 16,0 0 7-16,0 0-7 16,0 0 2-16,0 0-2 15,0 0 9-15,0 0-11 16,0 0 2-16,0 0 0 16,0 0 0-16,0 0-1 15,0 0 2-15,0 0-2 16,0 0 1-16,0 0 0 15,0 0-7-15,0 0-7 16,0-7 13-16,0 5-10 0,0-1 11 16,0-4-6-16,0 3 6 15,0-2-10-15,0 0 9 16,0-1 1-16,0-2-5 16,0 2-5-16,0-4-6 15,0 3 14-15,0-5-10 16,0 4 11-16,0-5-13 15,0 4 8-15,0 0-3 16,0 2 9-16,0 1-2 16,0 0-1-16,0 0-7 15,0 0 4-15,0 2-9 16,0-4-2-16,0 1 8 16,0 2-4-16,0-3 13 0,-4 2 0 15,4 0 0-15,0-2-7 16,0 5 11-16,-2-6-4 15,2 1 0-15,0 6-1 16,0-6-11-16,0 4 12 16,0 1-3-16,0-1 3 15,0 2 0-15,0-1-4 16,0 2-10-16,0-1 15 16,0 2-2-16,0-2 1 15,0 2-1-15,0-2 2 16,0 3-2-16,0 0 1 15,0 0 0-15,0 0-2 16,0 0 9-16,0 0-7 16,0 0 0-16,0 0 2 15,0 0-2-15,0 0 12 0,0 0-2 16,0 0-1-16,0 0-8 16,0 0 7-16,0 0-6 15,2 0-1-15,2 0-1 16,0 0 0-16,0 0 1 15,1 0 0-15,-3 0 4 16,2 0 1-16,-2 0-5 16,2 0 2-16,2 0 7 15,-4 0-10-15,2 0 0 16,-2 0 0-16,1 0 1 0,-1 0-1 16,0 0 0-16,0 0 0 15,2 0 0-15,-2 0 1 16,4 0-5-16,-2 0 5 15,0 0-1-15,-1 3 1 16,-1-3 0-16,0 0-1 16,0 1 0-16,2-1 0 15,-2 0 0-15,1 3 0 16,-1-3 6-16,3 1-6 16,-3-1 0-16,0 3-1 15,3-3 0-15,-3 2 1 16,2 0-1-16,-2 0 1 15,1-2 0-15,-1 3 0 0,0-3-6 16,1 0 11-16,-1 5-6 16,2-5 2-16,-1 2-1 15,-1 2 0-15,0-3 0 16,0 1 0-16,-2 3 0 16,2-1 0-16,-2-4 9 15,2 3-9-15,-2 2 1 16,3 1-2-16,-3-2 2 15,0 1-1-15,0 4 1 16,0-1 6-16,0-2-7 16,0 0 0-16,0 0-1 15,0 0 13-15,0 0-12 16,0-2 0-16,0 3 6 16,0-7-6-16,0 3 0 15,-3-1 1-15,1 0-1 16,0 0 0-16,2-2 8 15,-2 3-10-15,2-3 4 0,-2 0-2 16,0 0 0-16,-1 0 6 16,-1 5-5-16,-1-5-2 15,-2 0 1-15,-1 2 0 16,1 0-2-16,0 0 12 16,0 0-11-16,1-1 1 15,-3-1 0-15,3 3 0 16,0-1 1-16,0-2 0 15,2 0 5-15,-1 0-6 16,-1 0 1-16,2 0-6 16,-2 0 14-16,2 0-10 15,0 0 2-15,-1 0-2 16,1 0 2-16,0 0-1 0,2 0 0 16,-2 0 0-16,4 0 0 15,0 0 6-15,-2 0-11 16,2 0 6-16,0 0-2 15,0 0 2-15,0 0-2 16,0 0 2-16,0 0-2 16,0 0 0-16,0 0-21 15,0 0 15-15,0 0-60 16,0 0-7-16,0 0-124 16,0 0-96-16,0 0-273 15,0 0-155-15,0 0 641 0</inkml:trace>
  <inkml:trace contextRef="#ctx0" brushRef="#br0" timeOffset="15705.09">12378 12400 214 0,'0'0'99'15,"0"0"-76"-15,0 0-14 0,0 0 311 16,0 0-97-16,0 0-138 16,0 0-65-16,15 9 29 15,-13-9 8-15,-2 0 24 16,3 0-6-16,-3 0 15 16,3 0-9-16,-1 0-13 15,-2 0-7-15,0 0-11 16,2 0 11-16,-2 0-30 15,0 0-5-15,0 0-3 16,0 0 14-16,0 0-17 16,0 0 4-16,0 0-16 15,-2 0-7-15,-3 0 2 16,-2 0 5-16,1-5-16 0,-3 3 9 16,-1 0-2-1,2 0 0-15,-1 2 0 0,3 0-10 16,-2 0 11-16,2 0 0 15,-3 0 0-15,3 0-6 16,-6 0 12-16,3 0-6 16,-1 0 0-16,-2 2 5 15,3 2-5-15,-2-2 0 16,4 2-2-16,-2-2 2 16,3 2-1-16,1-2 8 15,1 2-14-15,-1-2 7 16,1 0 0-16,1 1-7 15,1-2 6-15,2 1 1 16,-4 0-1-16,2 3 1 16,-3-1 0-16,-1 1-1 0,-1 2-2 15,2-4 3 1,-1 3 0-16,-1 1 1 0,0-2-1 16,0 2 6-16,3-1-6 15,-2-1 0-15,1 2 0 16,1-2 1-16,2 2 1 15,-4 1-2-15,4 0 0 16,0 1 0-16,0 1 0 16,0-1 0-16,2 0 6 15,0 1-6-15,0-2 0 16,0 4 2-16,0-3 8 16,0 1-8-16,0-3-2 15,0 2 26-15,0-3-14 16,0-2 12-16,0 2-13 0,0-2 1 15,2 0-3-15,0 0-8 16,2 0 7-16,-1-2-1 16,0 1-7-16,1-3 0 15,-2 3 6-15,0-1-6 16,3 0 6-16,-3 0-6 16,2-2 0-16,1 3 5 15,-1-3 5-15,3 0-6 16,2 3-3-16,2-1 8 15,0 0-7-15,2 0 9 16,1-2-11-16,-1 2 9 0,0-2-9 16,-1 0 1-1,-3 0 0-15,-1 0 11 0,0 0-12 16,-4 0 1-16,0 0 5 16,-2 0-5-16,1 0 4 15,-1 0-4-15,0 0-1 16,0 0 0-16,0 0 10 15,0 0-11-15,2 0 1 16,-2 0 0-16,0 0 0 16,0 0 0-16,0 0 1 15,2 0-2-15,-1 0 1 16,1 0 0-16,-2-2-1 16,0 2 2-16,4-2-1 15,-4 0 0-15,4-3 0 16,-1 5 0-16,1-5-1 15,-2 1 1-15,1 1 0 16,0 3 0-16,-3-3-4 0,-2 1-9 16,2 0 10-16,0 2 2 15,-2-2-7-15,0 2 6 16,0-2-3-16,0 0 5 16,3 1-6-16,-3-2-7 15,0-1 12-15,2 2-17 16,-2-2 18-16,2 2 1 15,-2 0 0-15,0-2-1 16,2 2 0-16,-2-2-2 16,0 2 2-16,0-2 0 15,0 2 0-15,0 0-13 0,0 0 14 16,0 0-2-16,0 2 0 16,0-3 1-16,0 3-4 15,0-1 4-15,0 1 0 16,-2 0 0-16,2 0 0 15,0 0 6-15,0-2-6 16,0 2 0-16,0 0-1 16,0-2-10-16,-2 0 10 15,2 0-7-15,0 0 7 16,0-1 1-16,-2 3 0 16,2-3-7-16,0 3 7 15,-3 0 0-15,1-2 0 16,0 2 0-16,0 0-5 15,0-2 3-15,-1 2-3 0,3-2 5 16,-3 2 0-16,3-3 7 16,-2 3-13-16,2 0 7 15,-2-1-2-15,0 1 2 16,2 0 0-16,-2 0-1 16,0 0 6-16,2 0-6 15,-2-2 0-15,-1 2-1 16,-1 0 9-16,0-2-9 15,2-1 2-15,-4 3-1 16,4 0 1-16,0 0-1 16,0 0 0-16,0-1 2 15,-1 1-2-15,1 0 1 16,0 0 1-16,-2 0-2 0,2 0-1 16,0 0 1-1,2 0 0-15,0 0 0 0,0 0 10 16,-4 0-10-16,4 0 1 15,0 0 8-15,-2 0 1 16,0 0-7-16,0 0-3 16,0 0 1-16,0 0-1 15,-3 0 5-15,3 0-4 16,-2 0-1-16,2 1 0 16,0-1 1-16,-1 3 1 15,0-3-1-15,3 0-1 16,0 0 2-16,0 0 7 15,0 0-8-15,0 0 3 16,0 0-3-16,0 0-1 16,0 0 0-16,0 0 10 0,0 0-11 15,0 0 1-15,0 0-11 16,0 0-22-16,0 0-42 16,0 0-73-16,0 0-66 15,0 0-121-15,0 0-232 16,0 0 171-16,0-4 266 0</inkml:trace>
  <inkml:trace contextRef="#ctx0" brushRef="#br0" timeOffset="18531.96">13809 12515 199 0,'0'0'103'0,"0"0"-80"16,0 0-15-16,0 0 225 15,0 0 77-15,0 0-184 16,0 0-87-16,0 0 13 15,0 0 16-15,0 0 27 16,0 0-60-16,0 0 0 16,0 0 16-16,0 0 2 15,2 0-19-15,-2 0-2 16,0 0-5-16,0 0 4 16,0 0 15-16,0 0-25 0,3 0 18 15,-3 1-1 1,0 4 6-16,2-1-12 0,-2 4 6 15,2 0-22-15,-2 3 26 16,2 1 10-16,-2 3-33 16,0 2 6-16,0-3-16 15,0 5 26-15,0-1-25 16,0 0 6-16,0 2-16 16,0-2 20-16,0 0-3 15,0-1 0-15,0-4 2 16,0-1-17-16,0-2 35 15,0-4-27-15,0-1-3 16,0 0-7-16,0-1 1 0,0 0 0 16,0-2 8-1,0-2-9-15,0 2 1 0,0-2-3 16,0 0 11-16,0 0-9 16,0 0 1-16,0 0 10 15,0 0-10-15,0 0 8 16,0 0-9-16,0 0 15 15,0 0-9-15,0 0 3 16,0 0-6-16,0 0-3 16,0 0-1-16,0 0 0 15,0 0 0-15,0 0-4 16,0 0 5-16,0 0 0 16,0 0 0-16,0 0-1 15,0 0-4-15,0 0-1 16,0 0 5-16,0-2 1 0,0-1-10 15,0-4 9 1,0-1-14-16,-2 0 15 0,-2 0-1 16,1-4-4-16,-1 0-7 15,2-3 11-15,0-2-10 16,0-1-5-16,2 2 4 16,-3-2-4-16,3 2 9 15,-3 2-5-15,1 2 12 16,2 0-1-16,-2 0-2 15,2 0 3-15,-2 2 0 16,0 0 0-16,-1-1-1 16,1 1-5-16,0-2-3 15,2 1 8-15,0-1 1 16,0-1-12-16,0 3 5 16,0 2 0-16,0 3 7 0,0-2 0 15,0 4 9-15,0 1-9 16,0 0 1-16,0-3-1 15,0 1 0-15,2-1 0 16,3-2-19-16,-1-1 11 16,3 2 1-16,0-2 4 15,-1 2-5-15,1 0 8 16,-1 0-1-16,4 2 1 16,-4 1-1-16,3-2 1 15,-3 1-9-15,4 0 9 16,-3 0-1-16,-1 0 1 15,-2 3 0-15,-1-2 0 0,-3 3-1 16,2 0 1-16,-2 0 0 16,3 0 0-16,-1 0 8 15,0 0 9-15,2 0-16 16,1 0 7-16,1 0-6 16,1 0 14-16,0 0-15 15,0 0 14-15,-1 4-14 16,1-2-1-16,-3 3 0 15,3-4 11-15,0 3-11 16,-1 0 1-16,1-1 9 16,0 0-9-16,-2 1 8 15,-1-2-3-15,0 3 3 16,-2-4-3-16,-2 1-3 0,0-2 6 16,0 2-8-16,0-2-1 15,0 2 1-15,0-2 6 16,0 2-7-16,0 2 5 15,0 2-5-15,0 2 0 16,0 0 7-16,0 1 2 16,0-2-7-16,0 2-1 15,0-4 0-15,0 4-1 16,0-4 1-16,0 2-1 16,0 0 1-16,-2 0 4 15,0-1-4-15,0-3 20 16,0 4-21-16,-3-4 19 15,3-1-18-15,-1 2 6 16,1-1-6-16,-2 1 4 16,-1 0-5-16,1 0 0 0,-3 0 0 15,1 0 9-15,-1-1-7 16,-2 4-2-16,2-3 0 16,-1-1-1-16,0 4 1 15,2-5 0-15,-1 2 0 16,1-3 0-16,1 2 0 15,0-1-1-15,-1 0 2 16,2-2-1-16,-3 1 0 16,1-1 0-16,-4 3-5 15,4-3 4-15,-1 0 1 16,1 0-2-16,-2 0-5 16,2 0-6-16,-1 0-1 0,-1 0 15 15,0 0-1-15,-1 0 0 16,3 0 1-16,0 0 0 15,1 2 0-15,2-2-1 16,1 0 0-16,0 2 0 16,2-2 7-16,0 0-7 15,0 0 1-15,0 0 8 16,0 0-9-16,0 0 13 16,0 0-5-16,0 0 5 15,0 0-13-15,0 0 7 16,0 0-7-16,0 0 1 15,0 0-2-15,0 0-7 16,0 0-19-16,0 0-24 16,0 0-39-16,0 0-102 15,0 0-112-15,0 0-328 0,-5 0-210 16,3 0 797-16</inkml:trace>
  <inkml:trace contextRef="#ctx0" brushRef="#br0" timeOffset="22869.44">15900 10793 215 0,'0'0'84'0,"0"0"-59"15,0 0-24-15,0 0 0 16,0 0 133-16,0 0 149 15,0 0-178-15,0 0-89 16,0 0-4-16,0 0 50 16,0 0 3-16,0 0-35 15,0 0-2-15,0 0-20 16,0 0 28-16,0 0 1 16,0 0 0-16,0 0-12 15,0 0 8-15,0 0-7 16,0 0-13-16,-6 0-3 15,-2 0-2-15,2 0 1 16,-1-3-8-16,-1 3-2 0,-2-2 2 16,2 0-1-1,-3 2 0-15,1 0 7 0,2 0-7 16,-1 0 0-16,-1 0-8 16,2 0 9-16,-1 0-1 15,0 0 1-15,0 0 0 16,2 0-1-16,3 0 0 15,-2 0 1-15,-1 0-1 16,-3 2 0-16,4 0 1 16,-3 1 12-16,0 0 0 15,2 1-2-15,1-2-1 16,-1 1 11-16,3 2-2 0,-1-3 8 16,0 0-14-1,3 2-1-15,-2 0 10 0,2 0-21 16,-3 0 15-1,1 0-8-15,2 1 10 0,0-2-12 16,2 3 7-16,0-3-12 16,0 4 16-16,0-1 25 15,0 2-26-15,0 0 11 16,0 2-26-16,0-1 9 16,0-2-10-16,0 4 13 15,0-3-1-15,0-1-2 16,0 1 0-16,0 0-2 15,0 2 16-15,0-4-23 16,2 2 27-16,0 1-27 16,0-4 17-16,0 2 2 15,3-1 2-15,-3 1-15 16,0 0 8-16,2-2 1 0,-1 0-10 16,2-1 1-16,-3 1 5 15,2 0-9-15,1-1-2 16,-3 2 11-16,2-2-12 15,-2-3 7-15,0 4-6 16,1-3 0-16,-1 0 15 16,0 1-14-16,3-3 23 15,0 3-24-15,1 1 12 16,0-2-13-16,4 1 15 16,-1-1-14-16,-3 1 6 15,3-1-7-15,0 0 0 0,0 0 0 16,0 0 11-1,-1-1-11-15,4-1 0 0,-3 3 1 16,1-3 0-16,-2 0 3 16,1 0-4-16,-3 0 0 15,-2 0 0-15,4 0 2 16,-4 0-2-16,0 0 0 16,1 0 0-16,-1 0 0 15,0 0 5-15,2 0-4 16,-2 0-2-16,2 0 1 15,-1 0 0-15,1-3-7 16,-4 0 8-16,3 1-1 0,0-2 0 16,-3 1 0-1,2 0 0-15,1 1-1 0,-1-4-10 16,-2 3 11-16,3-4 0 16,-1 1 1-16,-1-1-6 15,1 2 6-15,-2-2-2 16,1 2-14-16,-1 1 6 15,-2-2-10-15,0 4 10 16,2-2-3-16,-2 1 11 16,0 1-8-16,0 0 11 15,0 2-3-15,0-1 2 16,0-1-2-16,0 0 2 16,0 2-1-16,0-2 1 15,0 2 6-15,0 0-2 16,0 0-4-16,0 0-1 15,-2 0 10-15,0 0-12 16,-1-3 2-16,3 2 0 0,-2-2 0 16,0 2-1-16,-3-2 1 15,3 0 0-15,0 1 0 16,-1 0 1-16,1 2-4 16,2 0 4-16,-2-3-2 15,2 3 2-15,-2 0 4 16,0-1-5-16,0 1 1 15,-1-3-1-15,1 3 0 16,-2 0 0-16,2-1 9 16,-3 1-9-16,0 0 0 15,1 0 1-15,2 0 0 16,-3 0 4-16,1 0-5 16,2 0 0-16,-2 0 0 0,-2 0 9 15,4 0-9-15,-2 0 1 16,0 0-2-16,-1 0 2 15,1-3 0-15,0 3-1 16,-2 0 1-16,2 0-1 16,0-1 0-16,2 1-1 15,-5 0 4-15,3 0-4 16,-2 0 2-16,0 0-2 16,2 0 2-16,-1 0-2 15,1 0 2-15,0 0-1 16,-1 0 8-16,2 0-7 15,-1 0 8-15,2 0-8 16,-3 0-1-16,3 0 1 0,0 0 6 16,2 0-7-16,-2 0 7 15,2 0-5-15,0 0 6 16,0 0-2-16,0 0 6 16,0 0-9-16,0 0-3 15,0 0 0-15,0 0-8 16,0 0-3-16,0 0-21 15,0 0-46-15,0 0-99 16,0 0-166-16,0 0-333 16,0 0 68-16</inkml:trace>
  <inkml:trace contextRef="#ctx0" brushRef="#br0" timeOffset="25520.53">17323 10844 338 0,'0'0'0'16,"0"0"-1"-16,0 0 0 0,0 0 1 16,0 0 57-1,0 0 229-15,0 0-114 0,13-2-99 16,-11 2 18-16,-2 0-23 15,2 0 16-15,-2 0-6 16,2 0 5-16,-2 0-16 16,0 0-15-16,2 0-17 15,-2 0 11-15,0 0 17 16,2 0-31-16,-2 0 16 16,0 0-29-16,0 0-5 15,0 0-6-15,0 2 6 16,0 5 17-16,3 2 5 15,-3 2 11-15,0-2-19 16,0 1 10-16,0 0-38 16,0 2 39-16,0 1-11 0,0-2 12 15,0-1-11-15,0-3 0 16,0-2-14-16,3 1 5 16,-3-3 7-16,0 1-27 15,0 0 33-15,0 0-33 16,0 2 15-16,0-1 4 15,0 2 6-15,0-1-16 16,0-3 4-16,0 4-12 16,0 1 1-16,0 0 10 15,0 2-5-15,2-1 1 16,-2 0-7-16,0-2 9 16,0-4-8-16,0 1 10 15,0-2-12-15,0-2 6 0,0 2-6 16,0-2 6-1,0 0-3-15,0 0-3 0,0 0 0 16,0 0 0-16,0 0 1 16,0 0-1-16,0 0 8 15,0 0-8-15,0 0 0 16,0 0-2-16,0 0 8 16,0 0-7-16,0 0 1 15,0 0-2-15,2 0-6 16,0 0 2-16,-2-6-5 15,0 1 11-15,0-4-15 16,0 1-12-16,0 0 18 16,0-1-20-16,0 0 29 15,0-1-12-15,0-2-14 16,-2 2 3-16,0-3 9 16,0 1 0-16,-1 3 0 15,0-3 8-15,1-1-35 0,-2 1 39 16,2 3-32-16,2-1-6 15,-2-1 27-15,2 3 12 16,0 0 2-16,0 0-1 16,0 2 1-16,0 2 1 15,0-2 8-15,0 0-10 16,0-2-9-16,0 0-7 16,0 0-29-16,0-3 24 15,2 2 2-15,2-1-13 16,-2 0 32-16,3 2-7 0,0-2 8 15,-3 2-8 1,2 0 7-16,1 2 0 0,-3 3 0 16,2-2 1-16,0 1-1 15,2-1 1-15,0-1-1 16,1 3 0-16,-1 1-6 16,1 0 8-16,0 0-3 15,-1-1 2-15,1 3-1 16,-1 0 0-16,4 0 19 15,-1 0-12-15,-1 0 3 16,1 0 1-16,1 0-10 16,-4 0 25-16,3 0-25 15,-5 0 4-15,3 3-5 16,-2-1 1-16,-1 2-1 16,2-1 6-16,-1 3-5 0,-1-1 0 15,1-1 11-15,0 1-3 16,-3 0-8-16,0-1 0 15,0-1 8-15,3 4-9 16,-3-1 7-16,0 1-7 16,-2-2 6-16,2 1-4 15,-2 0 6-15,0 0-6 16,0-3-2-16,0 4 0 16,0-2 1-16,0 2 8 15,0 0-8-15,0 0 15 16,0-1-9-16,0-2 6 15,-6 2 7-15,-1-2-14 16,1 1 0-16,-2 0-5 16,2-1 0-16,-3 0 0 15,-2 0 6-15,-3 2-5 0,4-3 6 16,-4 0-8-16,3-1 6 16,0 1-6-16,-1-2 7 15,1-1-7-15,3 0 1 16,-2 0 6-16,4 0-7 15,-1 0 28-15,3 0-10 16,0 0-9-16,-4 0-8 16,4 0 11-16,-3 0-7 15,1 0-4-15,-1 0-2 16,0 0 2-16,3 0 0 16,2 0-1-16,-1 0 1 0,3 0-1 15,0 0 1-15,0 0-2 16,0 0 3-16,0 0-4 15,0 0-11-15,0 0-37 16,0 0-50-16,0 0-96 16,0 0-116-16,0 0-184 15,3 0-436-15,3 0 850 0</inkml:trace>
  <inkml:trace contextRef="#ctx0" brushRef="#br0" timeOffset="28027.5">19036 10814 209 0,'0'0'71'0,"0"0"-51"15,0 0-19-15,0 0 6 16,0 0-5-16,0 0 509 16,0 0-378-16,0-2-102 15,0 0 1-15,3 2 33 16,-1 0 41-16,0 0-24 16,-2 0-21-16,2 0-10 15,0 0 16-15,3 0-21 16,-2 0-12-16,-1 0 11 0,-2 0-29 15,0 0 11-15,2 2-11 16,-2-2-4-16,0 2 0 16,2-2 4-16,0 4-10 15,-2 0 5-15,2 2 10 16,-2 5 15-16,3-4 14 16,-1 3-30-16,-2-2 7 15,0 2-13-15,2 1 8 16,-2-2-10-16,0 3 14 15,0 0-8-15,0 2 5 16,0 0 5-16,0-2-27 16,0 1 28-16,0-3-13 0,0-1-3 15,0 0-12 1,0-2 11-16,0 2-11 0,0-1 20 16,0-2-5-16,0 2-1 15,0-2 15-15,0-1-29 16,0-1 10-16,0 1-10 15,0-3 5-15,0 0-5 16,0-2-1-16,0 3 0 16,0-3 1-16,0 0-1 15,0 0 7-15,0 0-11 16,0 0 5-16,0 3-2 16,0-1 2-16,0 0-2 15,0 0 2-15,0-2 0 16,0 0-1-16,0 2 1 15,0-2 0-15,2 0 11 0,-2 0-10 16,0 0 6 0,0 0 4-16,0 0-6 0,0 0 3 15,0 0-9-15,2 0-12 16,-2-4 11-16,0-3-32 16,2 2 32-16,-2-3-24 15,3 0 11-15,-3-3 0 16,3 0 13-16,1 1-6 15,-2-4-8-15,0 2-16 16,0-2-4-16,1 0 9 16,-1 0-18-16,-2-1 35 15,2 1-4-15,0 2 12 16,0-2-42-16,0 0 21 0,4 3 9 16,-4-1-29-1,0 1 26-15,0 3 16 0,0 2 3 16,-2-1-3-16,2 2 0 15,1-2-1-15,-1 2 1 16,2-1-18-16,-2-2 18 16,4 2-9-16,-2-2-23 15,0 2 32-15,0-1-29 16,3 2 29-16,-3 1 0 16,1-1 0-16,0 2-1 15,-1 1 1-15,1 0-5 16,-3 0 5-16,2-1 0 15,0 3-2-15,3-3-6 0,0 1 8 16,0 2 0-16,1-2 1 16,2 0 9-16,-4 2-9 15,3 0 19-15,-5 0 6 16,1 0-12-16,-3 0-6 16,3 0 3-16,-1 0-4 15,-1 0 6-15,1 0-7 16,-2 2-5-16,2 5-2 15,-1-4 2-15,-1 3-1 16,0-3 5-16,0 4 2 16,0-3-8-16,1 2 8 15,-3 2-7-15,0-2 0 16,0 2 18-16,0-1-18 16,0 2 12-16,0-1-5 0,0-2 1 15,0 0-1-15,0 0 2 16,0-2-4-16,0 0-5 15,0 2 0-15,0-2 12 16,-5 1 10-16,-1 2-7 16,1-1 5-16,-1 1-7 15,-1-1-12-15,2-1 12 16,-2-1-3-16,3 0-10 16,-2 0 1-16,-1-1 5 15,0 0-5-15,0-1 6 16,1 0-7-16,2 0 1 15,-3-2-1-15,2 3 12 16,-2-3-12-16,-1 1 1 16,-1-1-2-16,-1 0 2 15,2 0-1-15,1 0 1 0,-1 0-1 16,-2 0 0-16,1 0 1 16,1 0-7-16,-2 0 15 15,4 0-9-15,1 0 0 16,-1 0 1-16,2 0 0 15,-4 0 13-15,2 0-13 16,-1 0 20-16,1 0-15 16,1 0 3-16,5 0 7 15,-2 2-15-15,2-2 6 16,0 0-7-16,0 0 9 16,0 0-9-16,0 0 10 0,0 0-9 15,0 0 1 1,0 0 10-16,0 0 1 0,0 0-14 15,0 0 2-15,0 0-2 16,0 0-26-16,0 0-38 16,0 0-67-16,0 0-81 15,-3 0-184-15,1 0-687 16,-2 0 914-16</inkml:trace>
  <inkml:trace contextRef="#ctx0" brushRef="#br0" timeOffset="32215.37">20829 10221 228 0,'0'0'72'0,"0"0"-54"16,0 0-11-16,0 0-7 15,0 0 0-15,0 0 229 16,0 0-52-16,0 0-99 0,0 0-59 16,0 0 36-1,0 0-2-15,0 0-12 0,0 0-25 16,0 0 2-16,0 0 0 16,0 0-17-16,0 0 17 15,0 0-16-15,0 0 26 16,0 1 13-16,0 3 7 15,0 3-15-15,2 0 18 16,0 2-25-16,-2 0 6 16,2 0 43-16,-2 1-40 15,0 2 5-15,0 0-15 16,0 1 14-16,0-4 6 16,0 1 5-16,0 0-30 15,0-2 1-15,0 1-1 16,0 0-2-16,0-1 10 0,0 1-27 15,0-2 20-15,0 1-6 16,0 0 2-16,0 1-8 16,0-2 7-16,0 0-10 15,0 2-3-15,0-1-3 16,0-2 7-16,0 0-4 16,-2-2-2-16,2 2-2 15,0-1 2-15,0-5-1 16,0 5 0-16,0-3 12 15,0 0-11-15,0 1 0 16,0-2 3-16,0 0 9 16,0 2-13-16,0-3 1 15,0 2 6-15,0-2-6 16,0 0 0-16,0 0-1 0,0 0 0 16,0 0 0-16,0 2 9 15,0-2-12-15,0 0 4 16,0 0-2-16,2 2 2 15,3 1-2-15,2-2 2 16,-1 1-1-16,3 0 1 16,1 1 0-16,0-3 2 15,1 1 7-15,1-1-10 16,-1 2 1-16,-1-2 7 16,2 0-7-16,1 0 4 15,-1 0-5-15,-3 0 6 16,1 0-6-16,-3 0 9 15,0 0 0-15,0 0-9 0,-3 0 11 16,3 0-10-16,-5 0 13 16,2 0-6-16,-1 0 4 15,-1 0-5-15,0 0-5 16,-2 0 23-16,0 0-24 16,0 0 17-16,0 0-16 15,3 0 9-15,-3 0-11 16,2 0 7-16,2 0-6 15,-2 0 12-15,3 0 1 16,-5 0-13-16,2 0 4 16,-2 0-4-16,0 0-1 15,0 0 1-15,0 0 0 16,0 0-1-16,0-2-11 0,0 2-61 16,0-1-88-16,0-2-102 15,0-1-110-15,-9-6-183 16,-2 2 55-16,2-1 418 0</inkml:trace>
  <inkml:trace contextRef="#ctx0" brushRef="#br0" timeOffset="32913.92">20853 10405 215 0,'0'0'82'15,"0"0"-53"-15,0 0-29 16,0 0 7-16,0 0-7 15,0 0 145-15,0 0 136 16,19 0-147-16,-19 0-86 16,2 0 14-16,0 0 19 15,0 0-14-15,0 0 9 16,0 0 0-16,3 0 6 16,-1 0-22-16,2 0-9 15,4 0-9-15,1 0 22 16,0 0-19-16,0 0-14 15,0 0 7-15,1 0-24 16,-3 0 23-16,1 0-15 0,0 0 1 16,1 0-10-16,-3 0 18 15,1 0-9-15,-2 0-9 16,0 0-12-16,-5 0 5 16,0 0 3-16,0 0-2 15,-2 0-7-15,0 0 1 16,0 0 7-16,0 0-7 15,0 0 0-15,0 0-1 16,0 0-6-16,0 0-18 16,0 0-94-16,0-2-80 15,0-4-167-15,-4-5-506 16,-7 2 618-16,2 1 163 0</inkml:trace>
  <inkml:trace contextRef="#ctx0" brushRef="#br0" timeOffset="33714.25">20872 10261 341 0,'0'0'1'16,"0"0"-1"-16,0 0 238 0,0 0 24 16,0 0-165-1,0 0-74-15,0 0 6 0,0 0 38 16,0 0 14-16,0 0-23 15,4 0 17-15,2 0 12 16,1 0-9-16,1 0-28 16,2 0-24-16,-1 0-7 15,-1 0 17-15,2 0 18 16,-1 0-45-16,-1 2 23 16,4-2 7-16,-1 0 15 15,2 0-35-15,-2 0 6 16,0 0 7-16,0 0 13 15,1 0-5-15,-4 0-31 16,1 0 21-16,-4 0-24 16,0 0 5-16,-1 0-11 0,-2 0 10 15,0 0 2-15,-2 0 16 16,0 0-6-16,0 0-8 16,0 0 7-16,0 0-15 15,0 0 6-15,0 0-4 16,0 0 4-16,0 0-12 15,0 0 8-15,0 0-8 16,0 0 10-16,0 0-7 16,0 0 5-16,0 0-1 15,0 0-6-15,0 0-2 16,0 0 0-16,0 0 0 16,0 0-31-16,0 0-39 15,0 0-106-15,0 0-140 0,0 0-435 16,0-9 23-1,-6-1 655-15</inkml:trace>
  <inkml:trace contextRef="#ctx0" brushRef="#br0" timeOffset="37334.04">22750 8543 205 0,'0'0'94'0,"0"0"-67"16,0 0-26-16,0 0 6 0,0 0-6 16,0 0 231-16,-9-5 3 15,9 5-167-15,0 0-52 16,0 0-15-16,0 0 51 15,0 0 0-15,0 0-18 16,0 0-28-16,0 0-5 16,0 0 20-16,0 0 7 15,0 0 44-15,0 0-15 16,0 0 18-16,0 0-30 16,0 0-25-16,0 0-20 15,0 0-63-15,0-2-96 16,0-2-432-16,0-4 203 0</inkml:trace>
  <inkml:trace contextRef="#ctx0" brushRef="#br0" timeOffset="39505.49">23107 8584 198 0,'0'0'107'0,"0"0"-74"16,0 0 215-16,0 0-94 0,0 0-92 16,0 0-33-16,0 0 54 15,-29 0 26-15,27 0-12 16,2 0-27-16,0 0-31 16,0 0 30-16,0 0-5 15,-3 0-1-15,1 0-27 16,-2 0-19-16,-3 0-9 15,-2 0-7-15,2 0-1 16,-1-2 7-16,-1 0-1 16,2 0-6-16,-2 2 11 15,0-2-1-15,3 2 9 16,-4 0-11-16,4-2 0 16,-1 2-8-16,1 0 0 0,1 0-1 15,-2 0 6-15,1 0-6 16,-1 0 2-16,1 0 0 15,-2 0 0-15,2 0 8 16,-3 0-9-16,3 0 2 16,-4 0 9-16,1 0-11 15,1 0 17-15,-2 0-15 16,4 0 5-16,1 2-6 16,1 0 15-16,-2 0-4 15,-2 2-1-15,2 1-9 16,-1-2 14-16,1 3-10 15,-1-1 1-15,2 0 16 16,-1 0-5-16,1-1-5 16,1 1 2-16,2 0-7 15,-3-1 1-15,3 0 3 0,-3 1-2 16,3 0-1-16,0-1 17 16,2 1-25-16,-2 0 24 15,2 0-3-15,0 2-3 16,0-3-13-16,0 2 10 15,0 2-6-15,0-2 5 16,0 2 16-16,0 1-30 16,0 0 36-16,0 3-30 15,0-2 7-15,0-2 0 16,0-1 5-16,0 2-7 0,4-3 2 16,-2 2-3-1,3 0-11-15,-3 0 13 0,3 0-4 16,-1 1-6-16,-2-4-2 15,3-1 11-15,-1 1-11 16,-2 0 4-16,3-1-5 16,0-1 2-16,-1 2 1 15,2-1 8-15,1 0-8 16,0 0-1-16,0-1-2 16,-1 2 1-16,1-3 11 15,-1 3-12-15,4-3 9 16,-4 1-2-16,3-1-6 15,-3 0 6-15,4 0 4 16,-1-2-4-16,1 3-6 16,2-3 11-16,-1 0-11 15,1 0 7-15,-1 0-7 16,-1 0 0-16,0 0-1 0,1 0 11 16,0 0-9-16,-2 0-1 15,2 0-2-15,0-5 2 16,-2 1-2-16,2 1 1 15,-4-2-1-15,1 3 0 16,-3-2 1-16,0 1-8 16,-3 0 8-16,0 1-1 15,0-2 2-15,3 0-1 16,-3 2 0-16,0-3 0 16,0 2-1-16,0-1 0 15,-2-1 0-15,2 0-4 0,-2 1-8 16,4 0 1-1,-2 0 0-15,-2 0 11 0,0-1 1 16,2 2-8-16,-2-2 7 16,0 2-12-16,0-1 13 15,0 2-6-15,0-1 4 16,0 2 2-16,0 1 0 16,0-2 0-16,0 2 1 15,-2 0-2-15,2-2 0 16,-2 2 1-16,2 0 0 15,0 0 1-15,0 0-10 16,0 0 10-16,0-2-2 16,0 2 1-16,0 0-1 15,-4-2 0-15,4 2 1 16,-2 0-9-16,0 0 9 0,-2-3-1 16,-1 3 1-1,1 0-1-15,-2 0 1 0,3-3 0 16,-2 3 0-16,5-2 0 15,-2 2 1-15,0-2-1 16,0 2 0-16,-3 0 1 16,3-2-7-16,2 2 12 15,-2 0-6-15,0-3 0 16,0 3 0-16,0-2 1 16,-1 2-1-16,-1-3 0 15,-1 1 0-15,-2 2-1 16,3-2 7-16,0 0-14 0,-3-1 9 15,0 3-2-15,0-1 1 16,1 1-1-16,2-3 2 16,-3 3-1-16,2 0 0 15,0 0 0-15,1 0-7 16,0 0 11-16,-3 0-5 16,3 0 1-16,-3 0 0 15,2 0-1-15,-1 0 0 16,2 0 1-16,-1 0 0 15,1 0 11-15,2 3-10 16,-4-2 8-16,2 2-8 16,2-1-2-16,0 0 2 15,0-2 4-15,2 2-4 16,0-2 6-16,0 3-7 16,0-3 1-16,0 0-2 0,0 0 14 15,0 0-13-15,0 0 2 16,0 0 6-16,0 0-7 15,0 0 4-15,0 0-5 16,0 0 0-16,0 0 0 16,0 0 6-16,0 0-11 15,0 0 6-15,0 0-2 16,0 0 1-16,0 0-1 16,0 0 2-16,0 0-1 15,0 0 0-15,0 0 0 16,0 0-6-16,0 0 6 15,0 0-1-15,0 0-36 16,2 0-33-16,9 5-93 0,3-5-68 16,-4 0-299-16</inkml:trace>
  <inkml:trace contextRef="#ctx0" brushRef="#br0" timeOffset="44448.47">24465 6898 183 0,'0'0'109'16,"0"0"-79"-16,0 0-29 16,0 0 5-16,0 0 295 15,0 0-44-15,6 0-134 16,-4 0-75-16,-2 0 60 15,2 0 9-15,1 0-12 0,-3 0-67 16,2 0-17-16,-2 0-3 16,3 0 12-16,-3 0 8 15,0 0 6-15,2 0 12 16,-2 0-26-16,0 0 38 16,0 0-28-16,0 0-4 15,0 0-10-15,0 0-2 16,0 0-18-16,0-3-5 15,0 3-1-15,0 0-22 16,0 0 22-16,0 0-28 16,0-3 21-16,0 3-11 15,0-2 17-15,-2 2-6 16,-1-2 6-16,1 2-5 0,-3-2 0 16,1-1 5-1,-3 3-2-15,1 0-5 0,-4 0-5 16,0 0 12-16,-3 0-12 15,1 0 12-15,-1 0-6 16,-1 0 7-16,1 0 0 16,-1 0 0-16,1 0-1 15,2 0 1-15,2 0-1 16,2 0 2-16,3 0-1 16,2 0 0-16,0 3 12 15,2-1-5-15,-2 0-6 16,-1 3 0-16,1-2 7 15,-3 3 5-15,1 2-13 16,-1-2-1-16,-1 3 1 16,-1-2 6-16,0 0-6 0,0 2 0 15,3-1 0 1,-2 1 0-16,-1 2-1 0,0-1 4 16,2-2-3-16,-1 2 0 15,2-2 7-15,-3 0-7 16,5 1 13-16,-3-3-1 15,3-1-6-15,2 1 1 16,-3 0-6-16,3 2 17 16,-2 0-17-16,0 2 0 15,0 0 0-15,2 0 8 16,-2 0-8-16,2 0 10 16,0-2-5-16,0 0 1 15,0 1 11-15,0-1-5 16,0-2 25-16,0-1-20 0,0 2 5 15,0-1-6-15,0-2-4 16,0 0-7-16,0 1 5 16,0 0-11-16,0-1 7 15,0 1-7-15,4 2 11 16,0-1-11-16,1 1 1 16,0 0 15-16,-1 0-10 15,1 0 7-15,-1-2-11 16,0 1 4-16,1-4 0 15,0 5 4-15,-1-5-1 16,0 1-8-16,1 2-1 16,1-3 0-16,-1 2 7 15,-1-3-6-15,3 2 9 0,-2-1-9 16,-1 0-1-16,2 0 1 16,-1-2 14-16,-1 0-15 15,4 2 1-15,-2-2 5 16,0 0-5-16,3 2 0 15,1-2-1-15,-2 0 0 16,3 0 0-16,-1 0 9 16,-2 0-12-16,-1 0 4 15,1 0-2-15,-2 0 2 16,-2 0-1-16,-2 0 0 16,3 0 8-16,1 0-8 15,0 0 0-15,4 0 0 16,-3 0 10-16,1 0-10 15,2 0 0-15,-2-4 2 16,-1 2-2-16,2-2 6 0,-2 1-6 16,-3 2 0-16,1-1-1 15,-3 0 10-15,2 0-6 16,0-3-2-16,-1 5-1 16,1-5 0-16,-1 3 1 15,-1 0-1-15,2-1 2 16,-1 1-2-16,-1-4 0 15,0 5-2-15,0-3 5 16,0-1-3-16,0 1 0 16,1 1 1-16,-1-1-1 15,2 2 5-15,-1-3-5 0,-1 2 0 16,0-1 0-16,-2-2 1 16,3 1-10-16,-1 1 9 15,0 1 0-15,-2-2 0 16,2 2-1-16,-2-1 0 15,2 1 1-15,0-1-1 16,-2 1 1-16,3-1-2 16,-3-1-1-16,0 3-7 15,0-1 10-15,0-4-2 16,0 3-7-16,0 0 8 16,0 3-8-16,0-2 9 15,0 2-1-15,0 1 1 16,0-2-7-16,0 2 11 15,0-3-4-15,0 3 0 0,0 0 0 16,0 0 0 0,0-2 0-16,0 2 0 0,0 0 0 15,-3 0 0-15,3 0 1 16,0 0-1-16,-2 0 1 16,2 0-2-16,0-2 1 15,-2 2-1-15,0-1 1 16,-2-2-1-16,-1 2 1 15,0-2 0-15,-1 1-9 16,-1 0 8-16,1 0-1 16,1 2 3-16,1-1-2 15,-1 1 0-15,3-2 1 16,-3 0-1-16,3 2 1 0,-2-3 0 16,2 3 1-16,2 0-4 15,-3 0 3-15,3 0 0 16,-2 0 0-16,0-2-1 15,0 2 2-15,0 0-1 16,-3 0 0-16,2 0 0 16,-1 0-8-16,2-2 11 15,0 2-3-15,0 0 0 16,-3 0 0-16,1 0 1 16,2 0-2-16,-4 0 2 15,2 0-1-15,0 0 0 16,0 0 1-16,-1 0-6 15,3 0 5-15,-2 0 0 16,-2 0-1-16,2 0 1 0,-2 0-1 16,-3 0 1-16,3 0 0 15,-4 0 0-15,3 0-9 16,3 0 19-16,0 0-11 16,0 0 2-16,-2 0-2 15,4 0 1-15,-2 0 0 16,2 0 0-16,-1 2 0 15,3-2 0-15,0 0 1 16,0 2-1-16,0 1 11 16,0-3-11-16,0 0 1 15,0 0 7-15,0 0-8 16,0 0 1-16,0 0-1 16,0 0 0-16,0 0 0 0,0 2 9 15,0-2-15-15,0 0 7 16,0 0-2-16,0 0 2 15,0 0-2-15,0 0 2 16,0 0 0-16,0 0-1 16,0 0 1-16,0 0-2 15,0 0 5-15,0 0-10 16,0 2-10-16,7-1-44 16,3 3-82-16,2-4-171 15,-1 0-796-15,1 0 791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46:19.4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6E9AB069-A635-4B7A-BD3F-66FC410E31C4}" emma:medium="tactile" emma:mode="ink">
          <msink:context xmlns:msink="http://schemas.microsoft.com/ink/2010/main" type="writingRegion" rotatedBoundingBox="20303,12001 20557,12001 20557,12240 20303,12240"/>
        </emma:interpretation>
      </emma:emma>
    </inkml:annotationXML>
    <inkml:traceGroup>
      <inkml:annotationXML>
        <emma:emma xmlns:emma="http://www.w3.org/2003/04/emma" version="1.0">
          <emma:interpretation id="{15DB37A6-2505-44C3-8E7C-85C7EB4A329F}" emma:medium="tactile" emma:mode="ink">
            <msink:context xmlns:msink="http://schemas.microsoft.com/ink/2010/main" type="paragraph" rotatedBoundingBox="20303,12001 20557,12001 20557,12240 20303,12240" alignmentLevel="1"/>
          </emma:interpretation>
        </emma:emma>
      </inkml:annotationXML>
      <inkml:traceGroup>
        <inkml:annotationXML>
          <emma:emma xmlns:emma="http://www.w3.org/2003/04/emma" version="1.0">
            <emma:interpretation id="{11A58C0A-EA81-4E8A-A90C-D1DE20CCC590}" emma:medium="tactile" emma:mode="ink">
              <msink:context xmlns:msink="http://schemas.microsoft.com/ink/2010/main" type="line" rotatedBoundingBox="20303,12001 20557,12001 20557,12240 20303,12240"/>
            </emma:interpretation>
          </emma:emma>
        </inkml:annotationXML>
        <inkml:traceGroup>
          <inkml:annotationXML>
            <emma:emma xmlns:emma="http://www.w3.org/2003/04/emma" version="1.0">
              <emma:interpretation id="{C1095E92-1E65-4F7B-85FB-63EFECB57F68}" emma:medium="tactile" emma:mode="ink">
                <msink:context xmlns:msink="http://schemas.microsoft.com/ink/2010/main" type="inkWord" rotatedBoundingBox="20303,12001 20557,12001 20557,12240 20303,12240"/>
              </emma:interpretation>
              <emma:one-of disjunction-type="recognition" id="oneOf0">
                <emma:interpretation id="interp0" emma:lang="" emma:confidence="0">
                  <emma:literal>o</emma:literal>
                </emma:interpretation>
                <emma:interpretation id="interp1" emma:lang="" emma:confidence="0">
                  <emma:literal>°</emma:literal>
                </emma:interpretation>
                <emma:interpretation id="interp2" emma:lang="" emma:confidence="0">
                  <emma:literal>0</emma:literal>
                </emma:interpretation>
                <emma:interpretation id="interp3" emma:lang="" emma:confidence="0">
                  <emma:literal>º</emma:literal>
                </emma:interpretation>
                <emma:interpretation id="interp4" emma:lang="" emma:confidence="0">
                  <emma:literal>O</emma:literal>
                </emma:interpretation>
              </emma:one-of>
            </emma:emma>
          </inkml:annotationXML>
          <inkml:trace contextRef="#ctx0" brushRef="#br0">20332 12025 162 0,'0'0'271'0,"0"0"-173"16,0 0-30-16,0 0 13 16,0 0 7-16,0 0 32 15,0 0-34-15,0-2-45 16,0 2 2-16,0 0 24 16,0 0-11-16,0 0 2 15,0 0-23-15,0 0 0 16,0 0 8-16,0 0 11 15,0 0-8-15,0 0 5 16,0 0-10-16,0 0-12 0,0 0 9 16,0 0-24-16,0 0 12 15,0 0-8-15,0 0-5 16,0 0-4-16,0 0-3 16,0 0-6-16,0 0 1 15,0 0 0-15,0 4 0 16,-2 0 5-16,0 2-6 15,-1 0 0-15,0-1-1 16,1 2 1-16,0-1 0 16,2 1 1-16,-2-2 0 15,2 2 6-15,0-2 12 16,0 2-19-16,0-2 10 0,0-1-9 16,0 3 0-16,0-3 0 15,0-1 9-15,0 4-10 16,0-3 1-16,0 1 20 15,0 0-20-15,0 0 18 16,0 0-7-16,0-1 7 16,0 1-7-16,0 0 8 15,0-2-5-15,0 4-6 16,0-4-8-16,2 4 8 16,2-1 3-16,-1-3-11 15,0 2 12-15,-1 1-13 16,0-5 6-16,0 4-5 15,0-2 9-15,2 2-1 16,-1-3 0-16,1 3-4 16,-2-4-4-16,0 1 13 0,0 0-12 15,2 0 10-15,-2 0-3 16,0 0 4-16,2-2-4 16,-2 3 2-16,3-3-10 15,-1 0 0-15,0 0 15 16,2 0-15-16,0 3 12 15,-2-3-13-15,1 0 6 16,-1 0-5-16,2 0 6 16,2 2 0-16,-2-2-5 15,1 0 3-15,-3 0-4 16,3 0-2-16,0 0 1 16,0 0 0-16,-1 0 0 15,-2 0 6-15,3 0-6 0,-4 0 8 16,1 0-2-1,1 0-4-15,-3 0 14 0,0 0-16 16,2 0 18-16,-2-5-12 16,5 5-6-16,-2-5 1 15,2 1 6-15,-3 0-7 16,0 0 0-16,1 0 0 16,-1-1 0-16,1 2-1 15,-3-2 2-15,3 2-1 16,-3-1 0-16,0-1 0 15,0 0 0-15,0 1-1 16,-2-3-5-16,2 4 5 0,-2-4 1 16,3 2-23-16,-3-3 16 15,0 1-5-15,0 2 3 16,0-4-4-16,0 3 13 16,0 2-2-16,0-1 1 15,0-1 1-15,0 2 0 16,0 0-1-16,0-3-2 15,0 3 3-15,0 0 0 16,0 1-1-16,-5-1 0 16,3-1 1-16,0 1 0 15,0 1 0-15,0-2 0 16,-1 3 6-16,-1-2-6 16,1 0 1-16,-1 0-1 0,2 0 0 15,-3 2 0 1,3-2-1-16,0 1 1 0,-2-2-1 15,-1 1-11-15,3 2 11 16,-3-2-10-16,1 2 11 16,-1 0 1-16,3 0-1 15,-2 0 0-15,-1 1-1 16,1-1 0-16,-1-1-7 16,1 3 8-16,1-2 0 15,-1 2-8-15,0 0 9 16,-1-2-1-16,1 2 0 15,2 0 0-15,0 0 0 16,-4 0 1-16,2 0-1 0,0 0 0 16,0 0 0-1,-3 0 2-15,3 0-1 0,-2 0-1 16,0 0 0-16,2 0 0 16,-1 0 0-16,1 2 1 15,0 0 5-15,-2 3 1 16,2-4-6-16,0 3 1 15,2-2-2-15,-3 0 0 16,1 1 0-16,0-2 2 16,2 1-2-16,-2 0 1 15,2 0 0-15,0 0 1 16,2 1 12-16,-2 0-14 16,0 1 17-16,-3 1-16 15,1-3-1-15,2 4 1 16,-2-3 10-16,2 1-10 15,-4 3 6-15,4-4 5 16,-2 4-11-16,2-2 18 0,-3 1-17 16,3 1 19-16,0-2-5 15,2-1-4-15,-2 3-11 16,2-2 5-16,0 1 1 16,0 2-7-16,0 1 9 15,0-2-7-15,0 0-1 16,0-1-1-16,0-3 0 15,4 2-7-15,14-5-86 16,0 0-140-16,-2 0-412 0</inkml:trace>
        </inkml:traceGroup>
      </inkml:traceGroup>
    </inkml:traceGroup>
  </inkml:traceGroup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46:05.0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B9F4BC97-E4E3-4200-B674-E6F1542D47F5}" emma:medium="tactile" emma:mode="ink">
          <msink:context xmlns:msink="http://schemas.microsoft.com/ink/2010/main" type="writingRegion" rotatedBoundingBox="19837,14482 21079,14599 21055,14850 19813,14733"/>
        </emma:interpretation>
      </emma:emma>
    </inkml:annotationXML>
    <inkml:traceGroup>
      <inkml:annotationXML>
        <emma:emma xmlns:emma="http://www.w3.org/2003/04/emma" version="1.0">
          <emma:interpretation id="{8CEE9CBF-50EF-4DD6-8D3F-71D3336C0D11}" emma:medium="tactile" emma:mode="ink">
            <msink:context xmlns:msink="http://schemas.microsoft.com/ink/2010/main" type="paragraph" rotatedBoundingBox="19837,14482 21079,14599 21055,14850 19813,1473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5554ABAE-EF05-4FF4-86E3-29FA27AD23AD}" emma:medium="tactile" emma:mode="ink">
              <msink:context xmlns:msink="http://schemas.microsoft.com/ink/2010/main" type="line" rotatedBoundingBox="19837,14482 21079,14599 21055,14850 19813,14733"/>
            </emma:interpretation>
          </emma:emma>
        </inkml:annotationXML>
        <inkml:traceGroup>
          <inkml:annotationXML>
            <emma:emma xmlns:emma="http://www.w3.org/2003/04/emma" version="1.0">
              <emma:interpretation id="{9701B438-B999-420A-BD2E-42C67D6770D2}" emma:medium="tactile" emma:mode="ink">
                <msink:context xmlns:msink="http://schemas.microsoft.com/ink/2010/main" type="inkWord" rotatedBoundingBox="19837,14482 21079,14599 21055,14850 19813,14733"/>
              </emma:interpretation>
              <emma:one-of disjunction-type="recognition" id="oneOf0">
                <emma:interpretation id="interp0" emma:lang="" emma:confidence="0">
                  <emma:literal>-00</emma:literal>
                </emma:interpretation>
                <emma:interpretation id="interp1" emma:lang="" emma:confidence="0">
                  <emma:literal>100</emma:literal>
                </emma:interpretation>
                <emma:interpretation id="interp2" emma:lang="" emma:confidence="0">
                  <emma:literal>200</emma:literal>
                </emma:interpretation>
                <emma:interpretation id="interp3" emma:lang="" emma:confidence="0">
                  <emma:literal>-100</emma:literal>
                </emma:interpretation>
                <emma:interpretation id="interp4" emma:lang="" emma:confidence="0">
                  <emma:literal>-0°</emma:literal>
                </emma:interpretation>
              </emma:one-of>
            </emma:emma>
          </inkml:annotationXML>
          <inkml:trace contextRef="#ctx0" brushRef="#br0">19826 14604 314 0,'0'0'145'0,"0"0"-117"16,0 0-27-16,0 0 55 15,0 0 23-15,0 0 5 16,0 0 11-16,0 0-15 15,0 0-43-15,0 0-8 16,0 0-1-16,0 0-14 0,0 0 15 16,0 0 7-16,0 0 29 15,0 0 5-15,0 0-2 16,0 0-6-16,0 0-2 16,0 0-5-16,0 0-6 15,0 0 8-15,0 0-22 16,0 0 11-16,0 3-5 15,0 0 1-15,0-3-7 16,0 0-1-16,0 0-5 16,0 4 6-16,0-4 6 15,0 0-19-15,0 0 2 16,0 0-5-16,0 0-2 16,0 0-2-16,0 0 1 0,0 0-4 15,0 2-6-15,2-2-6 16,2 0 6-16,3 2-3 15,0-2-2-15,2 4-1 16,1-2 1-16,4 0 7 16,-1 5-7-16,3-7 0 15,-3 3 5-15,3 1-6 16,-3-2 0-16,1 1 1 16,-1-3 2-16,3 0-3 15,-3 0-2-15,-2 0 1 16,1 5 0-16,-4-5 1 15,1 0 0-15,1 0 0 16,0 0 0-16,1 0-1 0,5 0 2 16,-1 0-1-16,1 0 0 15,-1 0 0-15,-1 0-1 16,-1 0 1-16,-3 0-1 16,-1 0 1-16,-3 0 0 15,-2 0 1-15,-1 0 1 16,-3 0-2-16,0 0 0 15,0 0 0-15,0 0 9 16,0 0 3-16,0 0-2 16,0 0 6-16,0 2-10 15,0-2 9-15,0 0-14 16,0 0 4-16,0 0-5 16,0 0 0-16,2 0-18 15,3 0-53-15,6-2-117 16,0-8-131-16,-2-2-470 0</inkml:trace>
          <inkml:trace contextRef="#ctx0" brushRef="#br0" timeOffset="2040.24">20425 14538 512 0,'0'0'335'0,"0"0"-218"16,0 0-97-16,0 0-7 0,0 0 82 15,0 0 5 1,0 0-48-16,0 14-30 0,-2-12 19 16,0 2 22-16,-2 2 3 15,2 0-13-15,-2 2 1 16,2 1-38-16,0-2 9 15,0-1-12-15,0 4 9 16,2-4-3-16,0 0-5 16,0 5-5-16,0-6 7 15,0 2-3-15,0 2-5 16,0 1 13-16,0-2-7 16,0-1-3-16,0 0 4 15,0 1-3-15,4 1 4 16,4 0 1-16,-4 1 8 0,0 0 3 15,1-2-3-15,1 1-25 16,-2-6 16-16,4 2-7 16,-4-1 3-16,3 1-3 15,-5-1 1-15,2-2-4 16,0 2 1-16,1 0 1 16,0-1-7-16,-1-2 8 15,1 3-9-15,-1-4 0 16,-2 0 0-16,-2 0 0 15,2 0 1-15,3 2-1 16,-1-2 1-16,3 0 6 16,0 0 3-16,1 0-9 15,-1 3 5-15,0-3-5 16,-2 0 0-16,1 2 0 16,-2-2 6-16,1 0-7 0,-1 0 0 15,4 0 6 1,0 0-5-16,-1 0 10 0,-3 0-9 15,3 0-2-15,-2 0 2 16,-1 0 4-16,2 0-5 16,1 0 0-16,-1 0-1 15,2 0 1-15,-4 0-1 16,1 0 1-16,1 0 0 16,-2 0-1-16,2 0 0 15,0 0-1-15,1-5 1 16,-1 3 0-16,0-3 0 15,0-2 0-15,0 1 0 16,-1 2-6-16,1-4 2 0,-2 4 4 16,-2 2 0-16,1-1 0 15,-3-2-8-15,0 1 8 16,2 1 0-16,-2-4-1 16,0-1 0-16,0 3-3 15,0 0-4-15,0-3 7 16,0 0 0-16,0 3-2 15,0-2 2-15,0 2-12 16,0-2 11-16,0-1 1 16,0 3 1-16,0 0-1 15,0 1-7-15,0-1 8 16,-2-2 0-16,-1 2 0 0,1 0-8 16,2 1 8-1,-2 0 1-15,0 0 0 0,0 2-1 16,0-2 1-16,-3 4 2 15,3-3-3-15,-2 3-1 16,2-3 1-16,-4 3 0 16,4-3 0-16,-2 2 1 15,2-1 0-15,-2 0 0 16,1 2 6-16,3-2-5 16,-2 0 2-16,0 2-4 15,0-5 0-15,0 5-1 16,-4-3 1-16,4 1 0 15,-2-2 0-15,2 1 0 0,-2 3-4 16,-1 0 3 0,1-5-9-16,0 5 9 0,-2-6 1 15,0 4-1-15,1 2-1 16,1-1 1-16,0 1-7 16,0-3-5-16,-2 0 13 15,4 2 0-15,0 1-1 16,2 0 1-16,-2 0-1 15,0 0-5-15,-1 0 6 16,1 0-2-16,0 0 1 16,-2 0 1-16,2 0 0 15,-3 0-7-15,-2 0 4 16,3 0 3-16,-1 0 1 16,-1 0 0-16,-1 0-1 15,2 0 0-15,1 0 1 0,-1 0-1 16,3 0 0-1,2 0 2-15,-2 0 1 0,2 0-3 16,0 0 0-16,0 0-1 16,0 0 1-16,0 0-1 15,0 0 0-15,0 1 1 16,-4 2 0-16,2 1 0 16,-3 0 0-16,-2 0 12 15,3 1-2-15,-1-2 3 16,1-1-4-16,0 0-2 15,-1 0-6-15,3 1-1 16,0-3 5-16,2 5-4 16,0-5 2-16,0 0-3 15,0 2 0-15,0-2-1 0,0 0 0 16,0 0 1-16,0 0 0 16,0 0 0-16,0 0-1 15,0 0 1-15,0 0-11 16,0 0 0-16,0 0-55 15,0 2-68-15,0-2-60 16,0 0-34-16,0 0-57 16,0 0-111-16</inkml:trace>
          <inkml:trace contextRef="#ctx0" brushRef="#br0" timeOffset="3732.33">20746 14684 763 0,'0'0'263'16,"0"0"-220"-16,0 0-43 15,0 0 0-15,0 0 52 16,0 0 5-16,0 0-21 16,0 10-20-16,0-6 39 15,0 1 10-15,0 0 0 16,0 1-20-16,0 0 8 15,0 0 3-15,0 0-25 16,3 1-5-16,1 3-7 16,-2-5 10-16,3 3-14 0,-1 0 8 15,-2 1-7 1,3-4 5-16,-1 4-1 0,1-4 12 16,-1 4 6-16,1-5-14 15,-1-3-7-15,0 3-1 16,1-1 5-16,-3-1-20 15,2 2 15-15,1-4-9 16,0 0-1-16,-1 0 4 16,3 4 12-16,-1-4-5 15,4 0-9-15,-4 0 6 16,3 1-14-16,-1-1 17 16,0 0-16-16,0 3-1 15,-1-3 1-15,-1 1 4 16,2-1-5-16,-2 0 0 15,-1 0 1-15,1 0 1 0,-2 0 6 16,2 0 0-16,0 0-7 16,-1 0 8-16,-1 0 0 15,2 0-9-15,1 0 9 16,2 0 0-16,0 0-7 16,0-4 5-16,-2 3-6 15,2-3 3-15,-3 0-4 16,1-1 0-16,-3 1 1 15,1 3 5-15,0-3-5 16,-1 4 5-16,0-5-6 16,-2 1 1-16,1 3 13 15,-1-3-13-15,2-1 4 16,-2 0-4-16,3-2 12 16,-2 1-12-16,-1 2 1 0,0-4-1 15,-2 4-1-15,0-1 1 16,2-2 0-16,-2-1-2 15,2 4-4-15,-2-6 5 16,0 2 0-16,0 0-2 16,0 0-5-16,0 3 7 15,0-2-1-15,0 2-8 16,0-2 0-16,0-1-3 16,0 2 6-16,0 0 5 15,-4 4-14-15,0-3 14 16,-1 2 0-16,0 1 1 15,1 2 10-15,-1-2-3 16,3 2-6-16,-2-2-2 16,0-1-3-16,1 3 4 0,-1 0 0 15,1-5 5-15,-1 3-5 16,-3 0-1-16,3 0 0 16,0 0 1-16,-3 0 0 15,0 0 0-15,-2 0-2 16,3 2 2-16,-1 0 0 15,-3 0-1-15,2-4 0 16,1 4 0-16,1 0 1 16,-2 0-1-16,4 0-3 15,0 0 1-15,2 0-2 16,-3 0 4-16,1 0 1 16,2 0-1-16,-2 0 0 0,-2 0 0 15,4 0 0-15,-4 0 1 16,1 0 0-16,1 0-2 15,-2 0 1-15,0 0 1 16,2 0-1-16,0 0 1 16,-1 0-1-16,1 0 1 15,2 4 0-15,-2-4 0 16,-2 2 0-16,4 0 0 16,-2 2-5-16,-1 0 5 15,1 3 1-15,0-7 0 16,2 7 0-16,-3-2 0 15,0 4 0-15,3-4 0 16,-2 4 11-16,-1-3-12 0,3 0 11 16,0 0-11-16,2-1 0 15,0-5-1-15,0 3-14 16,0-3-17-16,0 0-46 16,0 0-83-16,0-10-123 15,2-2-289-15</inkml:trace>
        </inkml:traceGroup>
      </inkml:traceGroup>
    </inkml:traceGroup>
  </inkml:traceGroup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48:55.34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21203 12022 860 0,'0'0'192'16,"0"0"-186"-16,-24 104-6 15,20-62-133-15,1-2 52 0,0-1 49 16,-1-2 3-16,-5-1 19 16,1 4-9-16,-19 14-33 15,4-8-1-15,-3-7-293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50:30.86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18426 7971 209 0,'0'0'103'0,"0"0"-77"0,0 0-15 15,0 0-5-15,0 0-4 16,0 0 4-16,0 0 172 16,8-4-61-16,-6 4-86 15,-2 0-9-15,0 0-21 16,3 0 21-16,-3 0 11 15,0 0-4-15,0 0-19 16,0-2-9-16,0 2-1 16,0 0-10-16,0-3-45 15,0 3-68-15,0 0-54 16,0 0 21-16,0 0 79 16,0 0 53-16,-3-1-34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50:31.04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18426 7971 261 0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54:40.543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15332 15744 61 0,'0'0'157'16,"0"0"-157"-16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54:40.8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15332 15744 103 0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54:40.912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15332 15744 103 0,'33'-3'36'0,"-33"3"-25"0,0 0 115 0,0 0 47 0,0 0-95 0,0 0-78 16,0 0-41-16,0 0-73 15,0 0 0-15,-2 0-80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45:06.7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5DDD590C-870A-49BD-9AC7-7A1FCA063BA7}" emma:medium="tactile" emma:mode="ink">
          <msink:context xmlns:msink="http://schemas.microsoft.com/ink/2010/main" type="writingRegion" rotatedBoundingBox="26160,3100 27392,2994 27429,3416 26197,3522"/>
        </emma:interpretation>
      </emma:emma>
    </inkml:annotationXML>
    <inkml:traceGroup>
      <inkml:annotationXML>
        <emma:emma xmlns:emma="http://www.w3.org/2003/04/emma" version="1.0">
          <emma:interpretation id="{6F2674FF-851D-4DC9-AFF0-378AFD7553FB}" emma:medium="tactile" emma:mode="ink">
            <msink:context xmlns:msink="http://schemas.microsoft.com/ink/2010/main" type="paragraph" rotatedBoundingBox="26160,3100 27392,2994 27429,3416 26197,3522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FE7F82-B416-47BA-9BD3-68BF0C6919E7}" emma:medium="tactile" emma:mode="ink">
              <msink:context xmlns:msink="http://schemas.microsoft.com/ink/2010/main" type="line" rotatedBoundingBox="26160,3100 27392,2994 27429,3416 26197,3522"/>
            </emma:interpretation>
          </emma:emma>
        </inkml:annotationXML>
        <inkml:traceGroup>
          <inkml:annotationXML>
            <emma:emma xmlns:emma="http://www.w3.org/2003/04/emma" version="1.0">
              <emma:interpretation id="{19553434-3282-4B50-985B-6FC55E61836F}" emma:medium="tactile" emma:mode="ink">
                <msink:context xmlns:msink="http://schemas.microsoft.com/ink/2010/main" type="inkWord" rotatedBoundingBox="26160,3100 27392,2994 27429,3416 26197,3522"/>
              </emma:interpretation>
              <emma:one-of disjunction-type="recognition" id="oneOf0">
                <emma:interpretation id="interp0" emma:lang="" emma:confidence="0">
                  <emma:literal>700</emma:literal>
                </emma:interpretation>
                <emma:interpretation id="interp1" emma:lang="" emma:confidence="0">
                  <emma:literal>+ 00</emma:literal>
                </emma:interpretation>
                <emma:interpretation id="interp2" emma:lang="" emma:confidence="0">
                  <emma:literal>+ 0</emma:literal>
                </emma:interpretation>
                <emma:interpretation id="interp3" emma:lang="" emma:confidence="0">
                  <emma:literal>7 00</emma:literal>
                </emma:interpretation>
                <emma:interpretation id="interp4" emma:lang="" emma:confidence="0">
                  <emma:literal>70°</emma:literal>
                </emma:interpretation>
              </emma:one-of>
            </emma:emma>
          </inkml:annotationXML>
          <inkml:trace contextRef="#ctx0" brushRef="#br0">26221 3146 2 0,'0'0'344'0,"0"0"-199"0,0 0-82 16,0 0-7-16,0 0-35 16,0 0-8-16,2-8 23 15,1 6 34-15,-3 0 24 16,2 2-26-16,-2 0-19 16,0-2-23-16,0 2-5 15,0-2 10-15,2-3 13 16,0 4-15-16,2-3-13 15,-1 0 10-15,-1 1 27 16,1 0 27-16,-1 1-21 0,0 0 5 16,0-3 0-16,-2 4-9 15,2-1-16-15,1 0-9 16,-1 0 2-16,-2 0-3 16,2 2-7-16,-2 0-12 15,0 0 9-15,0 0-12 16,0 0-7-16,0 0 0 15,0 2-10-15,2 10 10 16,0 2 0-16,3 4 12 16,-3 3-11-16,0-2 14 15,-2-1 1-15,3 3 3 16,-1-4-4-16,0 1-5 16,0 0-3-16,3 0 1 0,-3 0-6 15,0 2 6 1,0-1-1-16,0 0 3 0,1-2 15 15,-3-3-13-15,2-4 0 16,-2-2 1-16,0-3-6 16,0 0 2-16,0 2 0 15,0-5 16-15,0 5 13 16,0 1-4-16,0-2-22 16,0 0 4-16,0-2-5 15,0 1-2-15,0 0-8 16,0-2 11-16,0 4-6 15,0-2 6-15,0 2-1 16,0-2-5-16,0 2 9 16,0-5-9-16,0 0-5 15,0 0 5-15,0-2 0 0,0 0-6 16,0 0-15-16,2 0-82 16,3 0-58-16,6-4-25 15,-2-8-115-15,-3-2-297 16</inkml:trace>
          <inkml:trace contextRef="#ctx0" brushRef="#br0" timeOffset="615.97">26180 3323 598 0,'0'0'102'16,"0"0"-76"-16,0 0 58 15,0 0 79-15,0 0-27 16,0 0-39-16,0 0-1 15,0-13 4-15,0 13-1 16,0 0-6-16,0 0-31 16,0 0-21-16,0 0-22 0,0 0-3 15,0 0 2-15,0 0 15 16,0 0 8-16,0 0 9 16,6-1-9-16,2 1-7 15,3-3-4-15,3 3-6 16,3-1 6-16,2 1-14 15,1-3-1-15,-1 3-2 16,2 0-5-16,-1-1-7 16,-3 1 11-16,-3 0 3 15,-3 0-14-15,-4-3 14 16,-1 3-9-16,-1 0-5 16,0-2 8-16,-1 2 7 15,-2 0-8-15,0 0-7 0,-2 0 0 16,3 0-1-1,-3 0 0-15,2 0 6 0,-2 0-6 16,2 0 0-16,0 0 2 16,2 0-2-16,2 0 1 15,0 0 0-15,1-2-1 16,3 0-21-16,4 1-83 16,6-6-127-16,-2 3-261 15,-5-1-630-15</inkml:trace>
          <inkml:trace contextRef="#ctx0" brushRef="#br0" timeOffset="2275.58">26734 3242 599 0,'0'0'179'0,"0"0"-137"16,0 0 10-16,0 0 25 16,0 0-8-16,0 0-24 15,0 0-2-15,-2 12-5 16,2-8-5-16,0 4 32 16,0 1-4-16,0 0-13 15,0-1 4-15,0 2-20 16,0-2 13-16,4 3-7 15,1-6-7-15,-1 3-7 16,0-1 10-16,3-1-14 16,0-1 12-16,-3 2-19 15,3-3 12-15,-1 0-12 0,1 1 15 16,0 0-6-16,0-1 4 16,-3-3-14-16,0 1-11 15,1 1 8-15,-1-1 18 16,1-2 6-16,-3 2-23 15,3-1-1-15,-1 2 7 16,0-3-5-16,1 0-9 16,1 1 4-16,4-1 8 15,-2 0 0-15,1 0-2 16,1 0-11-16,0 0 4 16,-1 0-3-16,1 0-1 15,-4 0 6-15,-2 0-1 16,3 0 3-16,-3 0 1 15,2 0 4-15,-4-1-14 16,0 1 15-16,0-3-14 0,0 3 8 16,-2-1 0-1,5-1 1-15,-1 0 5 0,2-3-6 16,2 2-2-16,-2-2-7 16,1 0 7-16,-1-1-7 15,4-1 0-15,-4 1 1 16,3 1-1-16,-5-2 2 15,3 2-1-15,-5 3-1 16,3-3 1-16,-3 3 6 16,-2-1-1-16,2-2 12 15,1 2-17-15,-1-1-1 16,-2-3 0-16,2 1 2 16,-2 1-2-16,0-2 0 15,0 1 1-15,0 1 1 16,0-2-1-16,0 1 0 0,0 0-1 15,0 0 0-15,0 2 0 16,0 0 0-16,0-2-1 16,0 2 0-16,0 0 0 15,-2-2-5-15,-3 3 6 16,3-2-1-16,-2 1 1 16,-1 1 0-16,2-2-1 15,-1 3 0-15,0-2-1 16,0 1 0-16,1-3-4 15,-3 3 4-15,1 1 2 16,0-2-9-16,-1 2 9 16,2-1 0-16,-1 3 0 0,1-3-1 15,-1 1 0-15,0 0-5 16,1 2 4-16,0 0 1 16,-1-2-6-16,1 2 7 15,-2 0-11-15,-2 0 11 16,4 0-1-16,-1 0 0 15,3 0 0-15,0 0 1 16,0-3 0-16,-2 3 0 16,-2 0-2-16,2 0-2 15,0 0 4-15,2 0 1 16,-1 0 0-16,3 0-1 16,-2 0 2-16,2 0-2 15,-2 0 1-15,2 0-1 0,0 0 1 16,0 0-2-16,0 0 1 15,0 0-1-15,0 0-6 16,-2 0 6-16,0 0 0 16,-2 0 0-16,1 0 0 15,-2 0 0-15,1 0 1 16,-1 0 0-16,1 0-1 16,2 0 1-16,-2 0 0 15,-1 0 0-15,2 0 0 16,-1 3-1-16,0-3 1 15,-1 2 0-15,3 0-5 16,0 0 4-16,0 1-6 16,-3 0 5-16,1 1 4 15,-3 0-4-15,0 2 2 16,1-2 0-16,-1 2 0 0,3-4 0 16,1 3-1-16,-1-4 4 15,1 1-3-15,-1 0 0 16,2 0 0-16,0-2 0 15,0 2 1-15,2-2-1 16,0 0 1-16,-3 3-1 16,3-3 1-16,0 0-2 15,-2 0 1-15,0 3 0 16,-3-1 0-16,3 0 0 16,-3 0 0-16,3 1 0 15,0-2 0-15,2 1-2 16,0 3-65-16,0 0-114 0,0 1-137 15,4-2-420-15</inkml:trace>
          <inkml:trace contextRef="#ctx0" brushRef="#br0" timeOffset="4004.19">27048 3171 537 0,'0'0'291'0,"0"0"-192"15,0 0-62-15,0 0 54 16,0 0-4-16,0 0-46 16,0 0-21-16,0 0-1 0,0 0 5 15,2 0-9-15,-2 0-1 16,0 0 11-16,0 0 11 16,2 0 5-16,1 0-12 15,-1 0 1-15,0 5-12 16,3 1 24-16,-3 0-22 15,3 0-5-15,-3 0-4 16,0 0 21-16,2 0-3 16,-2-1-5-16,3 2 11 15,-3 1-21-15,2-2 5 16,1 2-6-16,0-2 3 16,-1 2-1-16,3-2-5 15,-3 1 0-15,3-2 1 0,0 4-1 16,-3-4-4-1,0-1 10-15,3 2-15 0,-3 1 16 16,2-3-15-16,0-1 14 16,-2 4-9-16,1-6 18 15,-1 1 7-15,-2 0-16 16,0-2-5-16,0 3-11 16,2-3 8-16,-4 0-8 15,2 0 1-15,0 2 1 16,2-2 8-16,0 0 0 15,1 0 2-15,-1 0-3 16,0 0-9-16,4 0 14 16,-2 0-14-16,3 0 12 15,0 0-5-15,0 0-5 16,2 0-1-16,-5-2 0 0,2-1-1 16,-2 1 0-1,-1 0 1-15,1 1-1 0,-4 1 6 16,3-2-6-16,-1 0-2 15,1-1 2-15,0 1 0 16,-1 1 2-16,0-2 0 16,1-1 4-16,1 3-6 15,1-3 0-15,-2-1 1 16,1 1-1-16,-1 0 1 16,-1 0 0-16,0 2-1 15,1-2 1-15,-2 1 1 16,1 1-2-16,-2-3 7 15,0 1-6-15,0 3 14 16,1-4-3-16,-3 1-2 16,2-2-8-16,0 2 5 0,-2-2-6 15,2 2 0-15,0-1-1 16,0-2 0-16,1-1 0 16,0 2 0-16,-1 0 0 15,0-2 0-15,-2 2 1 16,0-2-1-16,0 2 1 15,0 3 0-15,0-4 0 16,0 2 13-16,0 2-14 16,0-1 5-16,0-2-5 15,0 2 0-15,0-2-1 16,-2 0 1-16,-3 1-6 16,0 2 4-16,1-1-4 0,-3-1 5 15,1 2 1-15,-1-1-14 16,0-1 13-16,1 4 0 15,-1-1 0-15,1 0-5 16,1 0 6-16,-2 0 0 16,-2 0 0-16,3 2-1 15,-3-2-9-15,-1 2 10 16,2 0 0-16,-1 0 0 16,0-1-1-16,2 1-1 15,-1 0 1-15,-1 0 0 16,-1 0-8-16,0 0 2 15,1 0 7-15,-3 0-7 16,3 0 7-16,1 0-1 16,-2 0 1-16,2 0 0 15,-1 0-1-15,3 1 1 0,0 1 0 16,2 0-1-16,0 2 1 16,-1-2-1-16,1 1 1 15,0 0-1-15,-1 1-1 16,2 1 1-16,-1 0-10 15,2 1 10-15,-3 0-1 16,3 0-4-16,-2 0 5 16,2 0 2-16,-3 0-1 15,3-1 0-15,-1 0 0 16,1 2 0-16,0-2 1 16,0 1-1-16,2 0 0 15,0 8 0-15,0-2-159 16,0-4-202-16</inkml:trace>
        </inkml:traceGroup>
      </inkml:traceGroup>
    </inkml:traceGroup>
  </inkml:traceGroup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4-26T22:56:28.14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7A0FAB14-2FB0-4D9E-A933-C1745009477D}" emma:medium="tactile" emma:mode="ink">
          <msink:context xmlns:msink="http://schemas.microsoft.com/ink/2010/main" type="inkDrawing" rotatedBoundingBox="20742,10044 20757,10044 20757,10059 20742,10059" shapeName="Other"/>
        </emma:interpretation>
      </emma:emma>
    </inkml:annotationXML>
    <inkml:trace contextRef="#ctx0" brushRef="#br0">0 0 0</inkml:trace>
  </inkml:traceGroup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44:59.7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468605EE-E38F-4803-805F-C183C9BCB198}" emma:medium="tactile" emma:mode="ink">
          <msink:context xmlns:msink="http://schemas.microsoft.com/ink/2010/main" type="writingRegion" rotatedBoundingBox="26065,16172 27617,16172 27617,16423 26065,16423"/>
        </emma:interpretation>
      </emma:emma>
    </inkml:annotationXML>
    <inkml:traceGroup>
      <inkml:annotationXML>
        <emma:emma xmlns:emma="http://www.w3.org/2003/04/emma" version="1.0">
          <emma:interpretation id="{4DE412FF-F0F0-4502-A9FA-293AD1AA11C7}" emma:medium="tactile" emma:mode="ink">
            <msink:context xmlns:msink="http://schemas.microsoft.com/ink/2010/main" type="paragraph" rotatedBoundingBox="26065,16172 27617,16172 27617,16423 26065,16423" alignmentLevel="1"/>
          </emma:interpretation>
        </emma:emma>
      </inkml:annotationXML>
      <inkml:traceGroup>
        <inkml:annotationXML>
          <emma:emma xmlns:emma="http://www.w3.org/2003/04/emma" version="1.0">
            <emma:interpretation id="{2B7DEB04-FD44-4967-A5FA-B3B8544F80DE}" emma:medium="tactile" emma:mode="ink">
              <msink:context xmlns:msink="http://schemas.microsoft.com/ink/2010/main" type="line" rotatedBoundingBox="26065,16172 27617,16172 27617,16423 26065,16423"/>
            </emma:interpretation>
          </emma:emma>
        </inkml:annotationXML>
        <inkml:traceGroup>
          <inkml:annotationXML>
            <emma:emma xmlns:emma="http://www.w3.org/2003/04/emma" version="1.0">
              <emma:interpretation id="{3179B2F4-17FB-4AA8-BD27-96FBBB6158C8}" emma:medium="tactile" emma:mode="ink">
                <msink:context xmlns:msink="http://schemas.microsoft.com/ink/2010/main" type="inkWord" rotatedBoundingBox="26065,16172 27617,16172 27617,16423 26065,16423"/>
              </emma:interpretation>
              <emma:one-of disjunction-type="recognition" id="oneOf0">
                <emma:interpretation id="interp0" emma:lang="" emma:confidence="0">
                  <emma:literal>-00</emma:literal>
                </emma:interpretation>
                <emma:interpretation id="interp1" emma:lang="" emma:confidence="0">
                  <emma:literal>-oo</emma:literal>
                </emma:interpretation>
                <emma:interpretation id="interp2" emma:lang="" emma:confidence="0">
                  <emma:literal>,00</emma:literal>
                </emma:interpretation>
                <emma:interpretation id="interp3" emma:lang="" emma:confidence="0">
                  <emma:literal>-oó</emma:literal>
                </emma:interpretation>
                <emma:interpretation id="interp4" emma:lang="" emma:confidence="0">
                  <emma:literal>-oro</emma:literal>
                </emma:interpretation>
              </emma:one-of>
            </emma:emma>
          </inkml:annotationXML>
          <inkml:trace contextRef="#ctx0" brushRef="#br0">26068 16332 570 0,'0'0'127'0,"0"0"-66"16,0 0 4-16,0 0-25 16,0 0-33-16,0 0 236 15,-3 0-43-15,3 0-135 16,0 0-20-16,0 0 23 16,0 0 17-16,0 0-30 15,0-2-19-15,0 2-12 16,0 0 12-16,0 0 17 15,0 0 4-15,0 0 1 0,0 0-15 16,0 0 11-16,0 0-16 16,0 0-6-1,0 0-2-15,0 0-7 0,0 0-2 16,0 0 1-16,0 0-1 16,0 0-5-16,0 0 9 15,0 0-19-15,0 0 7 16,0 0-12-16,0 0 5 15,0 0-6-15,3 0 1 16,1 0-1-16,2 0 0 16,3 0 1-16,3 0-1 15,1 0 0-15,3 0 3 16,-1 0-3-16,1 0 0 0,1 0 0 16,1 0 1-1,3 0 0-15,-2 0-1 0,2-1 0 16,-1 1 0-16,-3 0-5 15,-3 0 5-15,-3 0 0 16,0 0 0-16,-4 0 2 16,-2 0-2-16,-1 0 0 15,-2 0 0-15,2 0 0 16,-2 0 0-16,3 0 1 16,-3 0-1-16,0 0 0 15,0 0 1-15,1 0 0 16,0 0-1-16,1 0 1 15,0 0-1-15,3 0 0 16,1-4-1-16,0 4 3 16,-2 0-2-16,1 0 0 0,-1 0 0 15,-2 0 1 1,2 0 0-16,-2 0-1 0,-2-5 1 16,-2 5 1-16,0 0-1 15,0 0 20-15,0 0-8 16,0 0 6-16,0 0-7 15,0 0 4-15,0 0-5 16,0 0 2-16,0 0-4 16,0 0-8-16,0 0-1 15,0 0 0-15,9 0-39 16,3-4-154-16,-2-1-417 0</inkml:trace>
          <inkml:trace contextRef="#ctx0" brushRef="#br0" timeOffset="1946.32">26662 16266 679 0,'0'0'209'0,"0"0"-147"15,0 0-39-15,0 0 51 16,0 0 58-16,0 0-38 16,0 0-26-16,0 0-23 15,0 0 3-15,0 0-3 0,0 0-2 16,0 0-8-16,0 0-3 16,0 0-1-16,0 0-2 15,0 0 0-15,0 0-16 16,0 4 3-16,0-2-8 15,0 7-1-15,0-6 9 16,0 6 37-16,0-4-20 16,0 4-5-16,0-4-2 15,0 3-8-15,0-3 1 16,2 0-13-16,4 4 13 16,-2-5-7-16,0-1 1 15,1 2 3-15,-1 0-1 0,0 0-7 16,4-1 4-1,-2-4 8-15,1 4-19 0,-3 2 20 16,0-6-20-16,3 3 7 16,-2 2-2-16,-1-1 2 15,3-4-6-15,-3 3-1 16,0-1 5-16,1 3-5 16,0-5 11-16,-1 0-11 15,3 4-1-15,-1-4 9 16,1 3-1-16,0-3-7 15,2 0 8-15,-1 0-9 16,1 0 1-16,1 0 6 16,-2 0-6-16,1 0 3 15,3 0-4-15,-6 0-1 16,3 0 1-16,-3 0 0 16,0 0 0-16,0 0 0 0,-2 0 0 15,3 0-1-15,-1 0 1 16,2 0-4-16,0 0 4 15,3 0 1-15,1 0 1 16,-3 0-2-16,1 0 2 16,0 0-2-16,-4 0 1 15,3-3 0-15,0-1-1 16,0 4 1-16,-2-7-1 16,1 5 0-16,2 1-6 15,-4-3 5-15,1-1 1 16,-1 2-1-16,3-3-5 15,1 2-1-15,-2-5 6 16,-1 4-9-16,-1 0 2 16,2 2-27-16,-6-1 20 0,0-1 4 15,0 1 10-15,-2 3 0 16,2 1 1-16,-2-4 0 16,0-1-5-16,0-3-10 15,0 3 9-15,0-4 5 16,0 4 1-16,0 0-6 15,0-2 6-15,0 2 1 16,0-1-1-16,0-2-15 16,-4 4 14-16,0-2 2 15,1 3-1-15,-2-2 0 16,3 1 1-16,-2 1 0 0,-1-4-1 16,1 3-7-1,0 1 7-15,-3-2 6 0,2-1-5 16,-1 2-1-1,1 0 0-15,-1 0 0 0,1-2 0 16,-1 3 0-16,-2 3-1 16,2-5 1-16,0 1 0 15,-1 4-2-15,0-3-4 16,0 1 11-16,-1-1-7 16,1 1 2-16,-3 2-1 15,0 0 0-15,1 0 1 16,-1 0-1-16,2 0 1 15,1 0 0-15,1 0 0 16,-4 0-1-16,4 0 1 0,-3 0 0 16,1 0 0-1,-2 0 2-15,1 0-2 0,1 0 1 16,-2 0-1-16,1 0 0 16,3 0 0-16,-1 0 2 15,3 0 1-15,-3 0-2 16,2 0 0-16,-1 2 1 15,-1 3 9-15,1-2-9 16,-1 6 5-16,0-6 9 16,3 3-7-16,-1-2 5 15,3 0-13-15,-2 0 8 16,-1 2-8-16,-2-1 8 16,3-2-9-16,0 1 6 15,-1 1-5-15,1-3-1 16,2 1 0-16,-1 1 1 0,3-4 4 15,0 5-5-15,0-5 1 16,-3 1 6-16,3 1 5 16,-2 4-5-16,0-2-1 15,0 0 4-15,2 0-9 16,0-2 8-16,0 2-9 16,0 1 9-16,0-2-9 15,0 1 0-15,0-4-8 16,0 0-27-16,0 0-65 15,0 0-112-15,9 0-149 16,-2 0-488-16</inkml:trace>
          <inkml:trace contextRef="#ctx0" brushRef="#br0" timeOffset="3699.85">27166 16266 519 0,'0'0'181'0,"0"0"-111"0,0 0 61 16,0 0 34-16,0 0-2 16,0 0-48-16,0 0-34 15,0 0-4-15,0 0-12 16,0 0-11-16,0 0-20 16,0 0-5-16,0 0-16 15,0 0 3-15,0 0-4 16,0 0 2-16,0 4-2 15,0-2 3-15,0 2-1 16,0 4 5-16,0-4 19 0,0 1-19 16,2 0-8-1,3 4 2-15,-1 0 3 0,0 0-7 16,2-2 14-16,-2 4-2 16,0-3-5-16,1-3 7 15,-1 4-12-15,0-4 6 16,4 0-6-16,-2-2 4 15,1 6-6-15,1-8 1 16,0 3 6-16,0 1 1 16,-1-1-9-16,1-1 4 15,2-3 4-15,-1 5-14 16,-1-3 4-16,4 2-5 16,-5-4 6-16,1 4-6 15,1-4 4-15,-2 4-4 16,2-4 5-16,2 0-4 0,-2 0-2 15,2 0 14 1,2 0-13-16,-1 0 0 0,-1 0 0 16,-3 0 0-16,4 0 0 15,-1 0 5-15,0 0-4 16,0-4-2-16,0-4 4 16,-1 1-3-16,1 4-1 15,-3-6 1-15,1 4 4 16,3-4-4-16,-4 1-2 15,1 3 1-15,0-4 0 16,0-1-1-16,0 3-12 16,0-3 7-16,-2 1-4 15,1 0 8-15,-3 0-5 16,-1 0 6-16,1 0 1 16,-3 6-1-16,1-6 1 0,-1 3-1 15,-2-2-10-15,0 2 3 16,0 3 8-16,0-2 0 15,0 5 0-15,0-4 0 16,0 4-2-16,-2-3 2 16,-3 1-5-16,0-3 5 15,1 5 1-15,-3-4-1 16,3 1-6-16,-5-2 6 16,0-1 0-16,0 5 0 15,0-2-5-15,-2-1 5 16,0 0 0-16,2 4 1 15,-3-4-1-15,2 2 1 16,-1-1-2-16,-3 3 1 16,1 0-1-16,-1-5 0 15,-1 5 0-15,1-4-5 0,-1 4 5 16,1 0 0-16,1 0 0 16,-1 0 1-16,1 0-10 15,0 0 10-15,-1 0-1 16,1 0 0-16,-1 0 0 15,2 0 0-15,-2 0-7 16,1 0 2-16,2 0 6 16,1 0 0-16,2 4-1 15,-1-4-7-15,-1 0 8 16,2 5 0-16,-1-5-1 16,3 0 0-16,-4 3 0 15,1 3 1-15,3-6-2 0,-4 4 2 16,4 0 0-16,-3 0 0 15,3 2 6-15,-1 2-6 16,0-4 3-16,0 3 3 16,1 0-6-16,2-1 1 15,-1 2 1-15,2 0 4 16,1-2 7-16,0 3-6 16,2-6-1-16,0 1-4 15,0-4-1-15,0 2-1 16,0 3-8-16,2-2-33 15,21-3-152-15,-1 0-191 16,1 0-1073-16</inkml:trace>
        </inkml:traceGroup>
      </inkml:traceGroup>
    </inkml:traceGroup>
  </inkml:traceGroup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47675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4-04-26T22:56:30.037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Group>
    <inkml:annotationXML>
      <emma:emma xmlns:emma="http://www.w3.org/2003/04/emma" version="1.0">
        <emma:interpretation id="{62EC43C1-F924-4441-8603-BD767C41CDAA}" emma:medium="tactile" emma:mode="ink">
          <msink:context xmlns:msink="http://schemas.microsoft.com/ink/2010/main" type="writingRegion" rotatedBoundingBox="20396,10891 20411,10891 20411,10906 20396,10906"/>
        </emma:interpretation>
      </emma:emma>
    </inkml:annotationXML>
    <inkml:traceGroup>
      <inkml:annotationXML>
        <emma:emma xmlns:emma="http://www.w3.org/2003/04/emma" version="1.0">
          <emma:interpretation id="{A25B1F7A-85A9-410A-B04E-3D84672C00CC}" emma:medium="tactile" emma:mode="ink">
            <msink:context xmlns:msink="http://schemas.microsoft.com/ink/2010/main" type="paragraph" rotatedBoundingBox="20396,10891 20411,10891 20411,10906 20396,10906" alignmentLevel="1"/>
          </emma:interpretation>
        </emma:emma>
      </inkml:annotationXML>
      <inkml:traceGroup>
        <inkml:annotationXML>
          <emma:emma xmlns:emma="http://www.w3.org/2003/04/emma" version="1.0">
            <emma:interpretation id="{95E919CC-53B6-4999-99CA-4D2183DE0998}" emma:medium="tactile" emma:mode="ink">
              <msink:context xmlns:msink="http://schemas.microsoft.com/ink/2010/main" type="line" rotatedBoundingBox="20396,10891 20411,10891 20411,10906 20396,10906"/>
            </emma:interpretation>
          </emma:emma>
        </inkml:annotationXML>
        <inkml:traceGroup>
          <inkml:annotationXML>
            <emma:emma xmlns:emma="http://www.w3.org/2003/04/emma" version="1.0">
              <emma:interpretation id="{1873AC89-5364-449A-9B64-CE5764A53AA4}" emma:medium="tactile" emma:mode="ink">
                <msink:context xmlns:msink="http://schemas.microsoft.com/ink/2010/main" type="inkWord" rotatedBoundingBox="20396,10891 20411,10891 20411,10906 20396,10906"/>
              </emma:interpretation>
              <emma:one-of disjunction-type="recognition" id="oneOf0">
                <emma:interpretation id="interp0" emma:lang="" emma:confidence="1">
                  <emma:literal/>
                </emma:interpretation>
              </emma:one-of>
            </emma:emma>
          </inkml:annotationXML>
          <inkml:trace contextRef="#ctx0" brushRef="#br0">0 0 0</inkml:trace>
          <inkml:trace contextRef="#ctx0" brushRef="#br0" timeOffset="212.9102">0 0 0</inkml:trace>
        </inkml:traceGroup>
      </inkml:traceGroup>
    </inkml:traceGroup>
  </inkml:traceGroup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3-23T18:46:11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Group>
    <inkml:annotationXML>
      <emma:emma xmlns:emma="http://www.w3.org/2003/04/emma" version="1.0">
        <emma:interpretation id="{ADC7EA94-BF61-499D-845B-D79CAF0E686A}" emma:medium="tactile" emma:mode="ink">
          <msink:context xmlns:msink="http://schemas.microsoft.com/ink/2010/main" type="writingRegion" rotatedBoundingBox="19736,4598 20972,4598 20972,5029 19736,5029"/>
        </emma:interpretation>
      </emma:emma>
    </inkml:annotationXML>
    <inkml:traceGroup>
      <inkml:annotationXML>
        <emma:emma xmlns:emma="http://www.w3.org/2003/04/emma" version="1.0">
          <emma:interpretation id="{6BE20AF1-592A-4371-B2BC-720BE313BD67}" emma:medium="tactile" emma:mode="ink">
            <msink:context xmlns:msink="http://schemas.microsoft.com/ink/2010/main" type="paragraph" rotatedBoundingBox="19736,4598 20972,4598 20972,5029 19736,5029" alignmentLevel="1"/>
          </emma:interpretation>
        </emma:emma>
      </inkml:annotationXML>
      <inkml:traceGroup>
        <inkml:annotationXML>
          <emma:emma xmlns:emma="http://www.w3.org/2003/04/emma" version="1.0">
            <emma:interpretation id="{BB88F79F-C79E-4981-A83B-A8399684C93B}" emma:medium="tactile" emma:mode="ink">
              <msink:context xmlns:msink="http://schemas.microsoft.com/ink/2010/main" type="line" rotatedBoundingBox="19736,4598 20972,4598 20972,5029 19736,5029"/>
            </emma:interpretation>
          </emma:emma>
        </inkml:annotationXML>
        <inkml:traceGroup>
          <inkml:annotationXML>
            <emma:emma xmlns:emma="http://www.w3.org/2003/04/emma" version="1.0">
              <emma:interpretation id="{A60F480A-74E9-4CA5-9A00-60B4D3C3841B}" emma:medium="tactile" emma:mode="ink">
                <msink:context xmlns:msink="http://schemas.microsoft.com/ink/2010/main" type="inkWord" rotatedBoundingBox="19736,4598 20972,4598 20972,5029 19736,5029"/>
              </emma:interpretation>
              <emma:one-of disjunction-type="recognition" id="oneOf0">
                <emma:interpretation id="interp0" emma:lang="" emma:confidence="0">
                  <emma:literal>700</emma:literal>
                </emma:interpretation>
                <emma:interpretation id="interp1" emma:lang="" emma:confidence="0">
                  <emma:literal>100</emma:literal>
                </emma:interpretation>
                <emma:interpretation id="interp2" emma:lang="" emma:confidence="0">
                  <emma:literal>too</emma:literal>
                </emma:interpretation>
                <emma:interpretation id="interp3" emma:lang="" emma:confidence="0">
                  <emma:literal>Too</emma:literal>
                </emma:interpretation>
                <emma:interpretation id="interp4" emma:lang="" emma:confidence="0">
                  <emma:literal>tôo</emma:literal>
                </emma:interpretation>
              </emma:one-of>
            </emma:emma>
          </inkml:annotationXML>
          <inkml:trace contextRef="#ctx0" brushRef="#br0">19863 4604 491 0,'0'0'281'16,"0"0"-180"-16,0 0-43 0,0 0 39 15,0 0 40 1,0 0-31-16,0 0-21 0,0-6-16 16,0 6 15-16,0 0-13 15,0 0-1-15,0 0-22 16,0 0-3-16,0 0 9 15,0 0-17-15,0 0 11 16,0 0-13-16,0 0 1 16,0 0-9-16,0 0 1 15,0 0-13-15,0 0-2 16,0 0-7-16,0 0-5 16,0 0-2-16,0 3-18 15,0 9 10-15,0 0 9 16,0 8 0-16,0-1 1 15,0 1 0-15,0 1 0 0,0 0 0 16,0-4-1-16,0 4 10 16,0-1-9-16,0-2-1 15,0 3 0-15,0-2-1 16,0 2 1-16,2-3 0 16,-2 0 1-16,0-3-1 15,2 1 0-15,-2-7-2 16,0-1 0-16,0-1 2 15,0-2 2-15,0 1-1 16,0-4-1-16,0 2 1 16,0 0-1-16,0 0 1 15,0 0-1-15,0-2 1 0,0-2 4 16,0 3-5 0,0-3 0-16,0 0 0 0,0 0 1 15,0 0 0-15,0 0-1 16,0 0-38-16,4 0-64 15,-4-7-38-15,0-5-106 16,0-3-141-16</inkml:trace>
          <inkml:trace contextRef="#ctx0" brushRef="#br0" timeOffset="734.3199">19736 4752 707 0,'0'0'186'0,"0"0"-138"16,0 0-13-16,0 0 109 0,0 0 8 15,0 0-57 1,0 0-53-16,0 0-5 0,0 0 4 15,0 0-8-15,0 0 4 16,2 0-10-16,-2 0 8 16,3 0 3-16,1 0 0 15,1 0-10-15,2 0 4 16,1 2 3-16,3-2-4 16,1 2 4-16,-1 0-18 15,3 1 11-15,-1-3-9 16,3 2 14-16,-1-2-7 15,3 0-5-15,-1 0-8 0,-1 0-6 16,-1 0-6 0,-1 0-1-16,-1 0 4 0,-1 0-2 15,-1 0-2-15,0 0 2 16,-4-2 4-16,-1 2-6 16,-3 0 0-16,-1 0 1 15,-2 0-1-15,2 0 0 16,-2 0 8-16,0 0-7 15,0 0-1-15,0 0 0 16,0 0 0-16,0 0 1 16,0 0 6-16,0 0 0 15,0 0-1-15,0 0-5 16,0 0 2-16,0 0 4 16,0 0-7-16,0 0 0 15,0 0 0-15,2-3-34 0,2 1-72 16,10-4-106-1,-3-2-143-15,0 0-541 0</inkml:trace>
          <inkml:trace contextRef="#ctx0" brushRef="#br0" timeOffset="2460.88">20220 4766 578 0,'0'0'220'16,"0"0"-171"-16,0 0-42 16,0 0 12-16,0 0 36 15,0 0-6-15,0 0 7 16,0 21 31-16,0-16-18 15,0 1 4-15,0-2-17 16,0 3 2-16,0 0-19 0,0 0-7 16,0 1-10-1,0-3-10-15,0 5 39 0,0 0-19 16,0 1-5-16,2 1-12 16,3 0 2-16,2-3 1 15,-3 4 4-15,3-3-9 16,-1 2-3-16,1-2 15 15,-3-2-24-15,3-2 14 16,-2 0-9-16,-1-2-5 16,0 0 6-16,1-1-1 15,-1 2 7-15,4-1 17 16,-2-1-13-16,0 2-10 16,-1-3 11-16,1 0-9 15,0 0 7-15,0-1-7 16,0 2 7-16,-1-1-6 0,1-2 0 15,0 2-8-15,0-2 5 16,1 1 3-16,-1 2-8 16,0-1-2-16,2 0 1 15,-2-2-1-15,1 0 0 16,-3 2 1-16,4-2 9 16,0 0 0-16,1 0 3 15,-3 0-11-15,4 0 13 16,-4 0-15-16,1 0 9 15,-3 0-3-15,3 0 3 16,0 0-8-16,-3 0 1 16,1 0 6-16,1-2-7 15,-1 0 7-15,2-3-8 16,-3 2 16-16,3-2-16 16,-1 2 0-16,-1-3 6 0,-1 3-5 15,1-4 6-15,-1 2 1 16,1 0 1-16,-3 1-8 15,2-1 16-15,-2 2-16 16,1 1 14-16,-1-2-6 16,-2-2 3-16,2 1-6 15,-2 0 7-15,2-2-13 16,-2 0 1-16,2 0-1 16,-2 0 6-16,0-2-7 15,3 4 2-15,-3-4-1 16,0 4 6-16,0-2-5 15,0 1 0-15,0 1 9 0,0-2-10 16,0 1 1-16,0 1-2 16,0-2 7-16,0 3 0 15,-3 1-5-15,1-2 12 16,-2 3-7-16,2-1-5 16,-1-2-1-16,1 1 0 15,0 1 0-15,0-1 6 16,-2-1-4-16,1 1-2 15,-1 0-1-15,-1 3 1 16,1-3 0-16,-1-1-1 16,3 1 0-16,-2 1 1 15,2 0 0-15,-3-1-5 16,1 0 11-16,-1 1-6 16,0 0 0-16,1-1 0 0,0 0 0 15,2 3 0-15,-3-2 0 16,3 0 0-16,-3 2 0 15,1-3 0-15,-1 4-8 16,-1-2 9-16,1 0-1 16,-1 0 1-16,1 0-1 15,-2-2 0-15,1 2-1 16,-1 0 0-16,1-3 1 16,-2 5-1-16,0 0-4 15,1-3 5-15,3 3-1 16,-4-2 1-16,4 2-1 15,-2-2 1-15,1 2 0 16,-1 0-2-16,4 0 2 0,-4 0 0 16,2 0-8-16,0 0 5 15,-3 0 2-15,3 0 1 16,-2 0 0-16,-4 0 0 16,3 0-1-16,1 0 0 15,0 0 1-15,-4 0-1 16,3 2 2-16,1 3-7 15,-1-5 7-15,3 3-2 16,1-1 2-16,1 0-2 16,2 0 1-16,0-2-2 15,0 3-8-15,0-2 1 16,0 1 8-16,0 2-11 16,0 2 2-16,0 1-57 0,0-2-86 15,0 2-182-15,0-5-505 16</inkml:trace>
          <inkml:trace contextRef="#ctx0" brushRef="#br0" timeOffset="4293.06">20619 4802 504 0,'0'0'171'0,"0"0"-127"0,0 0-17 16,0 0 67-16,0 0-10 15,0 0-18-15,0 0-2 16,0 7-5-16,0-7-10 15,-2 1-2-15,2 3 6 16,-2-2-6-16,-1 3 0 16,3-3-22-16,-2 1-6 15,2 2-10-15,-2-2 1 16,0 1 9-16,2 0-19 16,-2 3 14-16,2-1 18 15,-2 2 16-15,2 0-22 0,0 2 2 16,0 0-16-16,0-2-4 15,0 2 4-15,0-1-11 16,0 3 35-16,0-5-28 16,0 3 9-16,0-4-4 15,0 2 15-15,2 0-3 16,4-2 13-16,-1 2-19 16,-1-3-13-16,0 0 13 15,2-1-8-15,-2-1 10 16,0 0-10-16,3 1 0 15,-3 0-5-15,2-2 5 16,0 2-2-16,0-1-2 16,-1-3 4-16,-1 3-10 0,2-1 24 15,-1 0-24 1,2 0 24-16,2-2-3 0,-1 0 3 16,2 0-11-16,1 0 2 15,0 0-2-15,2 0-3 16,-2 0-1-16,0 0-9 15,3 0 12-15,-3 0-13 16,0-2 1-16,0 0-1 16,-2 0 1-16,-2-1 0 15,-2 3 1-15,1-3 4 16,-2 1-6-16,1 0 10 16,-1 0-8-16,0-1 14 15,2 2-2-15,-2-3 4 16,0 1 1-16,1-2-1 15,1 1-2-15,4-2-7 0,-4 0-4 16,1-2-4-16,-1 2 6 16,1-2-7-16,0 0 0 15,-3 1 0-15,3 0 6 16,-5-1-5-16,2 2 8 16,1-2-9-16,-3-1 0 15,1 4 3-15,-3-2 5 16,2-1-7-16,0 3-1 15,0-3 0-15,1 0 0 16,-3 0 1-16,0 2 0 16,0-2 6-16,0 1-6 15,0 1-1-15,0 1 14 0,0-2-13 16,0 1 0 0,0-2-1-16,0 2 1 0,-3 1 0 15,-3-2 0-15,1 1-1 16,-2 0 0-16,1 0 0 15,-1 1 0-15,1-2-1 16,-2 3 1-16,2 0 0 16,-3 0-1-16,3 0 0 15,0 2 1-15,0 0 0 16,-1 0 0-16,3 0-4 16,0 1-2-16,0-2 7 15,0 1-2-15,0 2 1 16,0-2 0-16,2 2-1 15,-5-2 0-15,3 2 0 16,0-3 0-16,-4 3 1 0,4 0-1 16,-3 0 0-1,3 0 1-15,-3 0-2 0,0-3 2 16,3 3 0-16,-3 0-2 16,1-2 1-16,1 2 1 15,1 0-1-15,-1 0 0 16,1 0-11-16,-1 0 12 15,1 0 0-15,0 0-1 16,1 0-5-16,-1 0 5 16,-1 0 0-16,1 0 0 15,-3 0 0-15,3 2-2 16,-3 1-4-16,0 6 7 16,-2-3 0-16,3 2-1 15,-3-2 1-15,2 0 0 16,-2 0 0-16,3 0 0 0,-1 0 0 15,3-1-1-15,-2-2 1 16,2 1 0-16,4-2 0 16,0-2-1-16,0 3-81 15,0-3-88-15,0 0-203 16,0 0-690-16</inkml:trace>
        </inkml:traceGroup>
      </inkml:traceGroup>
    </inkml:traceGroup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D5D6A-DBDA-49C5-B11A-AA678BE00B8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38788-3BA2-418A-B379-2FD54CF021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4402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C0DBC-A837-454A-A2FD-CE91D23BBD9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46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29BF0-4E0A-4229-A4ED-A33FCD8A0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D9CC8-ECB2-4C36-9D36-EA4A059C6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E5DBC-6B5B-4BA3-95B2-7F49857C3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60E71-318B-45C4-BF52-CFB26C4A0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159ECA-2306-4BF8-9DE2-335128B2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304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E6486-BFCB-4C05-8E39-24EEA98FB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83C6B78-63D5-4630-8F20-9751B0D818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A3F33-F0BC-4B81-9814-C04D7BFF4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8E4CC8-59FB-477B-A234-6C19F70FD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2EF7A5-BF8C-4B5D-8BD9-AB4C9AAB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969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49D0178-F5C1-4AB3-8E21-4C81DF2C4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320AAC-1CCA-46BE-9859-E396B8776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B53218-F8E3-476D-9AFD-3DD1348C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E8B2EC-DD9D-4AD5-9C33-DBBBDC9C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36EAA5-33C1-42BC-B043-E2A397B9E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851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212A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212A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41600" cy="6857998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24384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9" name="bg object 19"/>
          <p:cNvSpPr/>
          <p:nvPr/>
        </p:nvSpPr>
        <p:spPr>
          <a:xfrm>
            <a:off x="0" y="711708"/>
            <a:ext cx="1820333" cy="508000"/>
          </a:xfrm>
          <a:custGeom>
            <a:avLst/>
            <a:gdLst/>
            <a:ahLst/>
            <a:cxnLst/>
            <a:rect l="l" t="t" r="r" b="b"/>
            <a:pathLst>
              <a:path w="1365250" h="508000">
                <a:moveTo>
                  <a:pt x="0" y="0"/>
                </a:moveTo>
                <a:lnTo>
                  <a:pt x="0" y="504316"/>
                </a:lnTo>
                <a:lnTo>
                  <a:pt x="1019098" y="507491"/>
                </a:lnTo>
                <a:lnTo>
                  <a:pt x="1119378" y="507491"/>
                </a:lnTo>
                <a:lnTo>
                  <a:pt x="1124013" y="502665"/>
                </a:lnTo>
                <a:lnTo>
                  <a:pt x="1125562" y="501141"/>
                </a:lnTo>
                <a:lnTo>
                  <a:pt x="1127455" y="499490"/>
                </a:lnTo>
                <a:lnTo>
                  <a:pt x="1357884" y="269239"/>
                </a:lnTo>
                <a:lnTo>
                  <a:pt x="1363170" y="262096"/>
                </a:lnTo>
                <a:lnTo>
                  <a:pt x="1364932" y="254952"/>
                </a:lnTo>
                <a:lnTo>
                  <a:pt x="1363170" y="247808"/>
                </a:lnTo>
                <a:lnTo>
                  <a:pt x="1357884" y="240664"/>
                </a:lnTo>
                <a:lnTo>
                  <a:pt x="1128991" y="11937"/>
                </a:lnTo>
                <a:lnTo>
                  <a:pt x="1124013" y="11937"/>
                </a:lnTo>
                <a:lnTo>
                  <a:pt x="1124013" y="7112"/>
                </a:lnTo>
                <a:lnTo>
                  <a:pt x="1119378" y="7112"/>
                </a:lnTo>
                <a:lnTo>
                  <a:pt x="1114564" y="2412"/>
                </a:lnTo>
                <a:lnTo>
                  <a:pt x="1019098" y="2412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bg object 20"/>
          <p:cNvSpPr/>
          <p:nvPr/>
        </p:nvSpPr>
        <p:spPr>
          <a:xfrm>
            <a:off x="475488" y="5899404"/>
            <a:ext cx="11037993" cy="0"/>
          </a:xfrm>
          <a:custGeom>
            <a:avLst/>
            <a:gdLst/>
            <a:ahLst/>
            <a:cxnLst/>
            <a:rect l="l" t="t" r="r" b="b"/>
            <a:pathLst>
              <a:path w="8278495">
                <a:moveTo>
                  <a:pt x="0" y="0"/>
                </a:moveTo>
                <a:lnTo>
                  <a:pt x="8278368" y="0"/>
                </a:lnTo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pic>
        <p:nvPicPr>
          <p:cNvPr id="21" name="bg 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66639" y="4509515"/>
            <a:ext cx="2255519" cy="219151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 u="sng">
                <a:solidFill>
                  <a:srgbClr val="212A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90110" y="277859"/>
            <a:ext cx="1810516" cy="16515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36DCE0-1AAA-4CBD-BABF-4463D6A1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33BAE9-5484-4D3C-98DD-4E1E3B643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BFE224F-0EAE-43B5-B29A-EC70DAC64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4CA070-D43C-4C3B-8B00-A422F7020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12298E-31CE-4AB7-A852-02A0EDCDE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9564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4AF01E-EBDE-4484-A463-D7E498E0B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240CEE-A9FF-46D1-AB50-73919C295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3647AF-A1F5-4C81-8FA2-351CD936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BB64BE-846B-4064-9B7A-55D09E9D2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4AEE81B-756E-40F3-B3C3-977F4AA81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1731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B7D703-FED1-491D-A2BC-42421B4AD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390082-44D2-49A8-8623-1764988C81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113BDA1-7B65-42C0-BC25-9960A2A19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8A1769-E9FC-4761-9275-2C36D52E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66B461-F3B9-4DA2-A2F1-906A30DCB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563FBE-F9CB-4E29-AAB5-50389AC13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17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109AE9-E07E-4BFD-81E3-7C2B3634C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6AB74D-8E28-442C-8134-D9EAD56AE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4614671-A2D6-46ED-99F1-A8E988C7B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6B8DE5-5967-495C-B2BC-8CFAE50CA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54A524F-81BE-4AF9-B802-06378D6F00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0846825-6BC2-42EB-92B8-AF8158D8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0EF2753-FB6A-4EB6-B058-4D6DE606C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766E592-19A7-4E00-979F-00598AC8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6402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920C-3863-4CCA-8C49-25A367FE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150FCE8-2F89-465C-9A1F-2CDE73EFA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132D7F-6EE3-4323-ABF9-0D94F037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7C84D90-101E-4D31-BB69-F28ABFAF8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801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3F5404B-D330-4E8B-A2FD-999FF4F7D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C68FC81-AD03-48E4-8E41-15A0B2499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556091-D098-4511-95E0-CD867FC8C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042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719D24-93D7-45E3-BCF2-250701C50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1D05E8-F63C-4CEF-B046-8EFA09ED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219330-6C5C-4F41-8DE0-870CED3B4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86FF6B-B862-474B-9D21-DB3E7700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AEEB7A-8735-4107-8AB2-51E750F28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A23510-4733-48B8-8C87-299A3BCF8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058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2D555-2F65-4FC6-A5A6-DC4C024DC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E268E5-7E66-4C2A-925B-F261140848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180DDC-1D79-4AB8-A7AA-62389EC42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0C457F5-D255-465A-B81A-0328980FC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332F1B3-2781-4C2B-A5CC-86C9D7F40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C5F077-924B-4790-9B0A-C6FAA88E9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627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262A942-CE35-486F-BD50-73B7BF7C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2BDF2E-CC69-44BA-B4FD-78E35C0CE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E21552-8719-4181-AD35-AF85C74EB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A8BA5-D338-421F-8DD4-A123C9BCFB60}" type="datetimeFigureOut">
              <a:rPr lang="pt-BR" smtClean="0"/>
              <a:t>26/04/2024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4E524E2-E0DC-4662-90C6-F058D5A1F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F78834-0C6B-4603-89D5-44B583FC2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DD6F2A-94EF-4496-A373-6D1760B934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78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9979" y="833754"/>
            <a:ext cx="11712041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0238" y="1355038"/>
            <a:ext cx="11831523" cy="1638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710" y="237534"/>
            <a:ext cx="11779673" cy="1800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 u="sng">
                <a:solidFill>
                  <a:srgbClr val="212A3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775" y="1225042"/>
            <a:ext cx="11530448" cy="1424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8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6.xml"/><Relationship Id="rId18" Type="http://schemas.openxmlformats.org/officeDocument/2006/relationships/image" Target="../media/image26.emf"/><Relationship Id="rId3" Type="http://schemas.openxmlformats.org/officeDocument/2006/relationships/image" Target="../media/image22.png"/><Relationship Id="rId7" Type="http://schemas.openxmlformats.org/officeDocument/2006/relationships/image" Target="../media/image121.png"/><Relationship Id="rId12" Type="http://schemas.openxmlformats.org/officeDocument/2006/relationships/image" Target="../media/image23.emf"/><Relationship Id="rId17" Type="http://schemas.openxmlformats.org/officeDocument/2006/relationships/customXml" Target="../ink/ink8.xml"/><Relationship Id="rId2" Type="http://schemas.openxmlformats.org/officeDocument/2006/relationships/image" Target="../media/image80.png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11" Type="http://schemas.openxmlformats.org/officeDocument/2006/relationships/customXml" Target="../ink/ink5.xml"/><Relationship Id="rId15" Type="http://schemas.openxmlformats.org/officeDocument/2006/relationships/customXml" Target="../ink/ink7.xml"/><Relationship Id="rId10" Type="http://schemas.openxmlformats.org/officeDocument/2006/relationships/image" Target="../media/image130.png"/><Relationship Id="rId4" Type="http://schemas.openxmlformats.org/officeDocument/2006/relationships/customXml" Target="../ink/ink2.xml"/><Relationship Id="rId9" Type="http://schemas.openxmlformats.org/officeDocument/2006/relationships/customXml" Target="../ink/ink4.xml"/><Relationship Id="rId14" Type="http://schemas.openxmlformats.org/officeDocument/2006/relationships/image" Target="../media/image24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.xml"/><Relationship Id="rId3" Type="http://schemas.openxmlformats.org/officeDocument/2006/relationships/image" Target="../media/image23.png"/><Relationship Id="rId7" Type="http://schemas.openxmlformats.org/officeDocument/2006/relationships/image" Target="../media/image29.em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0.xml"/><Relationship Id="rId5" Type="http://schemas.openxmlformats.org/officeDocument/2006/relationships/image" Target="../media/image28.emf"/><Relationship Id="rId4" Type="http://schemas.openxmlformats.org/officeDocument/2006/relationships/customXml" Target="../ink/ink9.xml"/><Relationship Id="rId9" Type="http://schemas.openxmlformats.org/officeDocument/2006/relationships/image" Target="../media/image3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0.png"/><Relationship Id="rId4" Type="http://schemas.openxmlformats.org/officeDocument/2006/relationships/customXml" Target="../ink/ink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customXml" Target="../ink/ink13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121.png"/><Relationship Id="rId9" Type="http://schemas.openxmlformats.org/officeDocument/2006/relationships/customXml" Target="../ink/ink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jp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jp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51505" y="4666310"/>
            <a:ext cx="17583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MATEMÁTICA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2097" y="4620514"/>
            <a:ext cx="2134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593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FUNÇÕES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ONTIN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6160" y="4620514"/>
            <a:ext cx="1466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ABRAÃO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ORÊ</a:t>
            </a:r>
            <a:r>
              <a:rPr sz="2400" b="1" spc="5" dirty="0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CIO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3131" y="4641595"/>
            <a:ext cx="1339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SAÚDE</a:t>
            </a:r>
            <a:r>
              <a:rPr sz="2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NA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ESCOLA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5052" y="4669917"/>
            <a:ext cx="141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05.06.2019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Título 3">
            <a:extLst>
              <a:ext uri="{FF2B5EF4-FFF2-40B4-BE49-F238E27FC236}">
                <a16:creationId xmlns:a16="http://schemas.microsoft.com/office/drawing/2014/main" id="{6D525924-FBE7-4790-A57C-94CC2D23908C}"/>
              </a:ext>
            </a:extLst>
          </p:cNvPr>
          <p:cNvSpPr txBox="1">
            <a:spLocks/>
          </p:cNvSpPr>
          <p:nvPr/>
        </p:nvSpPr>
        <p:spPr>
          <a:xfrm>
            <a:off x="1209822" y="1806734"/>
            <a:ext cx="8102989" cy="280747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0000" kern="0" dirty="0">
                <a:solidFill>
                  <a:sysClr val="windowText" lastClr="000000"/>
                </a:solidFill>
                <a:latin typeface="Edwardian Script ITC" panose="030303020407070D0804" pitchFamily="66" charset="0"/>
              </a:rPr>
              <a:t>Gráficos</a:t>
            </a:r>
          </a:p>
        </p:txBody>
      </p:sp>
      <p:pic>
        <p:nvPicPr>
          <p:cNvPr id="10" name="Imagem 9" descr="Uma imagem contendo Forma&#10;&#10;Descrição gerada automaticamente">
            <a:extLst>
              <a:ext uri="{FF2B5EF4-FFF2-40B4-BE49-F238E27FC236}">
                <a16:creationId xmlns:a16="http://schemas.microsoft.com/office/drawing/2014/main" id="{31BAA7DF-3C79-4A12-A1C2-8BB5349FD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801" y="3786559"/>
            <a:ext cx="2581418" cy="2581418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120AACC-C40F-458B-8841-47B04FD5D88E}"/>
              </a:ext>
            </a:extLst>
          </p:cNvPr>
          <p:cNvSpPr txBox="1"/>
          <p:nvPr/>
        </p:nvSpPr>
        <p:spPr>
          <a:xfrm>
            <a:off x="914529" y="5077268"/>
            <a:ext cx="77114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/>
              <a:t>     Análise de </a:t>
            </a:r>
            <a:r>
              <a:rPr lang="pt-BR" sz="3200" dirty="0"/>
              <a:t>gráficos com funções</a:t>
            </a:r>
          </a:p>
          <a:p>
            <a:r>
              <a:rPr lang="pt-BR" sz="3200" dirty="0"/>
              <a:t>                Função do 2º grau</a:t>
            </a:r>
          </a:p>
        </p:txBody>
      </p:sp>
    </p:spTree>
    <p:extLst>
      <p:ext uri="{BB962C8B-B14F-4D97-AF65-F5344CB8AC3E}">
        <p14:creationId xmlns:p14="http://schemas.microsoft.com/office/powerpoint/2010/main" val="374141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5">
            <a:extLst>
              <a:ext uri="{FF2B5EF4-FFF2-40B4-BE49-F238E27FC236}">
                <a16:creationId xmlns:a16="http://schemas.microsoft.com/office/drawing/2014/main" id="{D655C3DE-488E-4EF6-8CD4-6C779B0008B5}"/>
              </a:ext>
            </a:extLst>
          </p:cNvPr>
          <p:cNvSpPr/>
          <p:nvPr/>
        </p:nvSpPr>
        <p:spPr>
          <a:xfrm>
            <a:off x="645689" y="3010486"/>
            <a:ext cx="4066988" cy="1392702"/>
          </a:xfrm>
          <a:custGeom>
            <a:avLst/>
            <a:gdLst/>
            <a:ahLst/>
            <a:cxnLst/>
            <a:rect l="l" t="t" r="r" b="b"/>
            <a:pathLst>
              <a:path w="8798560" h="4546600">
                <a:moveTo>
                  <a:pt x="8798052" y="0"/>
                </a:moveTo>
                <a:lnTo>
                  <a:pt x="0" y="0"/>
                </a:lnTo>
                <a:lnTo>
                  <a:pt x="0" y="4546092"/>
                </a:lnTo>
                <a:lnTo>
                  <a:pt x="8798052" y="4546092"/>
                </a:lnTo>
                <a:lnTo>
                  <a:pt x="879805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FBE2498-4BA8-4557-BB5F-2C2366AFD684}"/>
              </a:ext>
            </a:extLst>
          </p:cNvPr>
          <p:cNvSpPr txBox="1"/>
          <p:nvPr/>
        </p:nvSpPr>
        <p:spPr>
          <a:xfrm>
            <a:off x="448136" y="334052"/>
            <a:ext cx="7107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6. 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ncontre</a:t>
            </a:r>
            <a:r>
              <a:rPr lang="pt-PT" sz="24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conjunto</a:t>
            </a:r>
            <a:r>
              <a:rPr lang="pt-PT" sz="2400" spc="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{𝑥</a:t>
            </a:r>
            <a:r>
              <a:rPr lang="pt-PT" sz="2400" spc="135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∈</a:t>
            </a:r>
            <a:r>
              <a:rPr lang="pt-PT" sz="2400" spc="9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𝐷(ƒ)</a:t>
            </a:r>
            <a:r>
              <a:rPr lang="pt-PT" sz="2400" spc="105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spc="105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/</a:t>
            </a:r>
            <a:r>
              <a:rPr lang="pt-PT" sz="2400" spc="12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−1</a:t>
            </a:r>
            <a:r>
              <a:rPr lang="pt-PT" sz="2400" spc="1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≤</a:t>
            </a:r>
            <a:r>
              <a:rPr lang="pt-PT" sz="2400" spc="85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ℎ(𝑥)</a:t>
            </a:r>
            <a:r>
              <a:rPr lang="pt-PT" sz="2400" spc="8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≤</a:t>
            </a:r>
            <a:r>
              <a:rPr lang="pt-PT" sz="2400" spc="85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3</a:t>
            </a:r>
            <a:r>
              <a:rPr lang="pt-PT" sz="2400" spc="25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}</a:t>
            </a:r>
            <a:endParaRPr lang="pt-BR" sz="2400" dirty="0"/>
          </a:p>
        </p:txBody>
      </p:sp>
      <p:pic>
        <p:nvPicPr>
          <p:cNvPr id="4" name="image21.png">
            <a:extLst>
              <a:ext uri="{FF2B5EF4-FFF2-40B4-BE49-F238E27FC236}">
                <a16:creationId xmlns:a16="http://schemas.microsoft.com/office/drawing/2014/main" id="{CAB257E9-B2FB-4422-B000-51B29FA7C35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5253" y="1966497"/>
            <a:ext cx="3527827" cy="2914991"/>
          </a:xfrm>
          <a:prstGeom prst="rect">
            <a:avLst/>
          </a:prstGeom>
        </p:spPr>
      </p:pic>
      <p:pic>
        <p:nvPicPr>
          <p:cNvPr id="6" name="image23.png">
            <a:extLst>
              <a:ext uri="{FF2B5EF4-FFF2-40B4-BE49-F238E27FC236}">
                <a16:creationId xmlns:a16="http://schemas.microsoft.com/office/drawing/2014/main" id="{C3BDA55A-382E-4B69-8B68-67D40D6F682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56858" y="1538810"/>
            <a:ext cx="6825331" cy="345384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0C0F262-F71E-4E48-ADC4-E9388EE9A2CF}"/>
              </a:ext>
            </a:extLst>
          </p:cNvPr>
          <p:cNvSpPr txBox="1"/>
          <p:nvPr/>
        </p:nvSpPr>
        <p:spPr>
          <a:xfrm>
            <a:off x="231841" y="1223403"/>
            <a:ext cx="7154008" cy="315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>
              <a:lnSpc>
                <a:spcPts val="1490"/>
              </a:lnSpc>
            </a:pP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{𝑥</a:t>
            </a:r>
            <a:r>
              <a:rPr lang="pt-PT" sz="2400" spc="11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pt-PT" sz="2400" spc="7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𝐷(ℎ)</a:t>
            </a:r>
            <a:r>
              <a:rPr lang="pt-PT" sz="2400" spc="6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pt-PT" sz="2400" spc="7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−1</a:t>
            </a:r>
            <a:r>
              <a:rPr lang="pt-PT" sz="2400" spc="6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pt-PT" sz="2400" spc="9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ℎ(𝑥)</a:t>
            </a:r>
            <a:r>
              <a:rPr lang="pt-PT" sz="2400" spc="6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≤</a:t>
            </a:r>
            <a:r>
              <a:rPr lang="pt-PT" sz="2400" spc="7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pt-PT" sz="2400" spc="1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r>
              <a:rPr lang="pt-PT" sz="2400" spc="7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PT" sz="2400" spc="35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[−3</a:t>
            </a:r>
            <a:r>
              <a:rPr lang="pt-PT" sz="2400" spc="1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pt-PT" sz="2400" spc="-7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1[</a:t>
            </a:r>
            <a:r>
              <a:rPr lang="pt-PT" sz="2400" spc="28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𝖴  </a:t>
            </a:r>
            <a:r>
              <a:rPr lang="pt-PT" sz="2400" spc="2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[2,6</a:t>
            </a:r>
            <a:r>
              <a:rPr lang="pt-PT" sz="2400" spc="1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pt-PT" sz="2400" spc="35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5,3]</a:t>
            </a:r>
            <a:endParaRPr lang="pt-BR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60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4D49F3-FD31-4ACD-8289-B5689E2C82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205" y="2031842"/>
            <a:ext cx="9252608" cy="448540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87AF59B-7957-486E-8426-17C78AEB804D}"/>
              </a:ext>
            </a:extLst>
          </p:cNvPr>
          <p:cNvSpPr txBox="1"/>
          <p:nvPr/>
        </p:nvSpPr>
        <p:spPr>
          <a:xfrm>
            <a:off x="657077" y="462182"/>
            <a:ext cx="1087784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rgbClr val="000000"/>
                </a:solidFill>
                <a:latin typeface="Raleway" pitchFamily="2" charset="0"/>
              </a:rPr>
              <a:t>(UCB-DF) </a:t>
            </a:r>
            <a:r>
              <a:rPr lang="pt-BR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O gráfico mostra o número de pontos de uma equipe de futebol nas 12 primeiras rodadas de um campeonato. Sabendo que, nesse campeonato, em caso de vitória a equipe soma três pontos, em caso de empate soma um ponto e em caso de derrota não soma ponto.</a:t>
            </a:r>
            <a:endParaRPr lang="pt-BR" sz="24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3C94C3E-92B7-46E5-80D9-F419ACF4FD18}"/>
              </a:ext>
            </a:extLst>
          </p:cNvPr>
          <p:cNvSpPr txBox="1"/>
          <p:nvPr/>
        </p:nvSpPr>
        <p:spPr>
          <a:xfrm>
            <a:off x="9284677" y="2433711"/>
            <a:ext cx="25884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2400" dirty="0"/>
              <a:t>Domínio?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pPr marL="342900" indent="-342900">
              <a:buAutoNum type="arabicPeriod"/>
            </a:pPr>
            <a:r>
              <a:rPr lang="pt-BR" sz="2400" dirty="0"/>
              <a:t>Imagem?</a:t>
            </a:r>
          </a:p>
          <a:p>
            <a:pPr marL="342900" indent="-342900">
              <a:buAutoNum type="arabicPeriod"/>
            </a:pPr>
            <a:endParaRPr lang="pt-BR" sz="2400" dirty="0"/>
          </a:p>
          <a:p>
            <a:pPr marL="342900" indent="-342900">
              <a:buAutoNum type="arabicPeriod"/>
            </a:pPr>
            <a:r>
              <a:rPr lang="pt-BR" sz="2400" dirty="0"/>
              <a:t>Em quais rodadas o time ganhou, perdeu e empatou?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D0C99C06-FFC5-456E-AD9D-72D18172A0E1}"/>
              </a:ext>
            </a:extLst>
          </p:cNvPr>
          <p:cNvCxnSpPr>
            <a:cxnSpLocks/>
          </p:cNvCxnSpPr>
          <p:nvPr/>
        </p:nvCxnSpPr>
        <p:spPr>
          <a:xfrm flipH="1">
            <a:off x="2234419" y="2635656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449894D-8409-4BCB-BA6A-60D889A75658}"/>
              </a:ext>
            </a:extLst>
          </p:cNvPr>
          <p:cNvCxnSpPr>
            <a:cxnSpLocks/>
          </p:cNvCxnSpPr>
          <p:nvPr/>
        </p:nvCxnSpPr>
        <p:spPr>
          <a:xfrm flipH="1">
            <a:off x="2865123" y="2689890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3510C08-07C8-48EB-83C8-9C0FFD10009E}"/>
              </a:ext>
            </a:extLst>
          </p:cNvPr>
          <p:cNvCxnSpPr>
            <a:cxnSpLocks/>
          </p:cNvCxnSpPr>
          <p:nvPr/>
        </p:nvCxnSpPr>
        <p:spPr>
          <a:xfrm flipH="1">
            <a:off x="8554257" y="2635656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6A72754-A241-428B-A3E5-98949D7A7027}"/>
              </a:ext>
            </a:extLst>
          </p:cNvPr>
          <p:cNvCxnSpPr>
            <a:cxnSpLocks/>
          </p:cNvCxnSpPr>
          <p:nvPr/>
        </p:nvCxnSpPr>
        <p:spPr>
          <a:xfrm flipH="1">
            <a:off x="7939015" y="2640653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B2BC132-BA01-4179-B013-1A8A7B1FC90A}"/>
              </a:ext>
            </a:extLst>
          </p:cNvPr>
          <p:cNvCxnSpPr>
            <a:cxnSpLocks/>
          </p:cNvCxnSpPr>
          <p:nvPr/>
        </p:nvCxnSpPr>
        <p:spPr>
          <a:xfrm flipH="1">
            <a:off x="7326117" y="2689890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306FD819-441A-460B-AE3A-0F1A5049B313}"/>
              </a:ext>
            </a:extLst>
          </p:cNvPr>
          <p:cNvCxnSpPr>
            <a:cxnSpLocks/>
          </p:cNvCxnSpPr>
          <p:nvPr/>
        </p:nvCxnSpPr>
        <p:spPr>
          <a:xfrm flipH="1">
            <a:off x="6650942" y="2689890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6BA0BE35-5599-4B94-905C-5C527545C224}"/>
              </a:ext>
            </a:extLst>
          </p:cNvPr>
          <p:cNvCxnSpPr>
            <a:cxnSpLocks/>
          </p:cNvCxnSpPr>
          <p:nvPr/>
        </p:nvCxnSpPr>
        <p:spPr>
          <a:xfrm flipH="1">
            <a:off x="6035700" y="2689890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EE877CF-E593-42AD-8B57-45D31EE861CC}"/>
              </a:ext>
            </a:extLst>
          </p:cNvPr>
          <p:cNvCxnSpPr>
            <a:cxnSpLocks/>
          </p:cNvCxnSpPr>
          <p:nvPr/>
        </p:nvCxnSpPr>
        <p:spPr>
          <a:xfrm flipH="1">
            <a:off x="5420458" y="2689890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D35699D-9758-4638-A378-C76F938E7140}"/>
              </a:ext>
            </a:extLst>
          </p:cNvPr>
          <p:cNvCxnSpPr>
            <a:cxnSpLocks/>
          </p:cNvCxnSpPr>
          <p:nvPr/>
        </p:nvCxnSpPr>
        <p:spPr>
          <a:xfrm flipH="1">
            <a:off x="4785802" y="2689890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3EF4AD2-2A81-4313-8A28-525F3FAC49F2}"/>
              </a:ext>
            </a:extLst>
          </p:cNvPr>
          <p:cNvCxnSpPr>
            <a:cxnSpLocks/>
          </p:cNvCxnSpPr>
          <p:nvPr/>
        </p:nvCxnSpPr>
        <p:spPr>
          <a:xfrm flipH="1">
            <a:off x="4133887" y="2701921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589C792-7B5C-4243-A4F0-0676B1A62ED0}"/>
              </a:ext>
            </a:extLst>
          </p:cNvPr>
          <p:cNvCxnSpPr>
            <a:cxnSpLocks/>
          </p:cNvCxnSpPr>
          <p:nvPr/>
        </p:nvCxnSpPr>
        <p:spPr>
          <a:xfrm flipH="1">
            <a:off x="3500403" y="2635656"/>
            <a:ext cx="2344" cy="3277772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Tinta 22">
                <a:extLst>
                  <a:ext uri="{FF2B5EF4-FFF2-40B4-BE49-F238E27FC236}">
                    <a16:creationId xmlns:a16="http://schemas.microsoft.com/office/drawing/2014/main" id="{502A4814-69D9-4EB3-957E-697232E61CBB}"/>
                  </a:ext>
                </a:extLst>
              </p14:cNvPr>
              <p14:cNvContentPartPr/>
              <p14:nvPr/>
            </p14:nvContentPartPr>
            <p14:xfrm>
              <a:off x="1834200" y="2477880"/>
              <a:ext cx="7009560" cy="3295440"/>
            </p14:xfrm>
          </p:contentPart>
        </mc:Choice>
        <mc:Fallback xmlns="">
          <p:pic>
            <p:nvPicPr>
              <p:cNvPr id="23" name="Tinta 22">
                <a:extLst>
                  <a:ext uri="{FF2B5EF4-FFF2-40B4-BE49-F238E27FC236}">
                    <a16:creationId xmlns:a16="http://schemas.microsoft.com/office/drawing/2014/main" id="{502A4814-69D9-4EB3-957E-697232E61CB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4840" y="2468520"/>
                <a:ext cx="7028280" cy="331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0967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D5E48AD-8A5A-44A5-BD4D-B7CC2ADF0E68}"/>
              </a:ext>
            </a:extLst>
          </p:cNvPr>
          <p:cNvSpPr txBox="1"/>
          <p:nvPr/>
        </p:nvSpPr>
        <p:spPr>
          <a:xfrm>
            <a:off x="644769" y="714160"/>
            <a:ext cx="1090246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 Assinale a alternativa correta.</a:t>
            </a:r>
          </a:p>
          <a:p>
            <a:pPr algn="just"/>
            <a:endParaRPr lang="pt-BR" sz="24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marL="457200" indent="-457200" algn="just">
              <a:buAutoNum type="alphaLcParenR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A equipe perdeu os jogos da segunda, terceira e quarta rodadas.</a:t>
            </a:r>
          </a:p>
          <a:p>
            <a:pPr marL="457200" indent="-457200" algn="just">
              <a:buAutoNum type="alphaLcParenR"/>
            </a:pPr>
            <a:endParaRPr lang="pt-BR" sz="24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b) Nas doze rodadas, o número de vitórias foi igual ao número de derrotas.</a:t>
            </a:r>
          </a:p>
          <a:p>
            <a:pPr algn="just"/>
            <a:endParaRPr lang="pt-BR" sz="24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c) A média de pontos obtidos por rodada, nessas doze rodadas, é igual a 1,5 pontos.</a:t>
            </a:r>
          </a:p>
          <a:p>
            <a:pPr algn="just"/>
            <a:endParaRPr lang="pt-BR" sz="24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d) A equipe conseguiu dois empates entre a sétima e a nona rodadas.</a:t>
            </a:r>
          </a:p>
          <a:p>
            <a:pPr algn="just"/>
            <a:endParaRPr lang="pt-BR" sz="2400" b="0" i="0" dirty="0">
              <a:solidFill>
                <a:srgbClr val="000000"/>
              </a:solidFill>
              <a:effectLst/>
              <a:latin typeface="Raleway" pitchFamily="2" charset="0"/>
            </a:endParaRPr>
          </a:p>
          <a:p>
            <a:pPr algn="just"/>
            <a:r>
              <a:rPr lang="pt-BR" sz="2400" b="0" i="0" dirty="0">
                <a:solidFill>
                  <a:srgbClr val="000000"/>
                </a:solidFill>
                <a:effectLst/>
                <a:latin typeface="Raleway" pitchFamily="2" charset="0"/>
              </a:rPr>
              <a:t>e) Nas doze rodadas, a equipe empatou três vezes.</a:t>
            </a:r>
          </a:p>
        </p:txBody>
      </p:sp>
    </p:spTree>
    <p:extLst>
      <p:ext uri="{BB962C8B-B14F-4D97-AF65-F5344CB8AC3E}">
        <p14:creationId xmlns:p14="http://schemas.microsoft.com/office/powerpoint/2010/main" val="28690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AACCD0-C0BE-4E30-BC03-4D38C576D48F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a imagem da função?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60A524C-6CFB-41DF-99C4-B1C443ABFE31}"/>
                  </a:ext>
                </a:extLst>
              </p:cNvPr>
              <p:cNvSpPr txBox="1"/>
              <p:nvPr/>
            </p:nvSpPr>
            <p:spPr>
              <a:xfrm>
                <a:off x="371094" y="2718054"/>
                <a:ext cx="3356844" cy="25010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a) (  – 5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b) ( 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/>
                  <a:t>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c) ( 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/>
                  <a:t>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d) (  1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e) (  – 5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→ 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60A524C-6CFB-41DF-99C4-B1C443ABF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18054"/>
                <a:ext cx="3356844" cy="2501060"/>
              </a:xfrm>
              <a:prstGeom prst="rect">
                <a:avLst/>
              </a:prstGeom>
              <a:blipFill>
                <a:blip r:embed="rId2"/>
                <a:stretch>
                  <a:fillRect l="-3811" t="-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m 9" descr="Gráfico, Gráfico de linhas&#10;&#10;Descrição gerada automaticamente">
            <a:extLst>
              <a:ext uri="{FF2B5EF4-FFF2-40B4-BE49-F238E27FC236}">
                <a16:creationId xmlns:a16="http://schemas.microsoft.com/office/drawing/2014/main" id="{EF2DDD69-35E3-4202-B4E6-C6CCC6B36D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53" t="14057" r="2462"/>
          <a:stretch/>
        </p:blipFill>
        <p:spPr>
          <a:xfrm>
            <a:off x="4898967" y="1030696"/>
            <a:ext cx="6921940" cy="4905848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2D05659-E187-42F0-9DB7-8F9944F09E94}"/>
              </a:ext>
            </a:extLst>
          </p:cNvPr>
          <p:cNvSpPr/>
          <p:nvPr/>
        </p:nvSpPr>
        <p:spPr>
          <a:xfrm>
            <a:off x="371093" y="3179650"/>
            <a:ext cx="465372" cy="49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B4655482-BAA9-48DB-8D05-FD5E562618A6}"/>
              </a:ext>
            </a:extLst>
          </p:cNvPr>
          <p:cNvCxnSpPr>
            <a:cxnSpLocks/>
          </p:cNvCxnSpPr>
          <p:nvPr/>
        </p:nvCxnSpPr>
        <p:spPr>
          <a:xfrm>
            <a:off x="5519520" y="6175329"/>
            <a:ext cx="62882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Tinta 14">
                <a:extLst>
                  <a:ext uri="{FF2B5EF4-FFF2-40B4-BE49-F238E27FC236}">
                    <a16:creationId xmlns:a16="http://schemas.microsoft.com/office/drawing/2014/main" id="{D95BF35B-89CC-4AED-B8D6-754755FF4BDB}"/>
                  </a:ext>
                </a:extLst>
              </p14:cNvPr>
              <p14:cNvContentPartPr/>
              <p14:nvPr/>
            </p14:nvContentPartPr>
            <p14:xfrm>
              <a:off x="5519520" y="5667840"/>
              <a:ext cx="360" cy="360"/>
            </p14:xfrm>
          </p:contentPart>
        </mc:Choice>
        <mc:Fallback xmlns="">
          <p:pic>
            <p:nvPicPr>
              <p:cNvPr id="15" name="Tinta 14">
                <a:extLst>
                  <a:ext uri="{FF2B5EF4-FFF2-40B4-BE49-F238E27FC236}">
                    <a16:creationId xmlns:a16="http://schemas.microsoft.com/office/drawing/2014/main" id="{D95BF35B-89CC-4AED-B8D6-754755FF4BD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3680" y="56044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Tinta 15">
                <a:extLst>
                  <a:ext uri="{FF2B5EF4-FFF2-40B4-BE49-F238E27FC236}">
                    <a16:creationId xmlns:a16="http://schemas.microsoft.com/office/drawing/2014/main" id="{AF7F2283-5987-4C88-B2C4-BD09E38DA589}"/>
                  </a:ext>
                </a:extLst>
              </p14:cNvPr>
              <p14:cNvContentPartPr/>
              <p14:nvPr/>
            </p14:nvContentPartPr>
            <p14:xfrm>
              <a:off x="5519520" y="5667840"/>
              <a:ext cx="360" cy="360"/>
            </p14:xfrm>
          </p:contentPart>
        </mc:Choice>
        <mc:Fallback xmlns="">
          <p:pic>
            <p:nvPicPr>
              <p:cNvPr id="16" name="Tinta 15">
                <a:extLst>
                  <a:ext uri="{FF2B5EF4-FFF2-40B4-BE49-F238E27FC236}">
                    <a16:creationId xmlns:a16="http://schemas.microsoft.com/office/drawing/2014/main" id="{AF7F2283-5987-4C88-B2C4-BD09E38DA5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03680" y="5604480"/>
                <a:ext cx="3168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Tinta 16">
                <a:extLst>
                  <a:ext uri="{FF2B5EF4-FFF2-40B4-BE49-F238E27FC236}">
                    <a16:creationId xmlns:a16="http://schemas.microsoft.com/office/drawing/2014/main" id="{EB197CD7-5387-4FE4-8B90-F2A54D07088C}"/>
                  </a:ext>
                </a:extLst>
              </p14:cNvPr>
              <p14:cNvContentPartPr/>
              <p14:nvPr/>
            </p14:nvContentPartPr>
            <p14:xfrm>
              <a:off x="5519520" y="5666760"/>
              <a:ext cx="12240" cy="1440"/>
            </p14:xfrm>
          </p:contentPart>
        </mc:Choice>
        <mc:Fallback xmlns="">
          <p:pic>
            <p:nvPicPr>
              <p:cNvPr id="17" name="Tinta 16">
                <a:extLst>
                  <a:ext uri="{FF2B5EF4-FFF2-40B4-BE49-F238E27FC236}">
                    <a16:creationId xmlns:a16="http://schemas.microsoft.com/office/drawing/2014/main" id="{EB197CD7-5387-4FE4-8B90-F2A54D0708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503680" y="5603400"/>
                <a:ext cx="435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Tinta 10"/>
              <p14:cNvContentPartPr/>
              <p14:nvPr/>
            </p14:nvContentPartPr>
            <p14:xfrm>
              <a:off x="9424800" y="1111320"/>
              <a:ext cx="441360" cy="153720"/>
            </p14:xfrm>
          </p:contentPart>
        </mc:Choice>
        <mc:Fallback xmlns="">
          <p:pic>
            <p:nvPicPr>
              <p:cNvPr id="11" name="Tinta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15800" y="1101600"/>
                <a:ext cx="46008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Tinta 12"/>
              <p14:cNvContentPartPr/>
              <p14:nvPr/>
            </p14:nvContentPartPr>
            <p14:xfrm>
              <a:off x="7467447" y="3615905"/>
              <a:ext cx="360" cy="360"/>
            </p14:xfrm>
          </p:contentPart>
        </mc:Choice>
        <mc:Fallback xmlns="">
          <p:pic>
            <p:nvPicPr>
              <p:cNvPr id="13" name="Tinta 12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455567" y="3604025"/>
                <a:ext cx="241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Tinta 18"/>
              <p14:cNvContentPartPr/>
              <p14:nvPr/>
            </p14:nvContentPartPr>
            <p14:xfrm>
              <a:off x="9383400" y="5821920"/>
              <a:ext cx="559080" cy="90720"/>
            </p14:xfrm>
          </p:contentPart>
        </mc:Choice>
        <mc:Fallback xmlns="">
          <p:pic>
            <p:nvPicPr>
              <p:cNvPr id="19" name="Tinta 18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73320" y="5812560"/>
                <a:ext cx="579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Tinta 19"/>
              <p14:cNvContentPartPr/>
              <p14:nvPr/>
            </p14:nvContentPartPr>
            <p14:xfrm>
              <a:off x="7342887" y="3920825"/>
              <a:ext cx="360" cy="360"/>
            </p14:xfrm>
          </p:contentPart>
        </mc:Choice>
        <mc:Fallback xmlns="">
          <p:pic>
            <p:nvPicPr>
              <p:cNvPr id="20" name="Tinta 19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31007" y="3908945"/>
                <a:ext cx="24120" cy="24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36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Freeform: Shape 4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6" name="Freeform: Shape 4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6AACCD0-C0BE-4E30-BC03-4D38C576D48F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a imagem da função?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60A524C-6CFB-41DF-99C4-B1C443ABFE31}"/>
                  </a:ext>
                </a:extLst>
              </p:cNvPr>
              <p:cNvSpPr txBox="1"/>
              <p:nvPr/>
            </p:nvSpPr>
            <p:spPr>
              <a:xfrm>
                <a:off x="371094" y="2718054"/>
                <a:ext cx="3356844" cy="250106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a) (  1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b) (  0,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c) (  –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/>
                  <a:t>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d) (  1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∞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sz="28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800" dirty="0"/>
                  <a:t>e) (  – 5 ,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)  </m:t>
                    </m:r>
                  </m:oMath>
                </a14:m>
                <a:endParaRPr lang="en-US" sz="28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800" dirty="0"/>
              </a:p>
            </p:txBody>
          </p:sp>
        </mc:Choice>
        <mc:Fallback xmlns="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160A524C-6CFB-41DF-99C4-B1C443ABF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18054"/>
                <a:ext cx="3356844" cy="2501060"/>
              </a:xfrm>
              <a:prstGeom prst="rect">
                <a:avLst/>
              </a:prstGeom>
              <a:blipFill>
                <a:blip r:embed="rId2"/>
                <a:stretch>
                  <a:fillRect l="-3811" t="-41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Imagem 10">
            <a:extLst>
              <a:ext uri="{FF2B5EF4-FFF2-40B4-BE49-F238E27FC236}">
                <a16:creationId xmlns:a16="http://schemas.microsoft.com/office/drawing/2014/main" id="{89815032-7933-4C89-A6FA-AAFA9AE86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084" y="1527752"/>
            <a:ext cx="7439298" cy="3958647"/>
          </a:xfrm>
          <a:prstGeom prst="rect">
            <a:avLst/>
          </a:prstGeom>
        </p:spPr>
      </p:pic>
      <p:sp>
        <p:nvSpPr>
          <p:cNvPr id="17" name="Elipse 16">
            <a:extLst>
              <a:ext uri="{FF2B5EF4-FFF2-40B4-BE49-F238E27FC236}">
                <a16:creationId xmlns:a16="http://schemas.microsoft.com/office/drawing/2014/main" id="{90202271-D878-4B65-9343-3FE95F1ED614}"/>
              </a:ext>
            </a:extLst>
          </p:cNvPr>
          <p:cNvSpPr/>
          <p:nvPr/>
        </p:nvSpPr>
        <p:spPr>
          <a:xfrm>
            <a:off x="371093" y="3179650"/>
            <a:ext cx="465372" cy="49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6BC6BC0B-A5F9-4A2F-AC71-459D685EF480}"/>
              </a:ext>
            </a:extLst>
          </p:cNvPr>
          <p:cNvCxnSpPr>
            <a:cxnSpLocks/>
          </p:cNvCxnSpPr>
          <p:nvPr/>
        </p:nvCxnSpPr>
        <p:spPr>
          <a:xfrm>
            <a:off x="5144087" y="1908447"/>
            <a:ext cx="7047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Tinta 2"/>
              <p14:cNvContentPartPr/>
              <p14:nvPr/>
            </p14:nvContentPartPr>
            <p14:xfrm>
              <a:off x="7104960" y="1655280"/>
              <a:ext cx="445320" cy="155520"/>
            </p14:xfrm>
          </p:contentPart>
        </mc:Choice>
        <mc:Fallback xmlns="">
          <p:pic>
            <p:nvPicPr>
              <p:cNvPr id="3" name="Tinta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97040" y="1645920"/>
                <a:ext cx="463680" cy="17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Tinta 6"/>
              <p14:cNvContentPartPr/>
              <p14:nvPr/>
            </p14:nvContentPartPr>
            <p14:xfrm>
              <a:off x="7309080" y="4320360"/>
              <a:ext cx="91800" cy="86400"/>
            </p14:xfrm>
          </p:contentPart>
        </mc:Choice>
        <mc:Fallback xmlns="">
          <p:pic>
            <p:nvPicPr>
              <p:cNvPr id="7" name="Tinta 6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99000" y="4311000"/>
                <a:ext cx="11160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Tinta 7"/>
              <p14:cNvContentPartPr/>
              <p14:nvPr/>
            </p14:nvContentPartPr>
            <p14:xfrm>
              <a:off x="7137360" y="5233680"/>
              <a:ext cx="447120" cy="106920"/>
            </p14:xfrm>
          </p:contentPart>
        </mc:Choice>
        <mc:Fallback xmlns="">
          <p:pic>
            <p:nvPicPr>
              <p:cNvPr id="8" name="Tinta 7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8000" y="5226840"/>
                <a:ext cx="466560" cy="12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5159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73A139-8566-4DAB-AF51-3FABB076489F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 acordo com o gráfico defina onde f(x) &gt; 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9C4C458-75FE-415D-96CC-106E44300AEB}"/>
                  </a:ext>
                </a:extLst>
              </p:cNvPr>
              <p:cNvSpPr txBox="1"/>
              <p:nvPr/>
            </p:nvSpPr>
            <p:spPr>
              <a:xfrm>
                <a:off x="371094" y="2757268"/>
                <a:ext cx="3413115" cy="3168044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a) x =  – 2, x = 0, x = 2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b)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/>
                      <m:t>– 2</m:t>
                    </m:r>
                  </m:oMath>
                </a14:m>
                <a:r>
                  <a:rPr lang="en-US" sz="2400" dirty="0"/>
                  <a:t> &lt; x &lt; 0 </a:t>
                </a:r>
                <a:r>
                  <a:rPr lang="en-US" sz="2400" dirty="0" err="1"/>
                  <a:t>ou</a:t>
                </a:r>
                <a:r>
                  <a:rPr lang="en-US" sz="2400" dirty="0"/>
                  <a:t> x &gt; 2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c) x &lt; – 2 </a:t>
                </a:r>
                <a:r>
                  <a:rPr lang="en-US" sz="2400" dirty="0" err="1"/>
                  <a:t>ou</a:t>
                </a:r>
                <a:r>
                  <a:rPr lang="en-US" sz="2400" dirty="0"/>
                  <a:t> 0 &lt; x &lt; 2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d) 0 &lt; x &lt; 2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/>
                  <a:t>e) x &lt; 2 </a:t>
                </a:r>
                <a:r>
                  <a:rPr lang="en-US" sz="2400" dirty="0" err="1"/>
                  <a:t>ou</a:t>
                </a:r>
                <a:r>
                  <a:rPr lang="en-US" sz="2400" dirty="0"/>
                  <a:t> x &gt; 6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4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39C4C458-75FE-415D-96CC-106E44300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57268"/>
                <a:ext cx="3413115" cy="3168044"/>
              </a:xfrm>
              <a:prstGeom prst="rect">
                <a:avLst/>
              </a:prstGeom>
              <a:blipFill>
                <a:blip r:embed="rId2"/>
                <a:stretch>
                  <a:fillRect l="-2857" t="-2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DBF9FA88-1516-40F7-A915-4AB68F21E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821" t="3979" b="37793"/>
          <a:stretch/>
        </p:blipFill>
        <p:spPr>
          <a:xfrm>
            <a:off x="4686223" y="703386"/>
            <a:ext cx="7134684" cy="5399468"/>
          </a:xfrm>
          <a:prstGeom prst="rect">
            <a:avLst/>
          </a:prstGeom>
        </p:spPr>
      </p:pic>
      <p:sp>
        <p:nvSpPr>
          <p:cNvPr id="14" name="Elipse 13">
            <a:extLst>
              <a:ext uri="{FF2B5EF4-FFF2-40B4-BE49-F238E27FC236}">
                <a16:creationId xmlns:a16="http://schemas.microsoft.com/office/drawing/2014/main" id="{F82B23C5-9AE2-44A0-8FA2-E6BBFB55A205}"/>
              </a:ext>
            </a:extLst>
          </p:cNvPr>
          <p:cNvSpPr/>
          <p:nvPr/>
        </p:nvSpPr>
        <p:spPr>
          <a:xfrm>
            <a:off x="300753" y="3151514"/>
            <a:ext cx="465372" cy="49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Tinta 6">
                <a:extLst>
                  <a:ext uri="{FF2B5EF4-FFF2-40B4-BE49-F238E27FC236}">
                    <a16:creationId xmlns:a16="http://schemas.microsoft.com/office/drawing/2014/main" id="{FD6CF818-95CA-44E3-AE74-1F050371A45D}"/>
                  </a:ext>
                </a:extLst>
              </p14:cNvPr>
              <p14:cNvContentPartPr/>
              <p14:nvPr/>
            </p14:nvContentPartPr>
            <p14:xfrm>
              <a:off x="7585920" y="4327920"/>
              <a:ext cx="47520" cy="172080"/>
            </p14:xfrm>
          </p:contentPart>
        </mc:Choice>
        <mc:Fallback xmlns="">
          <p:pic>
            <p:nvPicPr>
              <p:cNvPr id="7" name="Tinta 6">
                <a:extLst>
                  <a:ext uri="{FF2B5EF4-FFF2-40B4-BE49-F238E27FC236}">
                    <a16:creationId xmlns:a16="http://schemas.microsoft.com/office/drawing/2014/main" id="{FD6CF818-95CA-44E3-AE74-1F050371A4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70080" y="4264560"/>
                <a:ext cx="78840" cy="298800"/>
              </a:xfrm>
              <a:prstGeom prst="rect">
                <a:avLst/>
              </a:prstGeom>
            </p:spPr>
          </p:pic>
        </mc:Fallback>
      </mc:AlternateContent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34BD3991-692D-46FC-89F9-9387C14624CD}"/>
              </a:ext>
            </a:extLst>
          </p:cNvPr>
          <p:cNvCxnSpPr>
            <a:cxnSpLocks/>
          </p:cNvCxnSpPr>
          <p:nvPr/>
        </p:nvCxnSpPr>
        <p:spPr>
          <a:xfrm>
            <a:off x="4989546" y="3792651"/>
            <a:ext cx="7047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32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9D8CFC-B913-49BC-8357-9376B5D420FF}"/>
              </a:ext>
            </a:extLst>
          </p:cNvPr>
          <p:cNvSpPr txBox="1"/>
          <p:nvPr/>
        </p:nvSpPr>
        <p:spPr>
          <a:xfrm>
            <a:off x="477981" y="2311079"/>
            <a:ext cx="4164357" cy="2021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o valor de x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diferente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0 para o qual f(x) = -2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35C5046-B506-4940-B3C2-4CC4D2205D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70" r="2428"/>
          <a:stretch/>
        </p:blipFill>
        <p:spPr>
          <a:xfrm>
            <a:off x="5437028" y="174106"/>
            <a:ext cx="6407969" cy="6404208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72F01D6-96D1-42BF-AC37-EAB30C7F2E85}"/>
              </a:ext>
            </a:extLst>
          </p:cNvPr>
          <p:cNvCxnSpPr>
            <a:cxnSpLocks/>
          </p:cNvCxnSpPr>
          <p:nvPr/>
        </p:nvCxnSpPr>
        <p:spPr>
          <a:xfrm>
            <a:off x="4970423" y="4144343"/>
            <a:ext cx="7047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746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2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1" name="Freeform: Shape 14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3C9D8CFC-B913-49BC-8357-9376B5D420FF}"/>
              </a:ext>
            </a:extLst>
          </p:cNvPr>
          <p:cNvSpPr txBox="1"/>
          <p:nvPr/>
        </p:nvSpPr>
        <p:spPr>
          <a:xfrm>
            <a:off x="477981" y="2311079"/>
            <a:ext cx="4164357" cy="20217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o valor de x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diferente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0 para o qual f(x) = -2 ?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C28BB6C-107E-482E-8E90-B6ABD961F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7342" y="422031"/>
            <a:ext cx="7054658" cy="6364379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243E7EB5-C5F2-41DC-895B-50878323D1CD}"/>
              </a:ext>
            </a:extLst>
          </p:cNvPr>
          <p:cNvSpPr txBox="1"/>
          <p:nvPr/>
        </p:nvSpPr>
        <p:spPr>
          <a:xfrm>
            <a:off x="942535" y="4923692"/>
            <a:ext cx="95660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rgbClr val="FF0000"/>
                </a:solidFill>
              </a:rPr>
              <a:t>– 3 </a:t>
            </a:r>
          </a:p>
        </p:txBody>
      </p:sp>
    </p:spTree>
    <p:extLst>
      <p:ext uri="{BB962C8B-B14F-4D97-AF65-F5344CB8AC3E}">
        <p14:creationId xmlns:p14="http://schemas.microsoft.com/office/powerpoint/2010/main" val="1590777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9B86339-2C46-454C-9641-8542C2B189AF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o domínio de f?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26ABD97-4654-43CA-BC63-64E1E31D67EB}"/>
                  </a:ext>
                </a:extLst>
              </p:cNvPr>
              <p:cNvSpPr txBox="1"/>
              <p:nvPr/>
            </p:nvSpPr>
            <p:spPr>
              <a:xfrm>
                <a:off x="393895" y="2718054"/>
                <a:ext cx="3854548" cy="312003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342900">
                  <a:lnSpc>
                    <a:spcPct val="90000"/>
                  </a:lnSpc>
                  <a:spcAft>
                    <a:spcPts val="800"/>
                  </a:spcAft>
                  <a:buAutoNum type="alphaUcParenR"/>
                </a:pPr>
                <a:r>
                  <a:rPr lang="en-US" sz="1700" dirty="0">
                    <a:effectLst/>
                  </a:rPr>
                  <a:t>– 5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700" dirty="0">
                    <a:effectLst/>
                  </a:rPr>
                  <a:t> x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700" dirty="0">
                    <a:effectLst/>
                  </a:rPr>
                  <a:t> 4 </a:t>
                </a:r>
              </a:p>
              <a:p>
                <a:pPr marL="342900" indent="-342900">
                  <a:lnSpc>
                    <a:spcPct val="90000"/>
                  </a:lnSpc>
                  <a:spcAft>
                    <a:spcPts val="800"/>
                  </a:spcAft>
                  <a:buAutoNum type="alphaUcParenR"/>
                </a:pPr>
                <a:endParaRPr lang="en-US" sz="17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1700" dirty="0">
                    <a:effectLst/>
                  </a:rPr>
                  <a:t>B) – 6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700" dirty="0">
                    <a:effectLst/>
                  </a:rPr>
                  <a:t> x </a:t>
                </a:r>
                <a14:m>
                  <m:oMath xmlns:m="http://schemas.openxmlformats.org/officeDocument/2006/math">
                    <m:r>
                      <a:rPr lang="en-US" sz="17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1700" dirty="0">
                    <a:effectLst/>
                  </a:rPr>
                  <a:t> 7</a:t>
                </a: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endParaRPr lang="en-US" sz="17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1700" dirty="0">
                    <a:effectLst/>
                  </a:rPr>
                  <a:t>C) </a:t>
                </a:r>
                <a:r>
                  <a:rPr lang="en-US" sz="1700" dirty="0" err="1">
                    <a:effectLst/>
                  </a:rPr>
                  <a:t>os</a:t>
                </a:r>
                <a:r>
                  <a:rPr lang="en-US" sz="1700" dirty="0">
                    <a:effectLst/>
                  </a:rPr>
                  <a:t> </a:t>
                </a:r>
                <a:r>
                  <a:rPr lang="en-US" sz="1700" dirty="0" err="1">
                    <a:effectLst/>
                  </a:rPr>
                  <a:t>valores</a:t>
                </a:r>
                <a:r>
                  <a:rPr lang="en-US" sz="1700" dirty="0">
                    <a:effectLst/>
                  </a:rPr>
                  <a:t> de x </a:t>
                </a:r>
                <a:r>
                  <a:rPr lang="en-US" sz="1700" dirty="0" err="1">
                    <a:effectLst/>
                  </a:rPr>
                  <a:t>iguais</a:t>
                </a:r>
                <a:r>
                  <a:rPr lang="en-US" sz="1700" dirty="0">
                    <a:effectLst/>
                  </a:rPr>
                  <a:t> a – 5, </a:t>
                </a:r>
                <a:r>
                  <a:rPr lang="en-US" sz="1700" dirty="0"/>
                  <a:t>1</a:t>
                </a:r>
                <a:r>
                  <a:rPr lang="en-US" sz="1700" dirty="0">
                    <a:effectLst/>
                  </a:rPr>
                  <a:t>, </a:t>
                </a:r>
                <a:r>
                  <a:rPr lang="en-US" sz="1700" dirty="0"/>
                  <a:t>3</a:t>
                </a:r>
                <a:r>
                  <a:rPr lang="en-US" sz="1700" dirty="0">
                    <a:effectLst/>
                  </a:rPr>
                  <a:t> e 4.</a:t>
                </a: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endParaRPr lang="en-US" sz="17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1700" dirty="0">
                    <a:effectLst/>
                  </a:rPr>
                  <a:t>D)  </a:t>
                </a:r>
                <a:r>
                  <a:rPr lang="en-US" sz="1700" dirty="0" err="1">
                    <a:effectLst/>
                  </a:rPr>
                  <a:t>os</a:t>
                </a:r>
                <a:r>
                  <a:rPr lang="en-US" sz="1700" dirty="0">
                    <a:effectLst/>
                  </a:rPr>
                  <a:t> </a:t>
                </a:r>
                <a:r>
                  <a:rPr lang="en-US" sz="1700" dirty="0" err="1">
                    <a:effectLst/>
                  </a:rPr>
                  <a:t>valores</a:t>
                </a:r>
                <a:r>
                  <a:rPr lang="en-US" sz="1700" dirty="0">
                    <a:effectLst/>
                  </a:rPr>
                  <a:t> de x </a:t>
                </a:r>
                <a:r>
                  <a:rPr lang="en-US" sz="1700" dirty="0" err="1">
                    <a:effectLst/>
                  </a:rPr>
                  <a:t>iguais</a:t>
                </a:r>
                <a:r>
                  <a:rPr lang="en-US" sz="1700" dirty="0">
                    <a:effectLst/>
                  </a:rPr>
                  <a:t> a – 6, 0, 2, </a:t>
                </a:r>
                <a:r>
                  <a:rPr lang="en-US" sz="1700" dirty="0"/>
                  <a:t>4</a:t>
                </a:r>
                <a:r>
                  <a:rPr lang="en-US" sz="1700" dirty="0">
                    <a:effectLst/>
                  </a:rPr>
                  <a:t> e 7.</a:t>
                </a: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126ABD97-4654-43CA-BC63-64E1E31D6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95" y="2718054"/>
                <a:ext cx="3854548" cy="3120038"/>
              </a:xfrm>
              <a:prstGeom prst="rect">
                <a:avLst/>
              </a:prstGeom>
              <a:blipFill>
                <a:blip r:embed="rId2"/>
                <a:stretch>
                  <a:fillRect l="-1108" t="-15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BD42D402-3072-48B1-8DE7-39AAD9DEB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219" y="97467"/>
            <a:ext cx="6816221" cy="6345536"/>
          </a:xfrm>
          <a:prstGeom prst="rect">
            <a:avLst/>
          </a:prstGeom>
        </p:spPr>
      </p:pic>
      <p:sp>
        <p:nvSpPr>
          <p:cNvPr id="13" name="Elipse 12">
            <a:extLst>
              <a:ext uri="{FF2B5EF4-FFF2-40B4-BE49-F238E27FC236}">
                <a16:creationId xmlns:a16="http://schemas.microsoft.com/office/drawing/2014/main" id="{3953B9DE-E008-43BC-86ED-9AE49199C56E}"/>
              </a:ext>
            </a:extLst>
          </p:cNvPr>
          <p:cNvSpPr/>
          <p:nvPr/>
        </p:nvSpPr>
        <p:spPr>
          <a:xfrm>
            <a:off x="236547" y="4681122"/>
            <a:ext cx="465372" cy="49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62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E0E8AE8-2D3D-4BCD-942E-A405D6221BF2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o contradomínio de 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0D850-D3C0-43C9-AAB8-9D01ACC8AEAE}"/>
                  </a:ext>
                </a:extLst>
              </p:cNvPr>
              <p:cNvSpPr txBox="1"/>
              <p:nvPr/>
            </p:nvSpPr>
            <p:spPr>
              <a:xfrm>
                <a:off x="337625" y="2718054"/>
                <a:ext cx="3472375" cy="323258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114300"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/>
                  <a:t>A) </a:t>
                </a:r>
                <a:r>
                  <a:rPr lang="en-US" sz="2400" dirty="0">
                    <a:effectLst/>
                  </a:rPr>
                  <a:t>– </a:t>
                </a:r>
                <a:r>
                  <a:rPr lang="en-US" sz="2400" dirty="0"/>
                  <a:t>2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g(x)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/>
                  <a:t>5</a:t>
                </a:r>
                <a:endParaRPr lang="en-US" sz="2400" dirty="0">
                  <a:effectLst/>
                </a:endParaRPr>
              </a:p>
              <a:p>
                <a:pPr marL="342900"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</a:rPr>
                  <a:t>B) </a:t>
                </a:r>
                <a:r>
                  <a:rPr lang="en-US" sz="2400" dirty="0"/>
                  <a:t>3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g(x)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/>
                  <a:t>4</a:t>
                </a:r>
                <a:endParaRPr lang="en-US" sz="2400" dirty="0">
                  <a:effectLst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</a:rPr>
                  <a:t>C) – </a:t>
                </a:r>
                <a:r>
                  <a:rPr lang="en-US" sz="2400" dirty="0"/>
                  <a:t>1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g(x)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/>
                  <a:t>5</a:t>
                </a:r>
                <a:endParaRPr lang="en-US" sz="2400" dirty="0">
                  <a:effectLst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</a:rPr>
                  <a:t>D) – </a:t>
                </a:r>
                <a:r>
                  <a:rPr lang="en-US" sz="2400" dirty="0"/>
                  <a:t>2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g(x)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</a:t>
                </a:r>
                <a:r>
                  <a:rPr lang="en-US" sz="2400" dirty="0"/>
                  <a:t>8</a:t>
                </a:r>
                <a:endParaRPr lang="en-US" sz="2400" dirty="0">
                  <a:effectLst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330D850-D3C0-43C9-AAB8-9D01ACC8A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625" y="2718054"/>
                <a:ext cx="3472375" cy="3232580"/>
              </a:xfrm>
              <a:prstGeom prst="rect">
                <a:avLst/>
              </a:prstGeom>
              <a:blipFill>
                <a:blip r:embed="rId2"/>
                <a:stretch>
                  <a:fillRect l="-2632" t="-2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5400778D-E877-4A34-ABA4-1EB63AADB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843" y="372653"/>
            <a:ext cx="6400799" cy="621551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B333270C-A3FE-47A8-96BB-530D443649B3}"/>
              </a:ext>
            </a:extLst>
          </p:cNvPr>
          <p:cNvSpPr/>
          <p:nvPr/>
        </p:nvSpPr>
        <p:spPr>
          <a:xfrm>
            <a:off x="233763" y="4334344"/>
            <a:ext cx="465372" cy="49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36E8DB54-751C-4175-9486-54D12018137D}"/>
              </a:ext>
            </a:extLst>
          </p:cNvPr>
          <p:cNvCxnSpPr>
            <a:cxnSpLocks/>
          </p:cNvCxnSpPr>
          <p:nvPr/>
        </p:nvCxnSpPr>
        <p:spPr>
          <a:xfrm>
            <a:off x="5144087" y="6588166"/>
            <a:ext cx="7047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457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DE1034-F8DB-42AD-8148-048B64E3BBBE}"/>
              </a:ext>
            </a:extLst>
          </p:cNvPr>
          <p:cNvSpPr txBox="1"/>
          <p:nvPr/>
        </p:nvSpPr>
        <p:spPr>
          <a:xfrm>
            <a:off x="759656" y="654540"/>
            <a:ext cx="69775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>
              <a:spcBef>
                <a:spcPts val="1240"/>
              </a:spcBef>
              <a:spcAft>
                <a:spcPts val="0"/>
              </a:spcAft>
            </a:pP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Como</a:t>
            </a:r>
            <a:r>
              <a:rPr lang="pt-P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saber</a:t>
            </a:r>
            <a:r>
              <a:rPr lang="pt-PT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</a:t>
            </a:r>
            <a:r>
              <a:rPr lang="pt-PT" sz="24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</a:t>
            </a:r>
            <a:r>
              <a:rPr lang="pt-PT" sz="24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número</a:t>
            </a:r>
            <a:r>
              <a:rPr lang="pt-PT" sz="2400" b="1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</a:t>
            </a:r>
            <a:r>
              <a:rPr lang="pt-PT" sz="2400" b="1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𝑎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pertence</a:t>
            </a:r>
            <a:r>
              <a:rPr lang="pt-PT" sz="24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ao</a:t>
            </a:r>
            <a:r>
              <a:rPr lang="pt-PT" sz="24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domínio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pt-PT" sz="2400" b="1" spc="-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uma</a:t>
            </a:r>
            <a:r>
              <a:rPr lang="pt-PT" sz="2400" b="1" spc="-4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função</a:t>
            </a:r>
            <a:r>
              <a:rPr lang="pt-PT" sz="2400" b="1" spc="28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mbria Math" panose="02040503050406030204" pitchFamily="18" charset="0"/>
                <a:ea typeface="Calibri" panose="020F0502020204030204" pitchFamily="34" charset="0"/>
              </a:rPr>
              <a:t>ƒ</a:t>
            </a:r>
            <a:r>
              <a:rPr lang="pt-PT" sz="2400" b="1" spc="-10" dirty="0">
                <a:effectLst/>
                <a:latin typeface="Cambria Math" panose="02040503050406030204" pitchFamily="18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  <a:endParaRPr lang="pt-BR" sz="2400" b="1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90D53AA5-241C-4CEA-9549-EF1A2ED4FFF9}"/>
              </a:ext>
            </a:extLst>
          </p:cNvPr>
          <p:cNvSpPr txBox="1"/>
          <p:nvPr/>
        </p:nvSpPr>
        <p:spPr>
          <a:xfrm>
            <a:off x="493397" y="2677800"/>
            <a:ext cx="8764172" cy="15023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2557780">
              <a:lnSpc>
                <a:spcPct val="111000"/>
              </a:lnSpc>
              <a:spcBef>
                <a:spcPts val="1175"/>
              </a:spcBef>
              <a:spcAft>
                <a:spcPts val="0"/>
              </a:spcAft>
            </a:pPr>
            <a:r>
              <a:rPr lang="pt-PT" sz="2800" dirty="0"/>
              <a:t>O número real </a:t>
            </a:r>
            <a:r>
              <a:rPr lang="pt-PT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𝑎 </a:t>
            </a:r>
            <a:r>
              <a:rPr lang="pt-PT" sz="2800" dirty="0"/>
              <a:t>pertence ao      </a:t>
            </a:r>
            <a:r>
              <a:rPr lang="pt-PT" sz="2800" dirty="0">
                <a:solidFill>
                  <a:srgbClr val="FF0000"/>
                </a:solidFill>
              </a:rPr>
              <a:t>domínio</a:t>
            </a:r>
            <a:r>
              <a:rPr lang="pt-PT" sz="2800" dirty="0"/>
              <a:t> de uma função f se a </a:t>
            </a:r>
            <a:r>
              <a:rPr lang="pt-PT" sz="2800" b="1" dirty="0"/>
              <a:t>reta vertical </a:t>
            </a:r>
            <a:r>
              <a:rPr lang="pt-PT" sz="2800" dirty="0"/>
              <a:t>𝑥 = 𝑎 corta o gráfico de f em um ponto (único).</a:t>
            </a:r>
            <a:endParaRPr lang="pt-BR" sz="2800" dirty="0"/>
          </a:p>
        </p:txBody>
      </p:sp>
      <p:pic>
        <p:nvPicPr>
          <p:cNvPr id="12" name="image1.png">
            <a:extLst>
              <a:ext uri="{FF2B5EF4-FFF2-40B4-BE49-F238E27FC236}">
                <a16:creationId xmlns:a16="http://schemas.microsoft.com/office/drawing/2014/main" id="{8449AACB-310F-4F6D-B4B4-148F00E22D0F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900180" y="640080"/>
            <a:ext cx="4798423" cy="571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87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729C5DF-7C52-4C2F-81A7-F56380A41F5E}"/>
              </a:ext>
            </a:extLst>
          </p:cNvPr>
          <p:cNvSpPr txBox="1"/>
          <p:nvPr/>
        </p:nvSpPr>
        <p:spPr>
          <a:xfrm>
            <a:off x="371094" y="1161288"/>
            <a:ext cx="3438144" cy="11247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 o domínio de g?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883B9F5-8FD0-4790-8670-9BE5B7EF50FB}"/>
                  </a:ext>
                </a:extLst>
              </p:cNvPr>
              <p:cNvSpPr txBox="1"/>
              <p:nvPr/>
            </p:nvSpPr>
            <p:spPr>
              <a:xfrm>
                <a:off x="371094" y="2718054"/>
                <a:ext cx="3438144" cy="329641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/>
                  <a:t>A) </a:t>
                </a:r>
                <a:r>
                  <a:rPr lang="en-US" sz="2400" dirty="0">
                    <a:effectLst/>
                  </a:rPr>
                  <a:t>– </a:t>
                </a:r>
                <a:r>
                  <a:rPr lang="en-US" sz="2400" dirty="0"/>
                  <a:t>7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</a:t>
                </a:r>
                <a:r>
                  <a:rPr lang="en-US" sz="2400" dirty="0"/>
                  <a:t>x</a:t>
                </a:r>
                <a:r>
                  <a:rPr lang="en-US" sz="2400" dirty="0"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– 3 </a:t>
                </a:r>
              </a:p>
              <a:p>
                <a:pPr marL="342900"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</a:rPr>
                  <a:t>B) – </a:t>
                </a:r>
                <a:r>
                  <a:rPr lang="en-US" sz="2400" dirty="0"/>
                  <a:t>5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</a:t>
                </a:r>
                <a:r>
                  <a:rPr lang="en-US" sz="2400" dirty="0"/>
                  <a:t>x</a:t>
                </a:r>
                <a:r>
                  <a:rPr lang="en-US" sz="2400" dirty="0"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– 3 </a:t>
                </a:r>
              </a:p>
              <a:p>
                <a:pPr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</a:rPr>
                  <a:t>C) – </a:t>
                </a:r>
                <a:r>
                  <a:rPr lang="en-US" sz="2400" dirty="0"/>
                  <a:t>5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</a:t>
                </a:r>
                <a:r>
                  <a:rPr lang="en-US" sz="2400" dirty="0"/>
                  <a:t>x</a:t>
                </a:r>
                <a:r>
                  <a:rPr lang="en-US" sz="2400" dirty="0"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</a:t>
                </a:r>
                <a:r>
                  <a:rPr lang="en-US" sz="2400" dirty="0"/>
                  <a:t>7</a:t>
                </a:r>
                <a:r>
                  <a:rPr lang="en-US" sz="2400" dirty="0">
                    <a:effectLst/>
                  </a:rPr>
                  <a:t> </a:t>
                </a:r>
              </a:p>
              <a:p>
                <a:pPr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  <a:p>
                <a:pPr>
                  <a:lnSpc>
                    <a:spcPct val="90000"/>
                  </a:lnSpc>
                  <a:spcAft>
                    <a:spcPts val="800"/>
                  </a:spcAft>
                </a:pPr>
                <a:r>
                  <a:rPr lang="en-US" sz="2400" dirty="0">
                    <a:effectLst/>
                  </a:rPr>
                  <a:t>D) – </a:t>
                </a:r>
                <a:r>
                  <a:rPr lang="en-US" sz="2400" dirty="0"/>
                  <a:t>7</a:t>
                </a:r>
                <a:r>
                  <a:rPr lang="en-US" sz="2400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</a:t>
                </a:r>
                <a:r>
                  <a:rPr lang="en-US" sz="2400" dirty="0"/>
                  <a:t>x</a:t>
                </a:r>
                <a:r>
                  <a:rPr lang="en-US" sz="2400" dirty="0">
                    <a:effectLst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i="1">
                        <a:effectLst/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>
                    <a:effectLst/>
                  </a:rPr>
                  <a:t>  </a:t>
                </a:r>
                <a:r>
                  <a:rPr lang="en-US" sz="2400" dirty="0"/>
                  <a:t>7</a:t>
                </a:r>
                <a:endParaRPr lang="en-US" sz="2400" dirty="0">
                  <a:effectLst/>
                </a:endParaRPr>
              </a:p>
              <a:p>
                <a:pPr indent="-228600">
                  <a:lnSpc>
                    <a:spcPct val="90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400" dirty="0">
                  <a:effectLst/>
                </a:endParaRPr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6883B9F5-8FD0-4790-8670-9BE5B7EF5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94" y="2718054"/>
                <a:ext cx="3438144" cy="3296412"/>
              </a:xfrm>
              <a:prstGeom prst="rect">
                <a:avLst/>
              </a:prstGeom>
              <a:blipFill>
                <a:blip r:embed="rId2"/>
                <a:stretch>
                  <a:fillRect l="-2837" t="-25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033E6615-B67C-4402-9D63-0FC353DE7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344" y="155508"/>
            <a:ext cx="6654017" cy="6546983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298137CF-B877-462D-A937-02CC26D6ED29}"/>
              </a:ext>
            </a:extLst>
          </p:cNvPr>
          <p:cNvSpPr/>
          <p:nvPr/>
        </p:nvSpPr>
        <p:spPr>
          <a:xfrm>
            <a:off x="297070" y="4366260"/>
            <a:ext cx="465372" cy="49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F82DB4EC-CBAA-4484-9D83-D322265731A0}"/>
              </a:ext>
            </a:extLst>
          </p:cNvPr>
          <p:cNvCxnSpPr>
            <a:cxnSpLocks/>
          </p:cNvCxnSpPr>
          <p:nvPr/>
        </p:nvCxnSpPr>
        <p:spPr>
          <a:xfrm>
            <a:off x="4459593" y="481818"/>
            <a:ext cx="0" cy="58943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3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9B446A-6343-4E56-90BA-061E4DDF0FF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3EC72A1B-03D3-499C-B4BF-AC68EEC22B1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216322C2-3CF0-4D33-BF90-3F384CF6D23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4B7C9ED-9EC4-40FE-820C-34BB40A125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573" t="42177" r="42041" b="34792"/>
          <a:stretch/>
        </p:blipFill>
        <p:spPr>
          <a:xfrm>
            <a:off x="5876057" y="1392701"/>
            <a:ext cx="4895557" cy="386861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1C7F4EC0-7656-4655-AB09-799A5CD5DF08}"/>
              </a:ext>
            </a:extLst>
          </p:cNvPr>
          <p:cNvSpPr txBox="1"/>
          <p:nvPr/>
        </p:nvSpPr>
        <p:spPr>
          <a:xfrm>
            <a:off x="600661" y="2475036"/>
            <a:ext cx="187100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R"/>
            </a:pPr>
            <a:r>
              <a:rPr lang="pt-BR" sz="2800" b="0" i="0" dirty="0">
                <a:solidFill>
                  <a:srgbClr val="000000"/>
                </a:solidFill>
                <a:effectLst/>
                <a:latin typeface="ProximaNova"/>
              </a:rPr>
              <a:t>3 </a:t>
            </a:r>
          </a:p>
          <a:p>
            <a:pPr marL="342900" indent="-342900">
              <a:buAutoNum type="alphaLcParenR"/>
            </a:pPr>
            <a:endParaRPr lang="pt-BR" sz="2800" b="0" i="0" dirty="0">
              <a:solidFill>
                <a:srgbClr val="000000"/>
              </a:solidFill>
              <a:effectLst/>
              <a:latin typeface="ProximaNova"/>
            </a:endParaRPr>
          </a:p>
          <a:p>
            <a:r>
              <a:rPr lang="pt-BR" sz="2800" b="0" i="0" dirty="0">
                <a:solidFill>
                  <a:srgbClr val="000000"/>
                </a:solidFill>
                <a:effectLst/>
                <a:latin typeface="ProximaNova"/>
              </a:rPr>
              <a:t>b) 0 </a:t>
            </a:r>
            <a:endParaRPr lang="pt-BR" sz="2800" dirty="0">
              <a:solidFill>
                <a:srgbClr val="000000"/>
              </a:solidFill>
              <a:latin typeface="ProximaNova"/>
            </a:endParaRPr>
          </a:p>
          <a:p>
            <a:endParaRPr lang="pt-BR" sz="2800" b="0" i="0" dirty="0">
              <a:solidFill>
                <a:srgbClr val="000000"/>
              </a:solidFill>
              <a:effectLst/>
              <a:latin typeface="ProximaNova"/>
            </a:endParaRPr>
          </a:p>
          <a:p>
            <a:r>
              <a:rPr lang="pt-BR" sz="2800" b="0" i="0" dirty="0">
                <a:solidFill>
                  <a:srgbClr val="000000"/>
                </a:solidFill>
                <a:effectLst/>
                <a:latin typeface="ProximaNova"/>
              </a:rPr>
              <a:t>c) -3 </a:t>
            </a:r>
          </a:p>
          <a:p>
            <a:endParaRPr lang="pt-BR" sz="2800" b="0" i="0" dirty="0">
              <a:solidFill>
                <a:srgbClr val="000000"/>
              </a:solidFill>
              <a:effectLst/>
              <a:latin typeface="ProximaNova"/>
            </a:endParaRPr>
          </a:p>
          <a:p>
            <a:r>
              <a:rPr lang="pt-BR" sz="2800" b="0" i="0" dirty="0">
                <a:solidFill>
                  <a:srgbClr val="000000"/>
                </a:solidFill>
                <a:effectLst/>
                <a:latin typeface="ProximaNova"/>
              </a:rPr>
              <a:t>d) -1/2</a:t>
            </a:r>
          </a:p>
          <a:p>
            <a:r>
              <a:rPr lang="pt-BR" sz="2800" b="0" i="0" dirty="0">
                <a:solidFill>
                  <a:srgbClr val="000000"/>
                </a:solidFill>
                <a:effectLst/>
                <a:latin typeface="ProximaNova"/>
              </a:rPr>
              <a:t> </a:t>
            </a:r>
          </a:p>
          <a:p>
            <a:r>
              <a:rPr lang="pt-BR" sz="2800" b="0" i="0" dirty="0">
                <a:solidFill>
                  <a:srgbClr val="000000"/>
                </a:solidFill>
                <a:effectLst/>
                <a:latin typeface="ProximaNova"/>
              </a:rPr>
              <a:t>e) 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CA98111-5B09-4C23-B2FD-FE0FD55F27EC}"/>
              </a:ext>
            </a:extLst>
          </p:cNvPr>
          <p:cNvSpPr txBox="1"/>
          <p:nvPr/>
        </p:nvSpPr>
        <p:spPr>
          <a:xfrm>
            <a:off x="288162" y="975391"/>
            <a:ext cx="376333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0" i="0" u="none" strike="noStrike" baseline="0" dirty="0">
                <a:latin typeface="CaeciliaLTStd-Roman"/>
              </a:rPr>
              <a:t>Seja </a:t>
            </a:r>
            <a:r>
              <a:rPr lang="pt-BR" sz="2400" b="0" i="1" u="none" strike="noStrike" baseline="0" dirty="0">
                <a:latin typeface="CaeciliaLTStd-Italic"/>
              </a:rPr>
              <a:t>y </a:t>
            </a:r>
            <a:r>
              <a:rPr lang="pt-BR" sz="2400" b="0" i="0" u="none" strike="noStrike" baseline="0" dirty="0">
                <a:latin typeface="Modmatem"/>
              </a:rPr>
              <a:t>= </a:t>
            </a:r>
            <a:r>
              <a:rPr lang="pt-BR" sz="2400" b="0" i="1" u="none" strike="noStrike" baseline="0" dirty="0">
                <a:latin typeface="CaeciliaLTStd-Italic"/>
              </a:rPr>
              <a:t>f</a:t>
            </a:r>
            <a:r>
              <a:rPr lang="pt-BR" sz="2400" b="0" i="0" u="none" strike="noStrike" baseline="0" dirty="0">
                <a:latin typeface="CaeciliaLTStd-Roman"/>
              </a:rPr>
              <a:t>(</a:t>
            </a:r>
            <a:r>
              <a:rPr lang="pt-BR" sz="2400" b="0" i="1" u="none" strike="noStrike" baseline="0" dirty="0">
                <a:latin typeface="CaeciliaLTStd-Italic"/>
              </a:rPr>
              <a:t>x</a:t>
            </a:r>
            <a:r>
              <a:rPr lang="pt-BR" sz="2400" b="0" i="0" u="none" strike="noStrike" baseline="0" dirty="0">
                <a:latin typeface="CaeciliaLTStd-Roman"/>
              </a:rPr>
              <a:t>) uma função definida no intervalo  [</a:t>
            </a:r>
            <a:r>
              <a:rPr lang="pt-BR" sz="2400" dirty="0">
                <a:latin typeface="Modmatem"/>
              </a:rPr>
              <a:t>-</a:t>
            </a:r>
            <a:r>
              <a:rPr lang="pt-BR" sz="2400" b="0" i="0" u="none" strike="noStrike" baseline="0" dirty="0">
                <a:latin typeface="CaeciliaLTStd-Roman"/>
              </a:rPr>
              <a:t>3, 6]. </a:t>
            </a:r>
            <a:r>
              <a:rPr lang="pt-BR" sz="2400" dirty="0">
                <a:latin typeface="CaeciliaLTStd-Roman"/>
              </a:rPr>
              <a:t>Qual</a:t>
            </a:r>
            <a:r>
              <a:rPr lang="pt-BR" sz="2400" b="0" i="0" u="none" strike="noStrike" baseline="0" dirty="0">
                <a:latin typeface="CaeciliaLTStd-Roman"/>
              </a:rPr>
              <a:t> o valor de </a:t>
            </a:r>
            <a:r>
              <a:rPr lang="pt-BR" sz="2400" b="0" i="1" u="none" strike="noStrike" baseline="0" dirty="0">
                <a:latin typeface="CaeciliaLTStd-Italic"/>
              </a:rPr>
              <a:t>f</a:t>
            </a:r>
            <a:r>
              <a:rPr lang="pt-BR" sz="2400" b="0" i="0" u="none" strike="noStrike" baseline="0" dirty="0">
                <a:latin typeface="CaeciliaLTStd-Roman"/>
              </a:rPr>
              <a:t>( </a:t>
            </a:r>
            <a:r>
              <a:rPr lang="pt-BR" sz="2400" b="0" i="1" u="none" strike="noStrike" baseline="0" dirty="0">
                <a:latin typeface="CaeciliaLTStd-Italic"/>
              </a:rPr>
              <a:t>f</a:t>
            </a:r>
            <a:r>
              <a:rPr lang="pt-BR" sz="2400" b="0" i="0" u="none" strike="noStrike" baseline="0" dirty="0">
                <a:latin typeface="CaeciliaLTStd-Roman"/>
              </a:rPr>
              <a:t>(2))?</a:t>
            </a:r>
            <a:endParaRPr lang="pt-BR" sz="240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011F2592-ED34-47EF-A406-00B52D2523C2}"/>
              </a:ext>
            </a:extLst>
          </p:cNvPr>
          <p:cNvSpPr/>
          <p:nvPr/>
        </p:nvSpPr>
        <p:spPr>
          <a:xfrm>
            <a:off x="508083" y="5903627"/>
            <a:ext cx="465372" cy="4987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Tinta 3">
                <a:extLst>
                  <a:ext uri="{FF2B5EF4-FFF2-40B4-BE49-F238E27FC236}">
                    <a16:creationId xmlns:a16="http://schemas.microsoft.com/office/drawing/2014/main" id="{B070AA5B-2090-4E15-BAB9-74693736A7F5}"/>
                  </a:ext>
                </a:extLst>
              </p14:cNvPr>
              <p14:cNvContentPartPr/>
              <p14:nvPr/>
            </p14:nvContentPartPr>
            <p14:xfrm>
              <a:off x="6633360" y="2865960"/>
              <a:ext cx="5040" cy="3960"/>
            </p14:xfrm>
          </p:contentPart>
        </mc:Choice>
        <mc:Fallback xmlns="">
          <p:pic>
            <p:nvPicPr>
              <p:cNvPr id="4" name="Tinta 3">
                <a:extLst>
                  <a:ext uri="{FF2B5EF4-FFF2-40B4-BE49-F238E27FC236}">
                    <a16:creationId xmlns:a16="http://schemas.microsoft.com/office/drawing/2014/main" id="{B070AA5B-2090-4E15-BAB9-74693736A7F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17520" y="2802600"/>
                <a:ext cx="36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Tinta 4">
                <a:extLst>
                  <a:ext uri="{FF2B5EF4-FFF2-40B4-BE49-F238E27FC236}">
                    <a16:creationId xmlns:a16="http://schemas.microsoft.com/office/drawing/2014/main" id="{F9BED249-9ADD-4F10-9B64-6519AF594625}"/>
                  </a:ext>
                </a:extLst>
              </p14:cNvPr>
              <p14:cNvContentPartPr/>
              <p14:nvPr/>
            </p14:nvContentPartPr>
            <p14:xfrm>
              <a:off x="6633360" y="2869560"/>
              <a:ext cx="360" cy="360"/>
            </p14:xfrm>
          </p:contentPart>
        </mc:Choice>
        <mc:Fallback xmlns="">
          <p:pic>
            <p:nvPicPr>
              <p:cNvPr id="5" name="Tinta 4">
                <a:extLst>
                  <a:ext uri="{FF2B5EF4-FFF2-40B4-BE49-F238E27FC236}">
                    <a16:creationId xmlns:a16="http://schemas.microsoft.com/office/drawing/2014/main" id="{F9BED249-9ADD-4F10-9B64-6519AF59462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17520" y="2806200"/>
                <a:ext cx="31680" cy="12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03979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51505" y="4666310"/>
            <a:ext cx="17583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45" dirty="0">
                <a:solidFill>
                  <a:srgbClr val="FFFFFF"/>
                </a:solidFill>
                <a:latin typeface="Calibri"/>
                <a:cs typeface="Calibri"/>
              </a:rPr>
              <a:t>MATEMÁTICA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2097" y="4620514"/>
            <a:ext cx="21348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5593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Calibri"/>
                <a:cs typeface="Calibri"/>
              </a:rPr>
              <a:t>FUNÇÕES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ONTIN</a:t>
            </a:r>
            <a:r>
              <a:rPr sz="2400" b="1" spc="-60" dirty="0">
                <a:solidFill>
                  <a:srgbClr val="FFFFFF"/>
                </a:solidFill>
                <a:latin typeface="Calibri"/>
                <a:cs typeface="Calibri"/>
              </a:rPr>
              <a:t>U</a:t>
            </a:r>
            <a:r>
              <a:rPr sz="2400" b="1" spc="-3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Ç</a:t>
            </a:r>
            <a:r>
              <a:rPr sz="2400" b="1" spc="-40" dirty="0">
                <a:solidFill>
                  <a:srgbClr val="FFFFFF"/>
                </a:solidFill>
                <a:latin typeface="Calibri"/>
                <a:cs typeface="Calibri"/>
              </a:rPr>
              <a:t>Ã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O)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3131" y="4641595"/>
            <a:ext cx="133921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marR="5080" indent="-172720">
              <a:lnSpc>
                <a:spcPct val="100000"/>
              </a:lnSpc>
              <a:spcBef>
                <a:spcPts val="100"/>
              </a:spcBef>
            </a:pPr>
            <a:r>
              <a:rPr sz="2400" b="1" spc="-15" dirty="0">
                <a:solidFill>
                  <a:srgbClr val="FFFFFF"/>
                </a:solidFill>
                <a:latin typeface="Calibri"/>
                <a:cs typeface="Calibri"/>
              </a:rPr>
              <a:t>SAÚDE</a:t>
            </a:r>
            <a:r>
              <a:rPr sz="2400" b="1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FFFF"/>
                </a:solidFill>
                <a:latin typeface="Calibri"/>
                <a:cs typeface="Calibri"/>
              </a:rPr>
              <a:t>NA </a:t>
            </a:r>
            <a:r>
              <a:rPr sz="2400" b="1" spc="-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ESCOLA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5052" y="4669917"/>
            <a:ext cx="1418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FFFFFF"/>
                </a:solidFill>
                <a:latin typeface="Calibri"/>
                <a:cs typeface="Calibri"/>
              </a:rPr>
              <a:t>05.06.2019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Imagem 7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C1C78C8-7345-410B-8261-2F95B1715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207" y="218050"/>
            <a:ext cx="6053970" cy="1413802"/>
          </a:xfrm>
          <a:prstGeom prst="rect">
            <a:avLst/>
          </a:prstGeom>
        </p:spPr>
      </p:pic>
      <p:sp>
        <p:nvSpPr>
          <p:cNvPr id="9" name="Título 3">
            <a:extLst>
              <a:ext uri="{FF2B5EF4-FFF2-40B4-BE49-F238E27FC236}">
                <a16:creationId xmlns:a16="http://schemas.microsoft.com/office/drawing/2014/main" id="{6D525924-FBE7-4790-A57C-94CC2D23908C}"/>
              </a:ext>
            </a:extLst>
          </p:cNvPr>
          <p:cNvSpPr txBox="1">
            <a:spLocks/>
          </p:cNvSpPr>
          <p:nvPr/>
        </p:nvSpPr>
        <p:spPr>
          <a:xfrm>
            <a:off x="1237957" y="1806734"/>
            <a:ext cx="10255348" cy="469254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5000" kern="0" dirty="0">
                <a:solidFill>
                  <a:sysClr val="windowText" lastClr="000000"/>
                </a:solidFill>
                <a:latin typeface="Edwardian Script ITC" panose="030303020407070D0804" pitchFamily="66" charset="0"/>
              </a:rPr>
              <a:t>Função do 2ºgrau</a:t>
            </a:r>
          </a:p>
        </p:txBody>
      </p:sp>
    </p:spTree>
    <p:extLst>
      <p:ext uri="{BB962C8B-B14F-4D97-AF65-F5344CB8AC3E}">
        <p14:creationId xmlns:p14="http://schemas.microsoft.com/office/powerpoint/2010/main" val="691411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Função</a:t>
            </a:r>
            <a:r>
              <a:rPr dirty="0"/>
              <a:t> </a:t>
            </a:r>
            <a:r>
              <a:rPr spc="-5" dirty="0"/>
              <a:t>do segundo</a:t>
            </a:r>
            <a:r>
              <a:rPr spc="-10" dirty="0"/>
              <a:t> grau	</a:t>
            </a:r>
          </a:p>
        </p:txBody>
      </p:sp>
      <p:sp>
        <p:nvSpPr>
          <p:cNvPr id="5" name="object 5"/>
          <p:cNvSpPr/>
          <p:nvPr/>
        </p:nvSpPr>
        <p:spPr>
          <a:xfrm>
            <a:off x="661066" y="2552457"/>
            <a:ext cx="10584449" cy="2133930"/>
          </a:xfrm>
          <a:custGeom>
            <a:avLst/>
            <a:gdLst/>
            <a:ahLst/>
            <a:cxnLst/>
            <a:rect l="l" t="t" r="r" b="b"/>
            <a:pathLst>
              <a:path w="8795385" h="1285239">
                <a:moveTo>
                  <a:pt x="8795004" y="0"/>
                </a:moveTo>
                <a:lnTo>
                  <a:pt x="0" y="0"/>
                </a:lnTo>
                <a:lnTo>
                  <a:pt x="0" y="1284732"/>
                </a:lnTo>
                <a:lnTo>
                  <a:pt x="8795004" y="1284732"/>
                </a:lnTo>
                <a:lnTo>
                  <a:pt x="8795004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7" name="object 7"/>
          <p:cNvSpPr txBox="1"/>
          <p:nvPr/>
        </p:nvSpPr>
        <p:spPr>
          <a:xfrm>
            <a:off x="946484" y="2859023"/>
            <a:ext cx="9930063" cy="1520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0805">
              <a:lnSpc>
                <a:spcPts val="2325"/>
              </a:lnSpc>
            </a:pPr>
            <a:r>
              <a:rPr sz="2800" dirty="0">
                <a:solidFill>
                  <a:srgbClr val="2E5496"/>
                </a:solidFill>
                <a:latin typeface="Calibri Light"/>
                <a:cs typeface="Calibri Light"/>
              </a:rPr>
              <a:t>D</a:t>
            </a:r>
            <a:r>
              <a:rPr sz="2800" spc="-35" dirty="0">
                <a:solidFill>
                  <a:srgbClr val="2E5496"/>
                </a:solidFill>
                <a:latin typeface="Calibri Light"/>
                <a:cs typeface="Calibri Light"/>
              </a:rPr>
              <a:t>e</a:t>
            </a:r>
            <a:r>
              <a:rPr sz="2800" dirty="0">
                <a:solidFill>
                  <a:srgbClr val="2E5496"/>
                </a:solidFill>
                <a:latin typeface="Calibri Light"/>
                <a:cs typeface="Calibri Light"/>
              </a:rPr>
              <a:t>f</a:t>
            </a:r>
            <a:r>
              <a:rPr sz="2800" spc="-10" dirty="0">
                <a:solidFill>
                  <a:srgbClr val="2E5496"/>
                </a:solidFill>
                <a:latin typeface="Calibri Light"/>
                <a:cs typeface="Calibri Light"/>
              </a:rPr>
              <a:t>i</a:t>
            </a:r>
            <a:r>
              <a:rPr sz="2800" spc="-25" dirty="0">
                <a:solidFill>
                  <a:srgbClr val="2E5496"/>
                </a:solidFill>
                <a:latin typeface="Calibri Light"/>
                <a:cs typeface="Calibri Light"/>
              </a:rPr>
              <a:t>n</a:t>
            </a:r>
            <a:r>
              <a:rPr sz="2800" dirty="0">
                <a:solidFill>
                  <a:srgbClr val="2E5496"/>
                </a:solidFill>
                <a:latin typeface="Calibri Light"/>
                <a:cs typeface="Calibri Light"/>
              </a:rPr>
              <a:t>i</a:t>
            </a:r>
            <a:r>
              <a:rPr sz="2800" spc="-10" dirty="0">
                <a:solidFill>
                  <a:srgbClr val="2E5496"/>
                </a:solidFill>
                <a:latin typeface="Calibri Light"/>
                <a:cs typeface="Calibri Light"/>
              </a:rPr>
              <a:t>ç</a:t>
            </a:r>
            <a:r>
              <a:rPr sz="2800" spc="-20" dirty="0">
                <a:solidFill>
                  <a:srgbClr val="2E5496"/>
                </a:solidFill>
                <a:latin typeface="Calibri Light"/>
                <a:cs typeface="Calibri Light"/>
              </a:rPr>
              <a:t>ã</a:t>
            </a:r>
            <a:r>
              <a:rPr sz="2800" spc="-25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800" dirty="0">
                <a:solidFill>
                  <a:srgbClr val="2E5496"/>
                </a:solidFill>
                <a:latin typeface="Calibri Light"/>
                <a:cs typeface="Calibri Light"/>
              </a:rPr>
              <a:t>:</a:t>
            </a:r>
            <a:r>
              <a:rPr sz="2800" spc="-5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Dados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𝑎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00" dirty="0">
                <a:latin typeface="Cambria Math"/>
                <a:cs typeface="Cambria Math"/>
              </a:rPr>
              <a:t> </a:t>
            </a:r>
            <a:r>
              <a:rPr sz="2800" spc="35" dirty="0">
                <a:latin typeface="Cambria Math"/>
                <a:cs typeface="Cambria Math"/>
              </a:rPr>
              <a:t>𝑏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𝑐</a:t>
            </a:r>
            <a:r>
              <a:rPr sz="2800" spc="18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∈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ℝ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libri Light"/>
                <a:cs typeface="Calibri Light"/>
              </a:rPr>
              <a:t>t</a:t>
            </a:r>
            <a:r>
              <a:rPr sz="2800" dirty="0">
                <a:latin typeface="Calibri Light"/>
                <a:cs typeface="Calibri Light"/>
              </a:rPr>
              <a:t>ais</a:t>
            </a:r>
            <a:r>
              <a:rPr sz="2800" spc="-3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libri Light"/>
                <a:cs typeface="Calibri Light"/>
              </a:rPr>
              <a:t>que</a:t>
            </a:r>
            <a:r>
              <a:rPr sz="2800" spc="-15" dirty="0">
                <a:latin typeface="Calibri Light"/>
                <a:cs typeface="Calibri Light"/>
              </a:rPr>
              <a:t> </a:t>
            </a:r>
            <a:r>
              <a:rPr sz="2800" dirty="0">
                <a:latin typeface="Cambria Math"/>
                <a:cs typeface="Cambria Math"/>
              </a:rPr>
              <a:t>𝑎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≠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mbria Math"/>
                <a:cs typeface="Cambria Math"/>
              </a:rPr>
              <a:t>0</a:t>
            </a:r>
            <a:r>
              <a:rPr sz="2800" dirty="0">
                <a:latin typeface="Calibri Light"/>
                <a:cs typeface="Calibri Light"/>
              </a:rPr>
              <a:t>.</a:t>
            </a:r>
            <a:endParaRPr lang="pt-BR" sz="2800" dirty="0">
              <a:latin typeface="Calibri Light"/>
              <a:cs typeface="Calibri Light"/>
            </a:endParaRPr>
          </a:p>
          <a:p>
            <a:pPr marL="90805" marR="204470" indent="914400">
              <a:lnSpc>
                <a:spcPct val="150000"/>
              </a:lnSpc>
              <a:tabLst>
                <a:tab pos="4657090" algn="l"/>
              </a:tabLst>
            </a:pPr>
            <a:r>
              <a:rPr lang="pt-BR" sz="2800" dirty="0">
                <a:latin typeface="Calibri Light"/>
                <a:cs typeface="Calibri Light"/>
              </a:rPr>
              <a:t>A</a:t>
            </a:r>
            <a:r>
              <a:rPr lang="pt-BR" sz="2800" spc="10" dirty="0">
                <a:latin typeface="Calibri Light"/>
                <a:cs typeface="Calibri Light"/>
              </a:rPr>
              <a:t> </a:t>
            </a:r>
            <a:r>
              <a:rPr lang="pt-BR" sz="2800" spc="-5" dirty="0">
                <a:latin typeface="Calibri Light"/>
                <a:cs typeface="Calibri Light"/>
              </a:rPr>
              <a:t>função </a:t>
            </a:r>
            <a:r>
              <a:rPr lang="pt-BR" sz="2800" dirty="0">
                <a:latin typeface="Cambria Math"/>
                <a:cs typeface="Cambria Math"/>
              </a:rPr>
              <a:t>𝑓</a:t>
            </a:r>
            <a:r>
              <a:rPr lang="pt-BR" sz="2800" spc="175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∶</a:t>
            </a:r>
            <a:r>
              <a:rPr lang="pt-BR" sz="2800" spc="114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ℝ</a:t>
            </a:r>
            <a:r>
              <a:rPr lang="pt-BR" sz="2800" spc="120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→</a:t>
            </a:r>
            <a:r>
              <a:rPr lang="pt-BR" sz="2800" spc="100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ℝ</a:t>
            </a:r>
            <a:r>
              <a:rPr lang="pt-BR" sz="2800" spc="30" dirty="0">
                <a:latin typeface="Cambria Math"/>
                <a:cs typeface="Cambria Math"/>
              </a:rPr>
              <a:t> </a:t>
            </a:r>
            <a:r>
              <a:rPr lang="pt-BR" sz="2800" spc="-10" dirty="0">
                <a:latin typeface="Calibri Light"/>
                <a:cs typeface="Calibri Light"/>
              </a:rPr>
              <a:t>dada</a:t>
            </a:r>
            <a:r>
              <a:rPr lang="pt-BR" sz="2800" dirty="0">
                <a:latin typeface="Calibri Light"/>
                <a:cs typeface="Calibri Light"/>
              </a:rPr>
              <a:t> </a:t>
            </a:r>
            <a:r>
              <a:rPr lang="pt-BR" sz="2800" spc="-5" dirty="0">
                <a:latin typeface="Calibri Light"/>
                <a:cs typeface="Calibri Light"/>
              </a:rPr>
              <a:t>por</a:t>
            </a:r>
            <a:r>
              <a:rPr lang="pt-BR" sz="2800" dirty="0">
                <a:latin typeface="Calibri Light"/>
                <a:cs typeface="Calibri Light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𝑓</a:t>
            </a:r>
            <a:r>
              <a:rPr lang="pt-BR" sz="2800" spc="450" dirty="0">
                <a:latin typeface="Cambria Math"/>
                <a:cs typeface="Cambria Math"/>
              </a:rPr>
              <a:t>(</a:t>
            </a:r>
            <a:r>
              <a:rPr lang="pt-BR" sz="2800" dirty="0">
                <a:latin typeface="Cambria Math"/>
                <a:cs typeface="Cambria Math"/>
              </a:rPr>
              <a:t>𝑥)= </a:t>
            </a:r>
            <a:r>
              <a:rPr lang="pt-BR" sz="2800" spc="65" dirty="0">
                <a:latin typeface="Cambria Math"/>
                <a:cs typeface="Cambria Math"/>
              </a:rPr>
              <a:t>𝑎𝑥</a:t>
            </a:r>
            <a:r>
              <a:rPr lang="pt-BR" sz="2800" spc="97" baseline="28735" dirty="0">
                <a:latin typeface="Cambria Math"/>
                <a:cs typeface="Cambria Math"/>
              </a:rPr>
              <a:t>2</a:t>
            </a:r>
            <a:r>
              <a:rPr lang="pt-BR" sz="2800" spc="104" baseline="28735" dirty="0">
                <a:latin typeface="Cambria Math"/>
                <a:cs typeface="Cambria Math"/>
              </a:rPr>
              <a:t> </a:t>
            </a:r>
            <a:r>
              <a:rPr lang="pt-BR" sz="2800" dirty="0">
                <a:latin typeface="Cambria Math"/>
                <a:cs typeface="Cambria Math"/>
              </a:rPr>
              <a:t>+ </a:t>
            </a:r>
            <a:r>
              <a:rPr lang="pt-BR" sz="2800" spc="-5" dirty="0">
                <a:latin typeface="Cambria Math"/>
                <a:cs typeface="Cambria Math"/>
              </a:rPr>
              <a:t>𝑏𝑥 </a:t>
            </a:r>
            <a:r>
              <a:rPr lang="pt-BR" sz="2800" dirty="0">
                <a:latin typeface="Cambria Math"/>
                <a:cs typeface="Cambria Math"/>
              </a:rPr>
              <a:t>+ 𝑐 </a:t>
            </a:r>
            <a:r>
              <a:rPr lang="pt-BR" sz="2800" dirty="0">
                <a:latin typeface="Calibri Light"/>
                <a:cs typeface="Calibri Light"/>
              </a:rPr>
              <a:t>é </a:t>
            </a:r>
            <a:r>
              <a:rPr lang="pt-BR" sz="2800" spc="-5" dirty="0">
                <a:latin typeface="Calibri Light"/>
                <a:cs typeface="Calibri Light"/>
              </a:rPr>
              <a:t>chamada de </a:t>
            </a:r>
            <a:r>
              <a:rPr lang="pt-BR" sz="2800" spc="-15" dirty="0">
                <a:solidFill>
                  <a:srgbClr val="C00000"/>
                </a:solidFill>
                <a:latin typeface="Calibri Light"/>
                <a:cs typeface="Calibri Light"/>
              </a:rPr>
              <a:t>função </a:t>
            </a:r>
            <a:r>
              <a:rPr lang="pt-BR" sz="2800" spc="-4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pt-BR" sz="2800" spc="-5" dirty="0">
                <a:solidFill>
                  <a:srgbClr val="C00000"/>
                </a:solidFill>
                <a:latin typeface="Calibri Light"/>
                <a:cs typeface="Calibri Light"/>
              </a:rPr>
              <a:t>do</a:t>
            </a:r>
            <a:r>
              <a:rPr lang="pt-BR" sz="2800" spc="-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pt-BR" sz="2800" spc="-10" dirty="0">
                <a:solidFill>
                  <a:srgbClr val="C00000"/>
                </a:solidFill>
                <a:latin typeface="Calibri Light"/>
                <a:cs typeface="Calibri Light"/>
              </a:rPr>
              <a:t>segundo</a:t>
            </a:r>
            <a:r>
              <a:rPr lang="pt-BR" sz="2800" spc="-5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pt-BR" sz="2800" spc="-15" dirty="0">
                <a:solidFill>
                  <a:srgbClr val="C00000"/>
                </a:solidFill>
                <a:latin typeface="Calibri Light"/>
                <a:cs typeface="Calibri Light"/>
              </a:rPr>
              <a:t>grau</a:t>
            </a:r>
            <a:r>
              <a:rPr lang="pt-BR" sz="2800" spc="-6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pt-BR" sz="2800" spc="-5" dirty="0">
                <a:latin typeface="Calibri Light"/>
                <a:cs typeface="Calibri Light"/>
              </a:rPr>
              <a:t>ou</a:t>
            </a:r>
            <a:r>
              <a:rPr lang="pt-BR" sz="2800" spc="-10" dirty="0">
                <a:latin typeface="Calibri Light"/>
                <a:cs typeface="Calibri Light"/>
              </a:rPr>
              <a:t> </a:t>
            </a:r>
            <a:r>
              <a:rPr lang="pt-BR" sz="2800" spc="-10" dirty="0">
                <a:solidFill>
                  <a:srgbClr val="C00000"/>
                </a:solidFill>
                <a:latin typeface="Calibri Light"/>
                <a:cs typeface="Calibri Light"/>
              </a:rPr>
              <a:t>função</a:t>
            </a:r>
            <a:r>
              <a:rPr lang="pt-BR" sz="2800" spc="-6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lang="pt-BR" sz="2800" spc="-20" dirty="0">
                <a:solidFill>
                  <a:srgbClr val="C00000"/>
                </a:solidFill>
                <a:latin typeface="Calibri Light"/>
                <a:cs typeface="Calibri Light"/>
              </a:rPr>
              <a:t>quadrática</a:t>
            </a:r>
            <a:r>
              <a:rPr lang="pt-BR" sz="2800" spc="-20" dirty="0">
                <a:latin typeface="Calibri Light"/>
                <a:cs typeface="Calibri Light"/>
              </a:rPr>
              <a:t>.</a:t>
            </a:r>
            <a:endParaRPr lang="pt-BR" sz="28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44247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Exemplos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03009" y="1803655"/>
            <a:ext cx="23876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𝑎</a:t>
            </a:r>
            <a:r>
              <a:rPr sz="2000" spc="14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000" spc="45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000" spc="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𝑏</a:t>
            </a:r>
            <a:r>
              <a:rPr sz="2000" spc="1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000" spc="434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𝑐</a:t>
            </a:r>
            <a:r>
              <a:rPr sz="2000" spc="18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45682" y="3063316"/>
            <a:ext cx="25768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𝑎</a:t>
            </a:r>
            <a:r>
              <a:rPr sz="2000" spc="1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−1</a:t>
            </a:r>
            <a:r>
              <a:rPr sz="2000" spc="4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000" spc="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𝑏</a:t>
            </a:r>
            <a:r>
              <a:rPr sz="2000" spc="1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000" spc="4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𝑐</a:t>
            </a:r>
            <a:r>
              <a:rPr sz="2000" spc="16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10706" y="4151198"/>
            <a:ext cx="25761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𝑎</a:t>
            </a:r>
            <a:r>
              <a:rPr sz="2000" spc="1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000" spc="45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000" spc="440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𝑏</a:t>
            </a:r>
            <a:r>
              <a:rPr sz="2000" spc="14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3 </a:t>
            </a:r>
            <a:r>
              <a:rPr sz="2000" dirty="0">
                <a:solidFill>
                  <a:srgbClr val="C00000"/>
                </a:solidFill>
                <a:latin typeface="Calibri"/>
                <a:cs typeface="Calibri"/>
              </a:rPr>
              <a:t>,</a:t>
            </a:r>
            <a:r>
              <a:rPr sz="2000" spc="45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𝑐</a:t>
            </a:r>
            <a:r>
              <a:rPr sz="2000" spc="16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−1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40734" y="1880107"/>
            <a:ext cx="309245" cy="236220"/>
          </a:xfrm>
          <a:custGeom>
            <a:avLst/>
            <a:gdLst/>
            <a:ahLst/>
            <a:cxnLst/>
            <a:rect l="l" t="t" r="r" b="b"/>
            <a:pathLst>
              <a:path w="309244" h="236219">
                <a:moveTo>
                  <a:pt x="234061" y="0"/>
                </a:moveTo>
                <a:lnTo>
                  <a:pt x="230759" y="9651"/>
                </a:lnTo>
                <a:lnTo>
                  <a:pt x="244381" y="15557"/>
                </a:lnTo>
                <a:lnTo>
                  <a:pt x="256111" y="23749"/>
                </a:lnTo>
                <a:lnTo>
                  <a:pt x="280013" y="61777"/>
                </a:lnTo>
                <a:lnTo>
                  <a:pt x="287782" y="116712"/>
                </a:lnTo>
                <a:lnTo>
                  <a:pt x="286902" y="137497"/>
                </a:lnTo>
                <a:lnTo>
                  <a:pt x="273812" y="188467"/>
                </a:lnTo>
                <a:lnTo>
                  <a:pt x="244594" y="220257"/>
                </a:lnTo>
                <a:lnTo>
                  <a:pt x="231140" y="226187"/>
                </a:lnTo>
                <a:lnTo>
                  <a:pt x="234061" y="235838"/>
                </a:lnTo>
                <a:lnTo>
                  <a:pt x="279173" y="208996"/>
                </a:lnTo>
                <a:lnTo>
                  <a:pt x="304450" y="159607"/>
                </a:lnTo>
                <a:lnTo>
                  <a:pt x="309245" y="117982"/>
                </a:lnTo>
                <a:lnTo>
                  <a:pt x="308030" y="96337"/>
                </a:lnTo>
                <a:lnTo>
                  <a:pt x="298315" y="58046"/>
                </a:lnTo>
                <a:lnTo>
                  <a:pt x="266176" y="15176"/>
                </a:lnTo>
                <a:lnTo>
                  <a:pt x="251184" y="6219"/>
                </a:lnTo>
                <a:lnTo>
                  <a:pt x="234061" y="0"/>
                </a:lnTo>
                <a:close/>
              </a:path>
              <a:path w="309244" h="236219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5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3" y="116712"/>
                </a:lnTo>
                <a:lnTo>
                  <a:pt x="22342" y="96639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3634485" y="1803655"/>
            <a:ext cx="11658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07695" algn="l"/>
              </a:tabLst>
            </a:pP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endParaRPr sz="2175" baseline="28735" dirty="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06675" y="1802131"/>
            <a:ext cx="3613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pt-BR" sz="2000" dirty="0">
                <a:latin typeface="Calibri Light"/>
                <a:cs typeface="Calibri Light"/>
              </a:rPr>
              <a:t>a</a:t>
            </a:r>
            <a:r>
              <a:rPr sz="2000" dirty="0">
                <a:latin typeface="Calibri Light"/>
                <a:cs typeface="Calibri Light"/>
              </a:rPr>
              <a:t>)</a:t>
            </a:r>
          </a:p>
        </p:txBody>
      </p:sp>
      <p:sp>
        <p:nvSpPr>
          <p:cNvPr id="10" name="object 10"/>
          <p:cNvSpPr/>
          <p:nvPr/>
        </p:nvSpPr>
        <p:spPr>
          <a:xfrm>
            <a:off x="3842130" y="3090926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80" h="236220">
                <a:moveTo>
                  <a:pt x="234187" y="0"/>
                </a:moveTo>
                <a:lnTo>
                  <a:pt x="230758" y="9651"/>
                </a:lnTo>
                <a:lnTo>
                  <a:pt x="244453" y="15557"/>
                </a:lnTo>
                <a:lnTo>
                  <a:pt x="256206" y="23749"/>
                </a:lnTo>
                <a:lnTo>
                  <a:pt x="280033" y="61777"/>
                </a:lnTo>
                <a:lnTo>
                  <a:pt x="287908" y="116712"/>
                </a:lnTo>
                <a:lnTo>
                  <a:pt x="287027" y="137550"/>
                </a:lnTo>
                <a:lnTo>
                  <a:pt x="273812" y="188468"/>
                </a:lnTo>
                <a:lnTo>
                  <a:pt x="244594" y="220257"/>
                </a:lnTo>
                <a:lnTo>
                  <a:pt x="231139" y="226187"/>
                </a:lnTo>
                <a:lnTo>
                  <a:pt x="234187" y="235838"/>
                </a:lnTo>
                <a:lnTo>
                  <a:pt x="279175" y="209014"/>
                </a:lnTo>
                <a:lnTo>
                  <a:pt x="304514" y="159607"/>
                </a:lnTo>
                <a:lnTo>
                  <a:pt x="309371" y="117983"/>
                </a:lnTo>
                <a:lnTo>
                  <a:pt x="308157" y="96408"/>
                </a:lnTo>
                <a:lnTo>
                  <a:pt x="298442" y="58118"/>
                </a:lnTo>
                <a:lnTo>
                  <a:pt x="266255" y="15176"/>
                </a:lnTo>
                <a:lnTo>
                  <a:pt x="251257" y="6219"/>
                </a:lnTo>
                <a:lnTo>
                  <a:pt x="234187" y="0"/>
                </a:lnTo>
                <a:close/>
              </a:path>
              <a:path w="309880" h="236220">
                <a:moveTo>
                  <a:pt x="75183" y="0"/>
                </a:moveTo>
                <a:lnTo>
                  <a:pt x="30267" y="26896"/>
                </a:lnTo>
                <a:lnTo>
                  <a:pt x="4857" y="76453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725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416"/>
                </a:lnTo>
                <a:lnTo>
                  <a:pt x="21589" y="116712"/>
                </a:lnTo>
                <a:lnTo>
                  <a:pt x="22451" y="96639"/>
                </a:lnTo>
                <a:lnTo>
                  <a:pt x="35560" y="46989"/>
                </a:lnTo>
                <a:lnTo>
                  <a:pt x="64992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3081274" y="3014853"/>
            <a:ext cx="2377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591820" algn="l"/>
                <a:tab pos="1162685" algn="l"/>
              </a:tabLst>
            </a:pPr>
            <a:r>
              <a:rPr lang="pt-BR" sz="2000" dirty="0">
                <a:latin typeface="Calibri Light"/>
                <a:cs typeface="Calibri Light"/>
              </a:rPr>
              <a:t>b</a:t>
            </a:r>
            <a:r>
              <a:rPr sz="2000" dirty="0">
                <a:latin typeface="Calibri Light"/>
                <a:cs typeface="Calibri Light"/>
              </a:rPr>
              <a:t>)	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50" dirty="0">
                <a:latin typeface="Cambria Math"/>
                <a:cs typeface="Cambria Math"/>
              </a:rPr>
              <a:t>−𝑥</a:t>
            </a:r>
            <a:r>
              <a:rPr sz="2175" spc="75" baseline="28735" dirty="0">
                <a:latin typeface="Cambria Math"/>
                <a:cs typeface="Cambria Math"/>
              </a:rPr>
              <a:t>2</a:t>
            </a:r>
            <a:r>
              <a:rPr sz="2175" spc="26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</a:p>
        </p:txBody>
      </p:sp>
      <p:sp>
        <p:nvSpPr>
          <p:cNvPr id="12" name="object 12"/>
          <p:cNvSpPr/>
          <p:nvPr/>
        </p:nvSpPr>
        <p:spPr>
          <a:xfrm>
            <a:off x="3794379" y="4285234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80" h="236220">
                <a:moveTo>
                  <a:pt x="234187" y="0"/>
                </a:moveTo>
                <a:lnTo>
                  <a:pt x="230758" y="9652"/>
                </a:lnTo>
                <a:lnTo>
                  <a:pt x="244399" y="15557"/>
                </a:lnTo>
                <a:lnTo>
                  <a:pt x="256158" y="23749"/>
                </a:lnTo>
                <a:lnTo>
                  <a:pt x="280013" y="61723"/>
                </a:lnTo>
                <a:lnTo>
                  <a:pt x="287781" y="116713"/>
                </a:lnTo>
                <a:lnTo>
                  <a:pt x="286920" y="137497"/>
                </a:lnTo>
                <a:lnTo>
                  <a:pt x="273812" y="188468"/>
                </a:lnTo>
                <a:lnTo>
                  <a:pt x="244594" y="220257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175" y="208994"/>
                </a:lnTo>
                <a:lnTo>
                  <a:pt x="304514" y="159607"/>
                </a:lnTo>
                <a:lnTo>
                  <a:pt x="309371" y="117983"/>
                </a:lnTo>
                <a:lnTo>
                  <a:pt x="308155" y="96337"/>
                </a:lnTo>
                <a:lnTo>
                  <a:pt x="298388" y="58046"/>
                </a:lnTo>
                <a:lnTo>
                  <a:pt x="266192" y="15128"/>
                </a:lnTo>
                <a:lnTo>
                  <a:pt x="251237" y="6165"/>
                </a:lnTo>
                <a:lnTo>
                  <a:pt x="234187" y="0"/>
                </a:lnTo>
                <a:close/>
              </a:path>
              <a:path w="309880" h="236220">
                <a:moveTo>
                  <a:pt x="75183" y="0"/>
                </a:moveTo>
                <a:lnTo>
                  <a:pt x="30214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257"/>
                </a:lnTo>
                <a:lnTo>
                  <a:pt x="53165" y="211994"/>
                </a:lnTo>
                <a:lnTo>
                  <a:pt x="29338" y="173398"/>
                </a:lnTo>
                <a:lnTo>
                  <a:pt x="21462" y="116713"/>
                </a:lnTo>
                <a:lnTo>
                  <a:pt x="22342" y="96621"/>
                </a:lnTo>
                <a:lnTo>
                  <a:pt x="35432" y="46990"/>
                </a:lnTo>
                <a:lnTo>
                  <a:pt x="64990" y="15557"/>
                </a:lnTo>
                <a:lnTo>
                  <a:pt x="78612" y="9652"/>
                </a:lnTo>
                <a:lnTo>
                  <a:pt x="751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3" name="object 13"/>
          <p:cNvSpPr txBox="1"/>
          <p:nvPr/>
        </p:nvSpPr>
        <p:spPr>
          <a:xfrm>
            <a:off x="3094609" y="4209416"/>
            <a:ext cx="2854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531495" algn="l"/>
                <a:tab pos="1101090" algn="l"/>
              </a:tabLst>
            </a:pPr>
            <a:r>
              <a:rPr lang="pt-BR" sz="2000" dirty="0">
                <a:latin typeface="Calibri Light"/>
                <a:cs typeface="Calibri Light"/>
              </a:rPr>
              <a:t>c</a:t>
            </a:r>
            <a:r>
              <a:rPr sz="2000" dirty="0">
                <a:latin typeface="Calibri Light"/>
                <a:cs typeface="Calibri Light"/>
              </a:rPr>
              <a:t>)	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3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2𝑥</a:t>
            </a:r>
            <a:r>
              <a:rPr sz="2175" spc="67" baseline="28735" dirty="0">
                <a:latin typeface="Cambria Math"/>
                <a:cs typeface="Cambria Math"/>
              </a:rPr>
              <a:t>2</a:t>
            </a:r>
            <a:r>
              <a:rPr sz="2175" spc="29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5" dirty="0">
                <a:latin typeface="Cambria Math"/>
                <a:cs typeface="Cambria Math"/>
              </a:rPr>
              <a:t> 3𝑥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872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10" dirty="0"/>
              <a:t>Gráfico</a:t>
            </a:r>
            <a:r>
              <a:rPr spc="25" dirty="0"/>
              <a:t> </a:t>
            </a:r>
            <a:r>
              <a:rPr spc="-5" dirty="0"/>
              <a:t>da</a:t>
            </a:r>
            <a:r>
              <a:rPr dirty="0"/>
              <a:t> </a:t>
            </a:r>
            <a:r>
              <a:rPr spc="-10" dirty="0"/>
              <a:t>função</a:t>
            </a:r>
            <a:r>
              <a:rPr spc="5"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segundo</a:t>
            </a:r>
            <a:r>
              <a:rPr spc="5" dirty="0"/>
              <a:t> </a:t>
            </a:r>
            <a:r>
              <a:rPr spc="-10" dirty="0"/>
              <a:t>grau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75066" y="3472129"/>
            <a:ext cx="6680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𝒂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21074" y="3498544"/>
            <a:ext cx="6673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𝒂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733295" y="4155186"/>
            <a:ext cx="3599815" cy="2152015"/>
          </a:xfrm>
          <a:custGeom>
            <a:avLst/>
            <a:gdLst/>
            <a:ahLst/>
            <a:cxnLst/>
            <a:rect l="l" t="t" r="r" b="b"/>
            <a:pathLst>
              <a:path w="3599815" h="2152015">
                <a:moveTo>
                  <a:pt x="0" y="0"/>
                </a:moveTo>
                <a:lnTo>
                  <a:pt x="30629" y="52910"/>
                </a:lnTo>
                <a:lnTo>
                  <a:pt x="61258" y="105792"/>
                </a:lnTo>
                <a:lnTo>
                  <a:pt x="91886" y="158617"/>
                </a:lnTo>
                <a:lnTo>
                  <a:pt x="122513" y="211357"/>
                </a:lnTo>
                <a:lnTo>
                  <a:pt x="153136" y="263983"/>
                </a:lnTo>
                <a:lnTo>
                  <a:pt x="183757" y="316467"/>
                </a:lnTo>
                <a:lnTo>
                  <a:pt x="214374" y="368781"/>
                </a:lnTo>
                <a:lnTo>
                  <a:pt x="244987" y="420895"/>
                </a:lnTo>
                <a:lnTo>
                  <a:pt x="275595" y="472781"/>
                </a:lnTo>
                <a:lnTo>
                  <a:pt x="306198" y="524412"/>
                </a:lnTo>
                <a:lnTo>
                  <a:pt x="336794" y="575758"/>
                </a:lnTo>
                <a:lnTo>
                  <a:pt x="367384" y="626792"/>
                </a:lnTo>
                <a:lnTo>
                  <a:pt x="397967" y="677484"/>
                </a:lnTo>
                <a:lnTo>
                  <a:pt x="428542" y="727806"/>
                </a:lnTo>
                <a:lnTo>
                  <a:pt x="459108" y="777730"/>
                </a:lnTo>
                <a:lnTo>
                  <a:pt x="489665" y="827228"/>
                </a:lnTo>
                <a:lnTo>
                  <a:pt x="520213" y="876270"/>
                </a:lnTo>
                <a:lnTo>
                  <a:pt x="550750" y="924829"/>
                </a:lnTo>
                <a:lnTo>
                  <a:pt x="581277" y="972877"/>
                </a:lnTo>
                <a:lnTo>
                  <a:pt x="611792" y="1020383"/>
                </a:lnTo>
                <a:lnTo>
                  <a:pt x="642295" y="1067321"/>
                </a:lnTo>
                <a:lnTo>
                  <a:pt x="672785" y="1113662"/>
                </a:lnTo>
                <a:lnTo>
                  <a:pt x="703262" y="1159376"/>
                </a:lnTo>
                <a:lnTo>
                  <a:pt x="733725" y="1204437"/>
                </a:lnTo>
                <a:lnTo>
                  <a:pt x="764173" y="1248815"/>
                </a:lnTo>
                <a:lnTo>
                  <a:pt x="794607" y="1292482"/>
                </a:lnTo>
                <a:lnTo>
                  <a:pt x="825025" y="1335410"/>
                </a:lnTo>
                <a:lnTo>
                  <a:pt x="855426" y="1377570"/>
                </a:lnTo>
                <a:lnTo>
                  <a:pt x="885810" y="1418933"/>
                </a:lnTo>
                <a:lnTo>
                  <a:pt x="916177" y="1459471"/>
                </a:lnTo>
                <a:lnTo>
                  <a:pt x="946526" y="1499157"/>
                </a:lnTo>
                <a:lnTo>
                  <a:pt x="976856" y="1537960"/>
                </a:lnTo>
                <a:lnTo>
                  <a:pt x="1007167" y="1575854"/>
                </a:lnTo>
                <a:lnTo>
                  <a:pt x="1037458" y="1612809"/>
                </a:lnTo>
                <a:lnTo>
                  <a:pt x="1067728" y="1648797"/>
                </a:lnTo>
                <a:lnTo>
                  <a:pt x="1097977" y="1683789"/>
                </a:lnTo>
                <a:lnTo>
                  <a:pt x="1128204" y="1717758"/>
                </a:lnTo>
                <a:lnTo>
                  <a:pt x="1158409" y="1750674"/>
                </a:lnTo>
                <a:lnTo>
                  <a:pt x="1188591" y="1782509"/>
                </a:lnTo>
                <a:lnTo>
                  <a:pt x="1218750" y="1813235"/>
                </a:lnTo>
                <a:lnTo>
                  <a:pt x="1248884" y="1842824"/>
                </a:lnTo>
                <a:lnTo>
                  <a:pt x="1278994" y="1871246"/>
                </a:lnTo>
                <a:lnTo>
                  <a:pt x="1309078" y="1898474"/>
                </a:lnTo>
                <a:lnTo>
                  <a:pt x="1339136" y="1924479"/>
                </a:lnTo>
                <a:lnTo>
                  <a:pt x="1369168" y="1949233"/>
                </a:lnTo>
                <a:lnTo>
                  <a:pt x="1429149" y="1994872"/>
                </a:lnTo>
                <a:lnTo>
                  <a:pt x="1489016" y="2035164"/>
                </a:lnTo>
                <a:lnTo>
                  <a:pt x="1548765" y="2069881"/>
                </a:lnTo>
                <a:lnTo>
                  <a:pt x="1608390" y="2098797"/>
                </a:lnTo>
                <a:lnTo>
                  <a:pt x="1667888" y="2121683"/>
                </a:lnTo>
                <a:lnTo>
                  <a:pt x="1727252" y="2138311"/>
                </a:lnTo>
                <a:lnTo>
                  <a:pt x="1786479" y="2148456"/>
                </a:lnTo>
                <a:lnTo>
                  <a:pt x="1845564" y="2151888"/>
                </a:lnTo>
                <a:lnTo>
                  <a:pt x="1875542" y="2150996"/>
                </a:lnTo>
                <a:lnTo>
                  <a:pt x="1935387" y="2143952"/>
                </a:lnTo>
                <a:lnTo>
                  <a:pt x="1995087" y="2130095"/>
                </a:lnTo>
                <a:lnTo>
                  <a:pt x="2054648" y="2109662"/>
                </a:lnTo>
                <a:lnTo>
                  <a:pt x="2114074" y="2082893"/>
                </a:lnTo>
                <a:lnTo>
                  <a:pt x="2173371" y="2050026"/>
                </a:lnTo>
                <a:lnTo>
                  <a:pt x="2232543" y="2011302"/>
                </a:lnTo>
                <a:lnTo>
                  <a:pt x="2291595" y="1966960"/>
                </a:lnTo>
                <a:lnTo>
                  <a:pt x="2321079" y="1942756"/>
                </a:lnTo>
                <a:lnTo>
                  <a:pt x="2350534" y="1917237"/>
                </a:lnTo>
                <a:lnTo>
                  <a:pt x="2379962" y="1890433"/>
                </a:lnTo>
                <a:lnTo>
                  <a:pt x="2409363" y="1862374"/>
                </a:lnTo>
                <a:lnTo>
                  <a:pt x="2438738" y="1833089"/>
                </a:lnTo>
                <a:lnTo>
                  <a:pt x="2468088" y="1802609"/>
                </a:lnTo>
                <a:lnTo>
                  <a:pt x="2497413" y="1770963"/>
                </a:lnTo>
                <a:lnTo>
                  <a:pt x="2526714" y="1738182"/>
                </a:lnTo>
                <a:lnTo>
                  <a:pt x="2555991" y="1704295"/>
                </a:lnTo>
                <a:lnTo>
                  <a:pt x="2585246" y="1669332"/>
                </a:lnTo>
                <a:lnTo>
                  <a:pt x="2614478" y="1633322"/>
                </a:lnTo>
                <a:lnTo>
                  <a:pt x="2643689" y="1596297"/>
                </a:lnTo>
                <a:lnTo>
                  <a:pt x="2672879" y="1558285"/>
                </a:lnTo>
                <a:lnTo>
                  <a:pt x="2702048" y="1519317"/>
                </a:lnTo>
                <a:lnTo>
                  <a:pt x="2731198" y="1479423"/>
                </a:lnTo>
                <a:lnTo>
                  <a:pt x="2760329" y="1438631"/>
                </a:lnTo>
                <a:lnTo>
                  <a:pt x="2789441" y="1396973"/>
                </a:lnTo>
                <a:lnTo>
                  <a:pt x="2818536" y="1354479"/>
                </a:lnTo>
                <a:lnTo>
                  <a:pt x="2847613" y="1311177"/>
                </a:lnTo>
                <a:lnTo>
                  <a:pt x="2876674" y="1267098"/>
                </a:lnTo>
                <a:lnTo>
                  <a:pt x="2905719" y="1222272"/>
                </a:lnTo>
                <a:lnTo>
                  <a:pt x="2934749" y="1176729"/>
                </a:lnTo>
                <a:lnTo>
                  <a:pt x="2963764" y="1130498"/>
                </a:lnTo>
                <a:lnTo>
                  <a:pt x="2992765" y="1083610"/>
                </a:lnTo>
                <a:lnTo>
                  <a:pt x="3021753" y="1036094"/>
                </a:lnTo>
                <a:lnTo>
                  <a:pt x="3050728" y="987980"/>
                </a:lnTo>
                <a:lnTo>
                  <a:pt x="3079691" y="939299"/>
                </a:lnTo>
                <a:lnTo>
                  <a:pt x="3108643" y="890079"/>
                </a:lnTo>
                <a:lnTo>
                  <a:pt x="3137584" y="840352"/>
                </a:lnTo>
                <a:lnTo>
                  <a:pt x="3166514" y="790146"/>
                </a:lnTo>
                <a:lnTo>
                  <a:pt x="3195435" y="739492"/>
                </a:lnTo>
                <a:lnTo>
                  <a:pt x="3224348" y="688419"/>
                </a:lnTo>
                <a:lnTo>
                  <a:pt x="3253252" y="636958"/>
                </a:lnTo>
                <a:lnTo>
                  <a:pt x="3282148" y="585139"/>
                </a:lnTo>
                <a:lnTo>
                  <a:pt x="3311038" y="532990"/>
                </a:lnTo>
                <a:lnTo>
                  <a:pt x="3339921" y="480543"/>
                </a:lnTo>
                <a:lnTo>
                  <a:pt x="3368798" y="427827"/>
                </a:lnTo>
                <a:lnTo>
                  <a:pt x="3397670" y="374871"/>
                </a:lnTo>
                <a:lnTo>
                  <a:pt x="3426538" y="321707"/>
                </a:lnTo>
                <a:lnTo>
                  <a:pt x="3455402" y="268363"/>
                </a:lnTo>
                <a:lnTo>
                  <a:pt x="3484263" y="214870"/>
                </a:lnTo>
                <a:lnTo>
                  <a:pt x="3513121" y="161257"/>
                </a:lnTo>
                <a:lnTo>
                  <a:pt x="3541978" y="107554"/>
                </a:lnTo>
                <a:lnTo>
                  <a:pt x="3570833" y="53792"/>
                </a:lnTo>
                <a:lnTo>
                  <a:pt x="3599688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1788668" y="2173987"/>
            <a:ext cx="8420100" cy="1254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6850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parábola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pode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ter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concavidade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voltada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para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cima ou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concavidade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voltada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para</a:t>
            </a:r>
            <a:endParaRPr sz="2000">
              <a:latin typeface="Calibri Light"/>
              <a:cs typeface="Calibri Light"/>
            </a:endParaRPr>
          </a:p>
          <a:p>
            <a:pPr marL="200660" algn="ctr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 Light"/>
                <a:cs typeface="Calibri Light"/>
              </a:rPr>
              <a:t>baixo,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 acordo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com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sinal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do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coeficiente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spc="25" dirty="0">
                <a:latin typeface="Cambria Math"/>
                <a:cs typeface="Cambria Math"/>
              </a:rPr>
              <a:t>𝑎</a:t>
            </a:r>
            <a:r>
              <a:rPr sz="2000" spc="25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Concavidade: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02308" y="1175003"/>
            <a:ext cx="8795385" cy="417422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4762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375"/>
              </a:spcBef>
            </a:pPr>
            <a:r>
              <a:rPr sz="2400" spc="-15" dirty="0">
                <a:solidFill>
                  <a:srgbClr val="2E5496"/>
                </a:solidFill>
                <a:latin typeface="Calibri Light"/>
                <a:cs typeface="Calibri Light"/>
              </a:rPr>
              <a:t>Teorema:</a:t>
            </a:r>
            <a:r>
              <a:rPr sz="24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O</a:t>
            </a:r>
            <a:r>
              <a:rPr sz="2400" spc="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gráfico</a:t>
            </a:r>
            <a:r>
              <a:rPr sz="2400" spc="-5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de uma</a:t>
            </a:r>
            <a:r>
              <a:rPr sz="2400" spc="-1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função</a:t>
            </a:r>
            <a:r>
              <a:rPr sz="2400" spc="-3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do</a:t>
            </a:r>
            <a:r>
              <a:rPr sz="2400" spc="-2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segundo</a:t>
            </a:r>
            <a:r>
              <a:rPr sz="2400" spc="-30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grau</a:t>
            </a:r>
            <a:r>
              <a:rPr sz="2400" spc="-35" dirty="0">
                <a:latin typeface="Calibri Light"/>
                <a:cs typeface="Calibri Light"/>
              </a:rPr>
              <a:t> </a:t>
            </a:r>
            <a:r>
              <a:rPr sz="2400" dirty="0">
                <a:latin typeface="Calibri Light"/>
                <a:cs typeface="Calibri Light"/>
              </a:rPr>
              <a:t>é uma</a:t>
            </a:r>
            <a:r>
              <a:rPr sz="2400" spc="-15" dirty="0">
                <a:latin typeface="Calibri Light"/>
                <a:cs typeface="Calibri Light"/>
              </a:rPr>
              <a:t> </a:t>
            </a:r>
            <a:r>
              <a:rPr sz="2400" spc="-10" dirty="0">
                <a:solidFill>
                  <a:srgbClr val="2E5496"/>
                </a:solidFill>
                <a:latin typeface="Calibri Light"/>
                <a:cs typeface="Calibri Light"/>
              </a:rPr>
              <a:t>parábola</a:t>
            </a:r>
            <a:r>
              <a:rPr sz="2400" spc="-10" dirty="0">
                <a:latin typeface="Calibri Light"/>
                <a:cs typeface="Calibri Light"/>
              </a:rPr>
              <a:t>.</a:t>
            </a:r>
            <a:endParaRPr sz="24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13042" y="4155185"/>
            <a:ext cx="3599815" cy="2153920"/>
          </a:xfrm>
          <a:custGeom>
            <a:avLst/>
            <a:gdLst/>
            <a:ahLst/>
            <a:cxnLst/>
            <a:rect l="l" t="t" r="r" b="b"/>
            <a:pathLst>
              <a:path w="3599815" h="2153920">
                <a:moveTo>
                  <a:pt x="0" y="2153412"/>
                </a:moveTo>
                <a:lnTo>
                  <a:pt x="30629" y="2100463"/>
                </a:lnTo>
                <a:lnTo>
                  <a:pt x="61258" y="2047544"/>
                </a:lnTo>
                <a:lnTo>
                  <a:pt x="91886" y="1994681"/>
                </a:lnTo>
                <a:lnTo>
                  <a:pt x="122513" y="1941904"/>
                </a:lnTo>
                <a:lnTo>
                  <a:pt x="153136" y="1889241"/>
                </a:lnTo>
                <a:lnTo>
                  <a:pt x="183757" y="1836720"/>
                </a:lnTo>
                <a:lnTo>
                  <a:pt x="214374" y="1784369"/>
                </a:lnTo>
                <a:lnTo>
                  <a:pt x="244987" y="1732218"/>
                </a:lnTo>
                <a:lnTo>
                  <a:pt x="275595" y="1680295"/>
                </a:lnTo>
                <a:lnTo>
                  <a:pt x="306198" y="1628628"/>
                </a:lnTo>
                <a:lnTo>
                  <a:pt x="336794" y="1577245"/>
                </a:lnTo>
                <a:lnTo>
                  <a:pt x="367384" y="1526175"/>
                </a:lnTo>
                <a:lnTo>
                  <a:pt x="397967" y="1475447"/>
                </a:lnTo>
                <a:lnTo>
                  <a:pt x="428542" y="1425089"/>
                </a:lnTo>
                <a:lnTo>
                  <a:pt x="459108" y="1375130"/>
                </a:lnTo>
                <a:lnTo>
                  <a:pt x="489665" y="1325597"/>
                </a:lnTo>
                <a:lnTo>
                  <a:pt x="520213" y="1276520"/>
                </a:lnTo>
                <a:lnTo>
                  <a:pt x="550750" y="1227927"/>
                </a:lnTo>
                <a:lnTo>
                  <a:pt x="581277" y="1179845"/>
                </a:lnTo>
                <a:lnTo>
                  <a:pt x="611792" y="1132305"/>
                </a:lnTo>
                <a:lnTo>
                  <a:pt x="642295" y="1085334"/>
                </a:lnTo>
                <a:lnTo>
                  <a:pt x="672785" y="1038961"/>
                </a:lnTo>
                <a:lnTo>
                  <a:pt x="703262" y="993213"/>
                </a:lnTo>
                <a:lnTo>
                  <a:pt x="733725" y="948121"/>
                </a:lnTo>
                <a:lnTo>
                  <a:pt x="764173" y="903711"/>
                </a:lnTo>
                <a:lnTo>
                  <a:pt x="794607" y="860013"/>
                </a:lnTo>
                <a:lnTo>
                  <a:pt x="825025" y="817055"/>
                </a:lnTo>
                <a:lnTo>
                  <a:pt x="855426" y="774866"/>
                </a:lnTo>
                <a:lnTo>
                  <a:pt x="885810" y="733473"/>
                </a:lnTo>
                <a:lnTo>
                  <a:pt x="916177" y="692906"/>
                </a:lnTo>
                <a:lnTo>
                  <a:pt x="946526" y="653193"/>
                </a:lnTo>
                <a:lnTo>
                  <a:pt x="976856" y="614361"/>
                </a:lnTo>
                <a:lnTo>
                  <a:pt x="1007167" y="576441"/>
                </a:lnTo>
                <a:lnTo>
                  <a:pt x="1037458" y="539460"/>
                </a:lnTo>
                <a:lnTo>
                  <a:pt x="1067728" y="503447"/>
                </a:lnTo>
                <a:lnTo>
                  <a:pt x="1097977" y="468430"/>
                </a:lnTo>
                <a:lnTo>
                  <a:pt x="1128204" y="434437"/>
                </a:lnTo>
                <a:lnTo>
                  <a:pt x="1158409" y="401497"/>
                </a:lnTo>
                <a:lnTo>
                  <a:pt x="1188591" y="369639"/>
                </a:lnTo>
                <a:lnTo>
                  <a:pt x="1218750" y="338891"/>
                </a:lnTo>
                <a:lnTo>
                  <a:pt x="1248884" y="309282"/>
                </a:lnTo>
                <a:lnTo>
                  <a:pt x="1278994" y="280839"/>
                </a:lnTo>
                <a:lnTo>
                  <a:pt x="1309078" y="253592"/>
                </a:lnTo>
                <a:lnTo>
                  <a:pt x="1339136" y="227569"/>
                </a:lnTo>
                <a:lnTo>
                  <a:pt x="1369168" y="202798"/>
                </a:lnTo>
                <a:lnTo>
                  <a:pt x="1399172" y="179307"/>
                </a:lnTo>
                <a:lnTo>
                  <a:pt x="1459097" y="136283"/>
                </a:lnTo>
                <a:lnTo>
                  <a:pt x="1518905" y="98723"/>
                </a:lnTo>
                <a:lnTo>
                  <a:pt x="1578593" y="66856"/>
                </a:lnTo>
                <a:lnTo>
                  <a:pt x="1638155" y="40908"/>
                </a:lnTo>
                <a:lnTo>
                  <a:pt x="1697587" y="21108"/>
                </a:lnTo>
                <a:lnTo>
                  <a:pt x="1756883" y="7684"/>
                </a:lnTo>
                <a:lnTo>
                  <a:pt x="1816040" y="863"/>
                </a:lnTo>
                <a:lnTo>
                  <a:pt x="1845564" y="0"/>
                </a:lnTo>
                <a:lnTo>
                  <a:pt x="1875542" y="892"/>
                </a:lnTo>
                <a:lnTo>
                  <a:pt x="1935387" y="7940"/>
                </a:lnTo>
                <a:lnTo>
                  <a:pt x="1995087" y="21808"/>
                </a:lnTo>
                <a:lnTo>
                  <a:pt x="2054648" y="42255"/>
                </a:lnTo>
                <a:lnTo>
                  <a:pt x="2114074" y="69043"/>
                </a:lnTo>
                <a:lnTo>
                  <a:pt x="2173371" y="101933"/>
                </a:lnTo>
                <a:lnTo>
                  <a:pt x="2232543" y="140684"/>
                </a:lnTo>
                <a:lnTo>
                  <a:pt x="2291595" y="185058"/>
                </a:lnTo>
                <a:lnTo>
                  <a:pt x="2321079" y="209279"/>
                </a:lnTo>
                <a:lnTo>
                  <a:pt x="2350534" y="234816"/>
                </a:lnTo>
                <a:lnTo>
                  <a:pt x="2379962" y="261639"/>
                </a:lnTo>
                <a:lnTo>
                  <a:pt x="2409363" y="289718"/>
                </a:lnTo>
                <a:lnTo>
                  <a:pt x="2438738" y="319024"/>
                </a:lnTo>
                <a:lnTo>
                  <a:pt x="2468088" y="349525"/>
                </a:lnTo>
                <a:lnTo>
                  <a:pt x="2497413" y="381193"/>
                </a:lnTo>
                <a:lnTo>
                  <a:pt x="2526714" y="413998"/>
                </a:lnTo>
                <a:lnTo>
                  <a:pt x="2555991" y="447909"/>
                </a:lnTo>
                <a:lnTo>
                  <a:pt x="2585246" y="482897"/>
                </a:lnTo>
                <a:lnTo>
                  <a:pt x="2614478" y="518932"/>
                </a:lnTo>
                <a:lnTo>
                  <a:pt x="2643689" y="555984"/>
                </a:lnTo>
                <a:lnTo>
                  <a:pt x="2672879" y="594022"/>
                </a:lnTo>
                <a:lnTo>
                  <a:pt x="2702048" y="633018"/>
                </a:lnTo>
                <a:lnTo>
                  <a:pt x="2731198" y="672941"/>
                </a:lnTo>
                <a:lnTo>
                  <a:pt x="2760329" y="713761"/>
                </a:lnTo>
                <a:lnTo>
                  <a:pt x="2789441" y="755448"/>
                </a:lnTo>
                <a:lnTo>
                  <a:pt x="2818536" y="797973"/>
                </a:lnTo>
                <a:lnTo>
                  <a:pt x="2847613" y="841306"/>
                </a:lnTo>
                <a:lnTo>
                  <a:pt x="2876674" y="885416"/>
                </a:lnTo>
                <a:lnTo>
                  <a:pt x="2905719" y="930273"/>
                </a:lnTo>
                <a:lnTo>
                  <a:pt x="2934749" y="975849"/>
                </a:lnTo>
                <a:lnTo>
                  <a:pt x="2963764" y="1022113"/>
                </a:lnTo>
                <a:lnTo>
                  <a:pt x="2992765" y="1069034"/>
                </a:lnTo>
                <a:lnTo>
                  <a:pt x="3021753" y="1116583"/>
                </a:lnTo>
                <a:lnTo>
                  <a:pt x="3050728" y="1164731"/>
                </a:lnTo>
                <a:lnTo>
                  <a:pt x="3079691" y="1213447"/>
                </a:lnTo>
                <a:lnTo>
                  <a:pt x="3108643" y="1262701"/>
                </a:lnTo>
                <a:lnTo>
                  <a:pt x="3137584" y="1312464"/>
                </a:lnTo>
                <a:lnTo>
                  <a:pt x="3166514" y="1362706"/>
                </a:lnTo>
                <a:lnTo>
                  <a:pt x="3195435" y="1413395"/>
                </a:lnTo>
                <a:lnTo>
                  <a:pt x="3224348" y="1464504"/>
                </a:lnTo>
                <a:lnTo>
                  <a:pt x="3253252" y="1516002"/>
                </a:lnTo>
                <a:lnTo>
                  <a:pt x="3282148" y="1567858"/>
                </a:lnTo>
                <a:lnTo>
                  <a:pt x="3311038" y="1620043"/>
                </a:lnTo>
                <a:lnTo>
                  <a:pt x="3339921" y="1672528"/>
                </a:lnTo>
                <a:lnTo>
                  <a:pt x="3368798" y="1725281"/>
                </a:lnTo>
                <a:lnTo>
                  <a:pt x="3397670" y="1778274"/>
                </a:lnTo>
                <a:lnTo>
                  <a:pt x="3426538" y="1831476"/>
                </a:lnTo>
                <a:lnTo>
                  <a:pt x="3455402" y="1884858"/>
                </a:lnTo>
                <a:lnTo>
                  <a:pt x="3484263" y="1938389"/>
                </a:lnTo>
                <a:lnTo>
                  <a:pt x="3513121" y="1992040"/>
                </a:lnTo>
                <a:lnTo>
                  <a:pt x="3541978" y="2045781"/>
                </a:lnTo>
                <a:lnTo>
                  <a:pt x="3570833" y="2099581"/>
                </a:lnTo>
                <a:lnTo>
                  <a:pt x="3599688" y="2153412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0" name="object 10"/>
          <p:cNvSpPr txBox="1"/>
          <p:nvPr/>
        </p:nvSpPr>
        <p:spPr>
          <a:xfrm>
            <a:off x="3229736" y="4523308"/>
            <a:ext cx="6727190" cy="1484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112260" algn="ctr">
              <a:lnSpc>
                <a:spcPct val="100000"/>
              </a:lnSpc>
              <a:spcBef>
                <a:spcPts val="105"/>
              </a:spcBef>
            </a:pPr>
            <a:r>
              <a:rPr sz="2000" spc="-20" dirty="0">
                <a:latin typeface="Calibri Light"/>
                <a:cs typeface="Calibri Light"/>
              </a:rPr>
              <a:t>Concavidade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voltada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para</a:t>
            </a:r>
            <a:endParaRPr sz="2000" dirty="0">
              <a:latin typeface="Calibri Light"/>
              <a:cs typeface="Calibri Light"/>
            </a:endParaRPr>
          </a:p>
          <a:p>
            <a:pPr marR="4111625" algn="ctr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 Light"/>
                <a:cs typeface="Calibri Light"/>
              </a:rPr>
              <a:t>cima.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500" dirty="0">
              <a:latin typeface="Calibri Light"/>
              <a:cs typeface="Calibri Light"/>
            </a:endParaRPr>
          </a:p>
          <a:p>
            <a:pPr marL="5111115" marR="5080" indent="-996950">
              <a:lnSpc>
                <a:spcPct val="100000"/>
              </a:lnSpc>
              <a:spcBef>
                <a:spcPts val="5"/>
              </a:spcBef>
            </a:pPr>
            <a:r>
              <a:rPr sz="2000" spc="-15" dirty="0">
                <a:latin typeface="Calibri Light"/>
                <a:cs typeface="Calibri Light"/>
              </a:rPr>
              <a:t>Concavidade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voltada</a:t>
            </a:r>
            <a:r>
              <a:rPr sz="2000" spc="-8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para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baixo.</a:t>
            </a:r>
            <a:endParaRPr sz="2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790277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Exemplos</a:t>
            </a:r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grpSp>
        <p:nvGrpSpPr>
          <p:cNvPr id="5" name="object 5"/>
          <p:cNvGrpSpPr/>
          <p:nvPr/>
        </p:nvGrpSpPr>
        <p:grpSpPr>
          <a:xfrm>
            <a:off x="1699260" y="1641700"/>
            <a:ext cx="8816340" cy="5074920"/>
            <a:chOff x="175260" y="1627632"/>
            <a:chExt cx="8816340" cy="5074920"/>
          </a:xfrm>
        </p:grpSpPr>
        <p:sp>
          <p:nvSpPr>
            <p:cNvPr id="6" name="object 6"/>
            <p:cNvSpPr/>
            <p:nvPr/>
          </p:nvSpPr>
          <p:spPr>
            <a:xfrm>
              <a:off x="175260" y="1627632"/>
              <a:ext cx="8816340" cy="5074920"/>
            </a:xfrm>
            <a:custGeom>
              <a:avLst/>
              <a:gdLst/>
              <a:ahLst/>
              <a:cxnLst/>
              <a:rect l="l" t="t" r="r" b="b"/>
              <a:pathLst>
                <a:path w="8816340" h="5074920">
                  <a:moveTo>
                    <a:pt x="8816340" y="0"/>
                  </a:moveTo>
                  <a:lnTo>
                    <a:pt x="0" y="0"/>
                  </a:lnTo>
                  <a:lnTo>
                    <a:pt x="0" y="5074920"/>
                  </a:lnTo>
                  <a:lnTo>
                    <a:pt x="8816340" y="5074920"/>
                  </a:lnTo>
                  <a:lnTo>
                    <a:pt x="8816340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4117848" y="1815084"/>
              <a:ext cx="4697095" cy="4719955"/>
            </a:xfrm>
            <a:custGeom>
              <a:avLst/>
              <a:gdLst/>
              <a:ahLst/>
              <a:cxnLst/>
              <a:rect l="l" t="t" r="r" b="b"/>
              <a:pathLst>
                <a:path w="4697095" h="4719955">
                  <a:moveTo>
                    <a:pt x="4696967" y="0"/>
                  </a:moveTo>
                  <a:lnTo>
                    <a:pt x="0" y="0"/>
                  </a:lnTo>
                  <a:lnTo>
                    <a:pt x="0" y="4719828"/>
                  </a:lnTo>
                  <a:lnTo>
                    <a:pt x="4696967" y="4719828"/>
                  </a:lnTo>
                  <a:lnTo>
                    <a:pt x="46969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5108448" y="2388108"/>
              <a:ext cx="935990" cy="3977004"/>
            </a:xfrm>
            <a:custGeom>
              <a:avLst/>
              <a:gdLst/>
              <a:ahLst/>
              <a:cxnLst/>
              <a:rect l="l" t="t" r="r" b="b"/>
              <a:pathLst>
                <a:path w="935989" h="3977004">
                  <a:moveTo>
                    <a:pt x="0" y="3976560"/>
                  </a:moveTo>
                  <a:lnTo>
                    <a:pt x="0" y="6095"/>
                  </a:lnTo>
                </a:path>
                <a:path w="935989" h="3977004">
                  <a:moveTo>
                    <a:pt x="467867" y="3973512"/>
                  </a:moveTo>
                  <a:lnTo>
                    <a:pt x="467867" y="3047"/>
                  </a:lnTo>
                </a:path>
                <a:path w="935989" h="3977004">
                  <a:moveTo>
                    <a:pt x="935736" y="3970464"/>
                  </a:moveTo>
                  <a:lnTo>
                    <a:pt x="935736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4649724" y="3950208"/>
              <a:ext cx="3759835" cy="1618615"/>
            </a:xfrm>
            <a:custGeom>
              <a:avLst/>
              <a:gdLst/>
              <a:ahLst/>
              <a:cxnLst/>
              <a:rect l="l" t="t" r="r" b="b"/>
              <a:pathLst>
                <a:path w="3759834" h="1618614">
                  <a:moveTo>
                    <a:pt x="0" y="1618488"/>
                  </a:moveTo>
                  <a:lnTo>
                    <a:pt x="3743071" y="1618488"/>
                  </a:lnTo>
                </a:path>
                <a:path w="3759834" h="1618614">
                  <a:moveTo>
                    <a:pt x="16763" y="1232916"/>
                  </a:moveTo>
                  <a:lnTo>
                    <a:pt x="3759834" y="1232916"/>
                  </a:lnTo>
                </a:path>
                <a:path w="3759834" h="1618614">
                  <a:moveTo>
                    <a:pt x="15239" y="806196"/>
                  </a:moveTo>
                  <a:lnTo>
                    <a:pt x="3758310" y="806196"/>
                  </a:lnTo>
                </a:path>
                <a:path w="3759834" h="1618614">
                  <a:moveTo>
                    <a:pt x="7620" y="405384"/>
                  </a:moveTo>
                  <a:lnTo>
                    <a:pt x="3750691" y="405384"/>
                  </a:lnTo>
                </a:path>
                <a:path w="3759834" h="1618614">
                  <a:moveTo>
                    <a:pt x="3048" y="0"/>
                  </a:moveTo>
                  <a:lnTo>
                    <a:pt x="3746119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6992112" y="2383536"/>
              <a:ext cx="1391920" cy="3978275"/>
            </a:xfrm>
            <a:custGeom>
              <a:avLst/>
              <a:gdLst/>
              <a:ahLst/>
              <a:cxnLst/>
              <a:rect l="l" t="t" r="r" b="b"/>
              <a:pathLst>
                <a:path w="1391920" h="3978275">
                  <a:moveTo>
                    <a:pt x="0" y="3970464"/>
                  </a:moveTo>
                  <a:lnTo>
                    <a:pt x="0" y="0"/>
                  </a:lnTo>
                </a:path>
                <a:path w="1391920" h="3978275">
                  <a:moveTo>
                    <a:pt x="477012" y="3975036"/>
                  </a:moveTo>
                  <a:lnTo>
                    <a:pt x="477012" y="4572"/>
                  </a:lnTo>
                </a:path>
                <a:path w="1391920" h="3978275">
                  <a:moveTo>
                    <a:pt x="940308" y="3978084"/>
                  </a:moveTo>
                  <a:lnTo>
                    <a:pt x="940308" y="7619"/>
                  </a:lnTo>
                </a:path>
                <a:path w="1391920" h="3978275">
                  <a:moveTo>
                    <a:pt x="1391412" y="3976560"/>
                  </a:moveTo>
                  <a:lnTo>
                    <a:pt x="1391412" y="609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4654295" y="3569208"/>
              <a:ext cx="3743325" cy="0"/>
            </a:xfrm>
            <a:custGeom>
              <a:avLst/>
              <a:gdLst/>
              <a:ahLst/>
              <a:cxnLst/>
              <a:rect l="l" t="t" r="r" b="b"/>
              <a:pathLst>
                <a:path w="3743325">
                  <a:moveTo>
                    <a:pt x="0" y="0"/>
                  </a:moveTo>
                  <a:lnTo>
                    <a:pt x="374307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4058" y="1911857"/>
              <a:ext cx="4477385" cy="4556760"/>
            </a:xfrm>
            <a:custGeom>
              <a:avLst/>
              <a:gdLst/>
              <a:ahLst/>
              <a:cxnLst/>
              <a:rect l="l" t="t" r="r" b="b"/>
              <a:pathLst>
                <a:path w="4477384" h="4556760">
                  <a:moveTo>
                    <a:pt x="4432986" y="4023372"/>
                  </a:moveTo>
                  <a:lnTo>
                    <a:pt x="4413936" y="4012260"/>
                  </a:lnTo>
                  <a:lnTo>
                    <a:pt x="2256231" y="4012387"/>
                  </a:lnTo>
                  <a:lnTo>
                    <a:pt x="2255901" y="63055"/>
                  </a:lnTo>
                  <a:lnTo>
                    <a:pt x="2255901" y="27559"/>
                  </a:lnTo>
                  <a:lnTo>
                    <a:pt x="2256015" y="63258"/>
                  </a:lnTo>
                  <a:lnTo>
                    <a:pt x="2280247" y="104775"/>
                  </a:lnTo>
                  <a:lnTo>
                    <a:pt x="2282812" y="109093"/>
                  </a:lnTo>
                  <a:lnTo>
                    <a:pt x="2289556" y="110871"/>
                  </a:lnTo>
                  <a:lnTo>
                    <a:pt x="2294890" y="107823"/>
                  </a:lnTo>
                  <a:lnTo>
                    <a:pt x="2300211" y="104648"/>
                  </a:lnTo>
                  <a:lnTo>
                    <a:pt x="2301989" y="97917"/>
                  </a:lnTo>
                  <a:lnTo>
                    <a:pt x="2298941" y="92583"/>
                  </a:lnTo>
                  <a:lnTo>
                    <a:pt x="2257755" y="22098"/>
                  </a:lnTo>
                  <a:lnTo>
                    <a:pt x="2244839" y="0"/>
                  </a:lnTo>
                  <a:lnTo>
                    <a:pt x="2190750" y="92583"/>
                  </a:lnTo>
                  <a:lnTo>
                    <a:pt x="2187702" y="97917"/>
                  </a:lnTo>
                  <a:lnTo>
                    <a:pt x="2189480" y="104775"/>
                  </a:lnTo>
                  <a:lnTo>
                    <a:pt x="2200148" y="110871"/>
                  </a:lnTo>
                  <a:lnTo>
                    <a:pt x="2206879" y="109093"/>
                  </a:lnTo>
                  <a:lnTo>
                    <a:pt x="2210054" y="103759"/>
                  </a:lnTo>
                  <a:lnTo>
                    <a:pt x="2233676" y="63258"/>
                  </a:lnTo>
                  <a:lnTo>
                    <a:pt x="2233777" y="63068"/>
                  </a:lnTo>
                  <a:lnTo>
                    <a:pt x="2233676" y="110871"/>
                  </a:lnTo>
                  <a:lnTo>
                    <a:pt x="2234006" y="4012387"/>
                  </a:lnTo>
                  <a:lnTo>
                    <a:pt x="0" y="4012501"/>
                  </a:lnTo>
                  <a:lnTo>
                    <a:pt x="0" y="4034726"/>
                  </a:lnTo>
                  <a:lnTo>
                    <a:pt x="2234006" y="4034599"/>
                  </a:lnTo>
                  <a:lnTo>
                    <a:pt x="2234057" y="4556277"/>
                  </a:lnTo>
                  <a:lnTo>
                    <a:pt x="2256282" y="4556264"/>
                  </a:lnTo>
                  <a:lnTo>
                    <a:pt x="2256231" y="4034599"/>
                  </a:lnTo>
                  <a:lnTo>
                    <a:pt x="4413936" y="4034472"/>
                  </a:lnTo>
                  <a:lnTo>
                    <a:pt x="4432986" y="4023372"/>
                  </a:lnTo>
                  <a:close/>
                </a:path>
                <a:path w="4477384" h="4556760">
                  <a:moveTo>
                    <a:pt x="4477131" y="4023360"/>
                  </a:moveTo>
                  <a:lnTo>
                    <a:pt x="4458055" y="4012247"/>
                  </a:lnTo>
                  <a:lnTo>
                    <a:pt x="4379087" y="3966222"/>
                  </a:lnTo>
                  <a:lnTo>
                    <a:pt x="4372356" y="3968013"/>
                  </a:lnTo>
                  <a:lnTo>
                    <a:pt x="4369308" y="3973322"/>
                  </a:lnTo>
                  <a:lnTo>
                    <a:pt x="4366133" y="3978618"/>
                  </a:lnTo>
                  <a:lnTo>
                    <a:pt x="4367911" y="3985425"/>
                  </a:lnTo>
                  <a:lnTo>
                    <a:pt x="4413936" y="4012260"/>
                  </a:lnTo>
                  <a:lnTo>
                    <a:pt x="4432986" y="4023360"/>
                  </a:lnTo>
                  <a:lnTo>
                    <a:pt x="4449445" y="4013758"/>
                  </a:lnTo>
                  <a:lnTo>
                    <a:pt x="4432986" y="4023372"/>
                  </a:lnTo>
                  <a:lnTo>
                    <a:pt x="4413936" y="4034485"/>
                  </a:lnTo>
                  <a:lnTo>
                    <a:pt x="4367911" y="4061307"/>
                  </a:lnTo>
                  <a:lnTo>
                    <a:pt x="4366133" y="4068114"/>
                  </a:lnTo>
                  <a:lnTo>
                    <a:pt x="4369308" y="4073410"/>
                  </a:lnTo>
                  <a:lnTo>
                    <a:pt x="4372356" y="4078719"/>
                  </a:lnTo>
                  <a:lnTo>
                    <a:pt x="4379214" y="4080510"/>
                  </a:lnTo>
                  <a:lnTo>
                    <a:pt x="4384421" y="4077411"/>
                  </a:lnTo>
                  <a:lnTo>
                    <a:pt x="4477131" y="40233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663439" y="6362700"/>
              <a:ext cx="3743325" cy="0"/>
            </a:xfrm>
            <a:custGeom>
              <a:avLst/>
              <a:gdLst/>
              <a:ahLst/>
              <a:cxnLst/>
              <a:rect l="l" t="t" r="r" b="b"/>
              <a:pathLst>
                <a:path w="3743325">
                  <a:moveTo>
                    <a:pt x="0" y="0"/>
                  </a:moveTo>
                  <a:lnTo>
                    <a:pt x="374307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0133330" y="5894934"/>
            <a:ext cx="148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01302" y="5940045"/>
            <a:ext cx="153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24593" y="5953456"/>
            <a:ext cx="153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511541" y="5931409"/>
            <a:ext cx="1397635" cy="65405"/>
          </a:xfrm>
          <a:custGeom>
            <a:avLst/>
            <a:gdLst/>
            <a:ahLst/>
            <a:cxnLst/>
            <a:rect l="l" t="t" r="r" b="b"/>
            <a:pathLst>
              <a:path w="1397634" h="65404">
                <a:moveTo>
                  <a:pt x="0" y="65087"/>
                </a:moveTo>
                <a:lnTo>
                  <a:pt x="0" y="0"/>
                </a:lnTo>
              </a:path>
              <a:path w="1397634" h="65404">
                <a:moveTo>
                  <a:pt x="484631" y="65087"/>
                </a:moveTo>
                <a:lnTo>
                  <a:pt x="484631" y="0"/>
                </a:lnTo>
              </a:path>
              <a:path w="1397634" h="65404">
                <a:moveTo>
                  <a:pt x="947927" y="65087"/>
                </a:moveTo>
                <a:lnTo>
                  <a:pt x="947927" y="0"/>
                </a:lnTo>
              </a:path>
              <a:path w="1397634" h="65404">
                <a:moveTo>
                  <a:pt x="1397507" y="65087"/>
                </a:moveTo>
                <a:lnTo>
                  <a:pt x="139750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object 18"/>
          <p:cNvSpPr txBox="1"/>
          <p:nvPr/>
        </p:nvSpPr>
        <p:spPr>
          <a:xfrm>
            <a:off x="5845048" y="5924500"/>
            <a:ext cx="182498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08000" algn="l"/>
                <a:tab pos="985519" algn="l"/>
                <a:tab pos="1454150" algn="l"/>
              </a:tabLst>
            </a:pPr>
            <a:r>
              <a:rPr sz="2000" dirty="0">
                <a:latin typeface="Cambria Math"/>
                <a:cs typeface="Cambria Math"/>
              </a:rPr>
              <a:t>−4	</a:t>
            </a:r>
            <a:r>
              <a:rPr sz="3000" baseline="2777" dirty="0">
                <a:latin typeface="Cambria Math"/>
                <a:cs typeface="Cambria Math"/>
              </a:rPr>
              <a:t>−3	</a:t>
            </a:r>
            <a:r>
              <a:rPr sz="3000" baseline="-5555" dirty="0">
                <a:latin typeface="Cambria Math"/>
                <a:cs typeface="Cambria Math"/>
              </a:rPr>
              <a:t>−2	</a:t>
            </a:r>
            <a:r>
              <a:rPr sz="3000" baseline="-8333" dirty="0">
                <a:latin typeface="Cambria Math"/>
                <a:cs typeface="Cambria Math"/>
              </a:rPr>
              <a:t>−1</a:t>
            </a:r>
            <a:endParaRPr sz="3000" baseline="-8333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55182" y="2378773"/>
            <a:ext cx="3780154" cy="3994150"/>
            <a:chOff x="4631182" y="2378773"/>
            <a:chExt cx="3780154" cy="3994150"/>
          </a:xfrm>
        </p:grpSpPr>
        <p:sp>
          <p:nvSpPr>
            <p:cNvPr id="20" name="object 20"/>
            <p:cNvSpPr/>
            <p:nvPr/>
          </p:nvSpPr>
          <p:spPr>
            <a:xfrm>
              <a:off x="6454139" y="3573779"/>
              <a:ext cx="84455" cy="2786380"/>
            </a:xfrm>
            <a:custGeom>
              <a:avLst/>
              <a:gdLst/>
              <a:ahLst/>
              <a:cxnLst/>
              <a:rect l="l" t="t" r="r" b="b"/>
              <a:pathLst>
                <a:path w="84454" h="2786379">
                  <a:moveTo>
                    <a:pt x="73406" y="0"/>
                  </a:moveTo>
                  <a:lnTo>
                    <a:pt x="0" y="0"/>
                  </a:lnTo>
                </a:path>
                <a:path w="84454" h="2786379">
                  <a:moveTo>
                    <a:pt x="73406" y="374904"/>
                  </a:moveTo>
                  <a:lnTo>
                    <a:pt x="0" y="374904"/>
                  </a:lnTo>
                </a:path>
                <a:path w="84454" h="2786379">
                  <a:moveTo>
                    <a:pt x="73406" y="778764"/>
                  </a:moveTo>
                  <a:lnTo>
                    <a:pt x="0" y="778764"/>
                  </a:lnTo>
                </a:path>
                <a:path w="84454" h="2786379">
                  <a:moveTo>
                    <a:pt x="76454" y="1179576"/>
                  </a:moveTo>
                  <a:lnTo>
                    <a:pt x="3048" y="1179576"/>
                  </a:lnTo>
                </a:path>
                <a:path w="84454" h="2786379">
                  <a:moveTo>
                    <a:pt x="73406" y="1607820"/>
                  </a:moveTo>
                  <a:lnTo>
                    <a:pt x="0" y="1607820"/>
                  </a:lnTo>
                </a:path>
                <a:path w="84454" h="2786379">
                  <a:moveTo>
                    <a:pt x="84074" y="2785872"/>
                  </a:moveTo>
                  <a:lnTo>
                    <a:pt x="10668" y="27858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1" name="object 21"/>
            <p:cNvSpPr/>
            <p:nvPr/>
          </p:nvSpPr>
          <p:spPr>
            <a:xfrm>
              <a:off x="5108448" y="5931407"/>
              <a:ext cx="934719" cy="69850"/>
            </a:xfrm>
            <a:custGeom>
              <a:avLst/>
              <a:gdLst/>
              <a:ahLst/>
              <a:cxnLst/>
              <a:rect l="l" t="t" r="r" b="b"/>
              <a:pathLst>
                <a:path w="934720" h="69850">
                  <a:moveTo>
                    <a:pt x="934212" y="65087"/>
                  </a:moveTo>
                  <a:lnTo>
                    <a:pt x="934212" y="0"/>
                  </a:lnTo>
                </a:path>
                <a:path w="934720" h="69850">
                  <a:moveTo>
                    <a:pt x="0" y="65087"/>
                  </a:moveTo>
                  <a:lnTo>
                    <a:pt x="0" y="0"/>
                  </a:lnTo>
                </a:path>
                <a:path w="934720" h="69850">
                  <a:moveTo>
                    <a:pt x="478536" y="69659"/>
                  </a:moveTo>
                  <a:lnTo>
                    <a:pt x="478536" y="4571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2" name="object 22"/>
            <p:cNvSpPr/>
            <p:nvPr/>
          </p:nvSpPr>
          <p:spPr>
            <a:xfrm>
              <a:off x="4642104" y="2397251"/>
              <a:ext cx="0" cy="3970654"/>
            </a:xfrm>
            <a:custGeom>
              <a:avLst/>
              <a:gdLst/>
              <a:ahLst/>
              <a:cxnLst/>
              <a:rect l="l" t="t" r="r" b="b"/>
              <a:pathLst>
                <a:path h="3970654">
                  <a:moveTo>
                    <a:pt x="0" y="3970464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4637532" y="5931407"/>
              <a:ext cx="0" cy="65405"/>
            </a:xfrm>
            <a:custGeom>
              <a:avLst/>
              <a:gdLst/>
              <a:ahLst/>
              <a:cxnLst/>
              <a:rect l="l" t="t" r="r" b="b"/>
              <a:pathLst>
                <a:path h="65404">
                  <a:moveTo>
                    <a:pt x="0" y="6508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6438900" y="5570219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7340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663440" y="3174491"/>
              <a:ext cx="3743325" cy="0"/>
            </a:xfrm>
            <a:custGeom>
              <a:avLst/>
              <a:gdLst/>
              <a:ahLst/>
              <a:cxnLst/>
              <a:rect l="l" t="t" r="r" b="b"/>
              <a:pathLst>
                <a:path w="3743325">
                  <a:moveTo>
                    <a:pt x="0" y="0"/>
                  </a:moveTo>
                  <a:lnTo>
                    <a:pt x="374307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4640580" y="2383535"/>
              <a:ext cx="3743325" cy="388620"/>
            </a:xfrm>
            <a:custGeom>
              <a:avLst/>
              <a:gdLst/>
              <a:ahLst/>
              <a:cxnLst/>
              <a:rect l="l" t="t" r="r" b="b"/>
              <a:pathLst>
                <a:path w="3743325" h="388619">
                  <a:moveTo>
                    <a:pt x="0" y="388619"/>
                  </a:moveTo>
                  <a:lnTo>
                    <a:pt x="3743071" y="388619"/>
                  </a:lnTo>
                </a:path>
                <a:path w="3743325" h="388619">
                  <a:moveTo>
                    <a:pt x="0" y="0"/>
                  </a:moveTo>
                  <a:lnTo>
                    <a:pt x="374307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6441948" y="2775203"/>
              <a:ext cx="73660" cy="399415"/>
            </a:xfrm>
            <a:custGeom>
              <a:avLst/>
              <a:gdLst/>
              <a:ahLst/>
              <a:cxnLst/>
              <a:rect l="l" t="t" r="r" b="b"/>
              <a:pathLst>
                <a:path w="73659" h="399414">
                  <a:moveTo>
                    <a:pt x="73405" y="399288"/>
                  </a:moveTo>
                  <a:lnTo>
                    <a:pt x="0" y="399288"/>
                  </a:lnTo>
                </a:path>
                <a:path w="73659" h="399414">
                  <a:moveTo>
                    <a:pt x="7340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817231" y="1650044"/>
            <a:ext cx="197485" cy="4075429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160"/>
              </a:spcBef>
            </a:pPr>
            <a:r>
              <a:rPr sz="200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65"/>
              </a:spcBef>
            </a:pPr>
            <a:r>
              <a:rPr sz="2000" dirty="0">
                <a:latin typeface="Cambria Math"/>
                <a:cs typeface="Cambria Math"/>
              </a:rPr>
              <a:t>9</a:t>
            </a:r>
            <a:endParaRPr sz="2000">
              <a:latin typeface="Cambria Math"/>
              <a:cs typeface="Cambria Math"/>
            </a:endParaRPr>
          </a:p>
          <a:p>
            <a:pPr marL="2540">
              <a:lnSpc>
                <a:spcPct val="100000"/>
              </a:lnSpc>
              <a:spcBef>
                <a:spcPts val="640"/>
              </a:spcBef>
            </a:pPr>
            <a:r>
              <a:rPr sz="2000" dirty="0">
                <a:latin typeface="Cambria Math"/>
                <a:cs typeface="Cambria Math"/>
              </a:rPr>
              <a:t>8</a:t>
            </a:r>
            <a:endParaRPr sz="2000">
              <a:latin typeface="Cambria Math"/>
              <a:cs typeface="Cambria Math"/>
            </a:endParaRPr>
          </a:p>
          <a:p>
            <a:pPr marL="2540">
              <a:lnSpc>
                <a:spcPct val="100000"/>
              </a:lnSpc>
              <a:spcBef>
                <a:spcPts val="805"/>
              </a:spcBef>
            </a:pPr>
            <a:r>
              <a:rPr sz="2000" dirty="0">
                <a:latin typeface="Cambria Math"/>
                <a:cs typeface="Cambria Math"/>
              </a:rPr>
              <a:t>7</a:t>
            </a:r>
            <a:endParaRPr sz="2000">
              <a:latin typeface="Cambria Math"/>
              <a:cs typeface="Cambria Math"/>
            </a:endParaRPr>
          </a:p>
          <a:p>
            <a:pPr marL="14604">
              <a:lnSpc>
                <a:spcPct val="100000"/>
              </a:lnSpc>
              <a:spcBef>
                <a:spcPts val="680"/>
              </a:spcBef>
            </a:pPr>
            <a:r>
              <a:rPr sz="2000" dirty="0">
                <a:latin typeface="Cambria Math"/>
                <a:cs typeface="Cambria Math"/>
              </a:rPr>
              <a:t>6</a:t>
            </a:r>
            <a:endParaRPr sz="2000">
              <a:latin typeface="Cambria Math"/>
              <a:cs typeface="Cambria Math"/>
            </a:endParaRPr>
          </a:p>
          <a:p>
            <a:pPr marL="14604">
              <a:lnSpc>
                <a:spcPct val="100000"/>
              </a:lnSpc>
              <a:spcBef>
                <a:spcPts val="590"/>
              </a:spcBef>
            </a:pPr>
            <a:r>
              <a:rPr sz="2000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  <a:p>
            <a:pPr marL="17145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43180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marL="43180">
              <a:lnSpc>
                <a:spcPct val="100000"/>
              </a:lnSpc>
              <a:spcBef>
                <a:spcPts val="930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28575">
              <a:lnSpc>
                <a:spcPct val="100000"/>
              </a:lnSpc>
              <a:spcBef>
                <a:spcPts val="66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003718" y="2308225"/>
            <a:ext cx="6039485" cy="236220"/>
            <a:chOff x="479717" y="2308225"/>
            <a:chExt cx="6039485" cy="236220"/>
          </a:xfrm>
        </p:grpSpPr>
        <p:sp>
          <p:nvSpPr>
            <p:cNvPr id="30" name="object 30"/>
            <p:cNvSpPr/>
            <p:nvPr/>
          </p:nvSpPr>
          <p:spPr>
            <a:xfrm>
              <a:off x="6438899" y="2389631"/>
              <a:ext cx="73660" cy="0"/>
            </a:xfrm>
            <a:custGeom>
              <a:avLst/>
              <a:gdLst/>
              <a:ahLst/>
              <a:cxnLst/>
              <a:rect l="l" t="t" r="r" b="b"/>
              <a:pathLst>
                <a:path w="73659">
                  <a:moveTo>
                    <a:pt x="7340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479717" y="2308225"/>
              <a:ext cx="498475" cy="236220"/>
            </a:xfrm>
            <a:custGeom>
              <a:avLst/>
              <a:gdLst/>
              <a:ahLst/>
              <a:cxnLst/>
              <a:rect l="l" t="t" r="r" b="b"/>
              <a:pathLst>
                <a:path w="498475" h="236219">
                  <a:moveTo>
                    <a:pt x="423100" y="0"/>
                  </a:moveTo>
                  <a:lnTo>
                    <a:pt x="419734" y="9651"/>
                  </a:lnTo>
                  <a:lnTo>
                    <a:pt x="433381" y="15557"/>
                  </a:lnTo>
                  <a:lnTo>
                    <a:pt x="445119" y="23749"/>
                  </a:lnTo>
                  <a:lnTo>
                    <a:pt x="468955" y="61723"/>
                  </a:lnTo>
                  <a:lnTo>
                    <a:pt x="476783" y="116712"/>
                  </a:lnTo>
                  <a:lnTo>
                    <a:pt x="475909" y="137497"/>
                  </a:lnTo>
                  <a:lnTo>
                    <a:pt x="462800" y="188467"/>
                  </a:lnTo>
                  <a:lnTo>
                    <a:pt x="433548" y="220257"/>
                  </a:lnTo>
                  <a:lnTo>
                    <a:pt x="420115" y="226187"/>
                  </a:lnTo>
                  <a:lnTo>
                    <a:pt x="423100" y="235712"/>
                  </a:lnTo>
                  <a:lnTo>
                    <a:pt x="468138" y="208994"/>
                  </a:lnTo>
                  <a:lnTo>
                    <a:pt x="493436" y="159607"/>
                  </a:lnTo>
                  <a:lnTo>
                    <a:pt x="498284" y="117983"/>
                  </a:lnTo>
                  <a:lnTo>
                    <a:pt x="497067" y="96337"/>
                  </a:lnTo>
                  <a:lnTo>
                    <a:pt x="487338" y="58046"/>
                  </a:lnTo>
                  <a:lnTo>
                    <a:pt x="455174" y="15128"/>
                  </a:lnTo>
                  <a:lnTo>
                    <a:pt x="440191" y="6165"/>
                  </a:lnTo>
                  <a:lnTo>
                    <a:pt x="423100" y="0"/>
                  </a:lnTo>
                  <a:close/>
                </a:path>
                <a:path w="498475" h="236219">
                  <a:moveTo>
                    <a:pt x="75183" y="0"/>
                  </a:moveTo>
                  <a:lnTo>
                    <a:pt x="30221" y="26878"/>
                  </a:lnTo>
                  <a:lnTo>
                    <a:pt x="4859" y="76358"/>
                  </a:lnTo>
                  <a:lnTo>
                    <a:pt x="0" y="117983"/>
                  </a:lnTo>
                  <a:lnTo>
                    <a:pt x="1211" y="139628"/>
                  </a:lnTo>
                  <a:lnTo>
                    <a:pt x="10903" y="177919"/>
                  </a:lnTo>
                  <a:lnTo>
                    <a:pt x="43029" y="220662"/>
                  </a:lnTo>
                  <a:lnTo>
                    <a:pt x="75183" y="235712"/>
                  </a:lnTo>
                  <a:lnTo>
                    <a:pt x="78168" y="226187"/>
                  </a:lnTo>
                  <a:lnTo>
                    <a:pt x="64735" y="220257"/>
                  </a:lnTo>
                  <a:lnTo>
                    <a:pt x="53144" y="211994"/>
                  </a:lnTo>
                  <a:lnTo>
                    <a:pt x="29366" y="173398"/>
                  </a:lnTo>
                  <a:lnTo>
                    <a:pt x="21501" y="116712"/>
                  </a:lnTo>
                  <a:lnTo>
                    <a:pt x="22375" y="96621"/>
                  </a:lnTo>
                  <a:lnTo>
                    <a:pt x="35483" y="46989"/>
                  </a:lnTo>
                  <a:lnTo>
                    <a:pt x="64944" y="15557"/>
                  </a:lnTo>
                  <a:lnTo>
                    <a:pt x="78536" y="9651"/>
                  </a:lnTo>
                  <a:lnTo>
                    <a:pt x="75183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799031" y="1657351"/>
            <a:ext cx="880744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Sol</a:t>
            </a:r>
            <a:r>
              <a:rPr sz="2000" spc="-25" dirty="0">
                <a:latin typeface="Calibri Light"/>
                <a:cs typeface="Calibri Light"/>
              </a:rPr>
              <a:t>u</a:t>
            </a:r>
            <a:r>
              <a:rPr sz="2000" spc="-15" dirty="0">
                <a:latin typeface="Calibri Light"/>
                <a:cs typeface="Calibri Light"/>
              </a:rPr>
              <a:t>ç</a:t>
            </a:r>
            <a:r>
              <a:rPr sz="2000" spc="-20" dirty="0">
                <a:latin typeface="Calibri Light"/>
                <a:cs typeface="Calibri Light"/>
              </a:rPr>
              <a:t>ã</a:t>
            </a:r>
            <a:r>
              <a:rPr sz="2000" spc="-25" dirty="0">
                <a:latin typeface="Calibri Light"/>
                <a:cs typeface="Calibri Light"/>
              </a:rPr>
              <a:t>o</a:t>
            </a:r>
            <a:r>
              <a:rPr sz="2000" dirty="0">
                <a:latin typeface="Calibri Light"/>
                <a:cs typeface="Calibri Light"/>
              </a:rPr>
              <a:t>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136515" y="1173861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79" h="236219">
                <a:moveTo>
                  <a:pt x="234187" y="0"/>
                </a:moveTo>
                <a:lnTo>
                  <a:pt x="230759" y="9525"/>
                </a:lnTo>
                <a:lnTo>
                  <a:pt x="244453" y="15503"/>
                </a:lnTo>
                <a:lnTo>
                  <a:pt x="256206" y="23733"/>
                </a:lnTo>
                <a:lnTo>
                  <a:pt x="280033" y="61706"/>
                </a:lnTo>
                <a:lnTo>
                  <a:pt x="287909" y="116712"/>
                </a:lnTo>
                <a:lnTo>
                  <a:pt x="287029" y="137479"/>
                </a:lnTo>
                <a:lnTo>
                  <a:pt x="273938" y="188467"/>
                </a:lnTo>
                <a:lnTo>
                  <a:pt x="244596" y="220257"/>
                </a:lnTo>
                <a:lnTo>
                  <a:pt x="231139" y="226187"/>
                </a:lnTo>
                <a:lnTo>
                  <a:pt x="234187" y="235712"/>
                </a:lnTo>
                <a:lnTo>
                  <a:pt x="279229" y="208994"/>
                </a:lnTo>
                <a:lnTo>
                  <a:pt x="304514" y="159607"/>
                </a:lnTo>
                <a:lnTo>
                  <a:pt x="309372" y="117983"/>
                </a:lnTo>
                <a:lnTo>
                  <a:pt x="308157" y="96335"/>
                </a:lnTo>
                <a:lnTo>
                  <a:pt x="298442" y="57993"/>
                </a:lnTo>
                <a:lnTo>
                  <a:pt x="266255" y="15112"/>
                </a:lnTo>
                <a:lnTo>
                  <a:pt x="251257" y="6163"/>
                </a:lnTo>
                <a:lnTo>
                  <a:pt x="234187" y="0"/>
                </a:lnTo>
                <a:close/>
              </a:path>
              <a:path w="309879" h="236219">
                <a:moveTo>
                  <a:pt x="75184" y="0"/>
                </a:moveTo>
                <a:lnTo>
                  <a:pt x="30321" y="26824"/>
                </a:lnTo>
                <a:lnTo>
                  <a:pt x="4873" y="76342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45"/>
                </a:lnTo>
                <a:lnTo>
                  <a:pt x="21589" y="116712"/>
                </a:lnTo>
                <a:lnTo>
                  <a:pt x="22451" y="96567"/>
                </a:lnTo>
                <a:lnTo>
                  <a:pt x="35560" y="46989"/>
                </a:lnTo>
                <a:lnTo>
                  <a:pt x="64992" y="15503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4" name="object 34"/>
          <p:cNvSpPr txBox="1"/>
          <p:nvPr/>
        </p:nvSpPr>
        <p:spPr>
          <a:xfrm>
            <a:off x="1755344" y="1097408"/>
            <a:ext cx="4411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3782695" algn="l"/>
              </a:tabLst>
            </a:pPr>
            <a:r>
              <a:rPr lang="pt-BR" sz="2000" spc="-20" dirty="0">
                <a:latin typeface="Calibri Light"/>
                <a:cs typeface="Calibri Light"/>
              </a:rPr>
              <a:t>       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Esboce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gráfico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da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função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000" spc="75" dirty="0">
                <a:latin typeface="Calibri Light"/>
                <a:cs typeface="Calibri Light"/>
              </a:rPr>
              <a:t>.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797101" y="2231899"/>
            <a:ext cx="2159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9819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44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−3	=</a:t>
            </a:r>
            <a:r>
              <a:rPr sz="2000" spc="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(−3)</a:t>
            </a:r>
            <a:r>
              <a:rPr sz="2175" spc="3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9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97761" y="4322698"/>
            <a:ext cx="306705" cy="236220"/>
          </a:xfrm>
          <a:custGeom>
            <a:avLst/>
            <a:gdLst/>
            <a:ahLst/>
            <a:cxnLst/>
            <a:rect l="l" t="t" r="r" b="b"/>
            <a:pathLst>
              <a:path w="306705" h="236220">
                <a:moveTo>
                  <a:pt x="231076" y="0"/>
                </a:moveTo>
                <a:lnTo>
                  <a:pt x="227723" y="9525"/>
                </a:lnTo>
                <a:lnTo>
                  <a:pt x="241368" y="15430"/>
                </a:lnTo>
                <a:lnTo>
                  <a:pt x="253101" y="23622"/>
                </a:lnTo>
                <a:lnTo>
                  <a:pt x="276931" y="61652"/>
                </a:lnTo>
                <a:lnTo>
                  <a:pt x="284759" y="116712"/>
                </a:lnTo>
                <a:lnTo>
                  <a:pt x="283885" y="137477"/>
                </a:lnTo>
                <a:lnTo>
                  <a:pt x="270776" y="188340"/>
                </a:lnTo>
                <a:lnTo>
                  <a:pt x="241524" y="220184"/>
                </a:lnTo>
                <a:lnTo>
                  <a:pt x="228092" y="226187"/>
                </a:lnTo>
                <a:lnTo>
                  <a:pt x="231076" y="235712"/>
                </a:lnTo>
                <a:lnTo>
                  <a:pt x="276114" y="208994"/>
                </a:lnTo>
                <a:lnTo>
                  <a:pt x="301412" y="159591"/>
                </a:lnTo>
                <a:lnTo>
                  <a:pt x="306260" y="117856"/>
                </a:lnTo>
                <a:lnTo>
                  <a:pt x="305044" y="96281"/>
                </a:lnTo>
                <a:lnTo>
                  <a:pt x="295319" y="57991"/>
                </a:lnTo>
                <a:lnTo>
                  <a:pt x="263156" y="15065"/>
                </a:lnTo>
                <a:lnTo>
                  <a:pt x="248169" y="6145"/>
                </a:lnTo>
                <a:lnTo>
                  <a:pt x="231076" y="0"/>
                </a:lnTo>
                <a:close/>
              </a:path>
              <a:path w="306705" h="236220">
                <a:moveTo>
                  <a:pt x="75183" y="0"/>
                </a:moveTo>
                <a:lnTo>
                  <a:pt x="30226" y="26771"/>
                </a:lnTo>
                <a:lnTo>
                  <a:pt x="4865" y="76327"/>
                </a:lnTo>
                <a:lnTo>
                  <a:pt x="0" y="117856"/>
                </a:lnTo>
                <a:lnTo>
                  <a:pt x="1212" y="139574"/>
                </a:lnTo>
                <a:lnTo>
                  <a:pt x="10908" y="177917"/>
                </a:lnTo>
                <a:lnTo>
                  <a:pt x="43030" y="220662"/>
                </a:lnTo>
                <a:lnTo>
                  <a:pt x="75183" y="235712"/>
                </a:lnTo>
                <a:lnTo>
                  <a:pt x="78168" y="226187"/>
                </a:lnTo>
                <a:lnTo>
                  <a:pt x="64735" y="220184"/>
                </a:lnTo>
                <a:lnTo>
                  <a:pt x="53144" y="211883"/>
                </a:lnTo>
                <a:lnTo>
                  <a:pt x="29366" y="173291"/>
                </a:lnTo>
                <a:lnTo>
                  <a:pt x="21501" y="116712"/>
                </a:lnTo>
                <a:lnTo>
                  <a:pt x="22375" y="96565"/>
                </a:lnTo>
                <a:lnTo>
                  <a:pt x="35483" y="46862"/>
                </a:lnTo>
                <a:lnTo>
                  <a:pt x="64944" y="15430"/>
                </a:lnTo>
                <a:lnTo>
                  <a:pt x="7853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7" name="object 37"/>
          <p:cNvSpPr txBox="1"/>
          <p:nvPr/>
        </p:nvSpPr>
        <p:spPr>
          <a:xfrm>
            <a:off x="1789480" y="4246880"/>
            <a:ext cx="16395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44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0	=</a:t>
            </a:r>
            <a:r>
              <a:rPr sz="2000" spc="9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15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r>
              <a:rPr sz="2175" spc="22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175" spc="457" baseline="287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8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021536" y="3000501"/>
            <a:ext cx="498475" cy="236220"/>
          </a:xfrm>
          <a:custGeom>
            <a:avLst/>
            <a:gdLst/>
            <a:ahLst/>
            <a:cxnLst/>
            <a:rect l="l" t="t" r="r" b="b"/>
            <a:pathLst>
              <a:path w="498475" h="236219">
                <a:moveTo>
                  <a:pt x="423100" y="0"/>
                </a:moveTo>
                <a:lnTo>
                  <a:pt x="419747" y="9525"/>
                </a:lnTo>
                <a:lnTo>
                  <a:pt x="433392" y="15503"/>
                </a:lnTo>
                <a:lnTo>
                  <a:pt x="445125" y="23733"/>
                </a:lnTo>
                <a:lnTo>
                  <a:pt x="468955" y="61706"/>
                </a:lnTo>
                <a:lnTo>
                  <a:pt x="476783" y="116712"/>
                </a:lnTo>
                <a:lnTo>
                  <a:pt x="475909" y="137479"/>
                </a:lnTo>
                <a:lnTo>
                  <a:pt x="462800" y="188468"/>
                </a:lnTo>
                <a:lnTo>
                  <a:pt x="433548" y="220257"/>
                </a:lnTo>
                <a:lnTo>
                  <a:pt x="420116" y="226187"/>
                </a:lnTo>
                <a:lnTo>
                  <a:pt x="423100" y="235712"/>
                </a:lnTo>
                <a:lnTo>
                  <a:pt x="468138" y="208994"/>
                </a:lnTo>
                <a:lnTo>
                  <a:pt x="493436" y="159607"/>
                </a:lnTo>
                <a:lnTo>
                  <a:pt x="498284" y="117983"/>
                </a:lnTo>
                <a:lnTo>
                  <a:pt x="497067" y="96335"/>
                </a:lnTo>
                <a:lnTo>
                  <a:pt x="487338" y="57993"/>
                </a:lnTo>
                <a:lnTo>
                  <a:pt x="455179" y="15113"/>
                </a:lnTo>
                <a:lnTo>
                  <a:pt x="440192" y="6163"/>
                </a:lnTo>
                <a:lnTo>
                  <a:pt x="423100" y="0"/>
                </a:lnTo>
                <a:close/>
              </a:path>
              <a:path w="498475" h="236219">
                <a:moveTo>
                  <a:pt x="75183" y="0"/>
                </a:moveTo>
                <a:lnTo>
                  <a:pt x="30226" y="26824"/>
                </a:lnTo>
                <a:lnTo>
                  <a:pt x="4865" y="76342"/>
                </a:lnTo>
                <a:lnTo>
                  <a:pt x="0" y="117983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62"/>
                </a:lnTo>
                <a:lnTo>
                  <a:pt x="75183" y="235712"/>
                </a:lnTo>
                <a:lnTo>
                  <a:pt x="78168" y="226187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45"/>
                </a:lnTo>
                <a:lnTo>
                  <a:pt x="21501" y="116712"/>
                </a:lnTo>
                <a:lnTo>
                  <a:pt x="22375" y="96567"/>
                </a:lnTo>
                <a:lnTo>
                  <a:pt x="35483" y="46989"/>
                </a:lnTo>
                <a:lnTo>
                  <a:pt x="64944" y="15503"/>
                </a:lnTo>
                <a:lnTo>
                  <a:pt x="7853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9" name="object 39"/>
          <p:cNvSpPr txBox="1"/>
          <p:nvPr/>
        </p:nvSpPr>
        <p:spPr>
          <a:xfrm>
            <a:off x="1814779" y="2924302"/>
            <a:ext cx="21590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9819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44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−2	=</a:t>
            </a:r>
            <a:r>
              <a:rPr sz="2000" spc="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(−2)</a:t>
            </a:r>
            <a:r>
              <a:rPr sz="2175" spc="3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021536" y="3649090"/>
            <a:ext cx="498475" cy="236220"/>
          </a:xfrm>
          <a:custGeom>
            <a:avLst/>
            <a:gdLst/>
            <a:ahLst/>
            <a:cxnLst/>
            <a:rect l="l" t="t" r="r" b="b"/>
            <a:pathLst>
              <a:path w="498475" h="236220">
                <a:moveTo>
                  <a:pt x="423100" y="0"/>
                </a:moveTo>
                <a:lnTo>
                  <a:pt x="419747" y="9651"/>
                </a:lnTo>
                <a:lnTo>
                  <a:pt x="433392" y="15557"/>
                </a:lnTo>
                <a:lnTo>
                  <a:pt x="445125" y="23748"/>
                </a:lnTo>
                <a:lnTo>
                  <a:pt x="468955" y="61723"/>
                </a:lnTo>
                <a:lnTo>
                  <a:pt x="476783" y="116712"/>
                </a:lnTo>
                <a:lnTo>
                  <a:pt x="475909" y="137497"/>
                </a:lnTo>
                <a:lnTo>
                  <a:pt x="462800" y="188467"/>
                </a:lnTo>
                <a:lnTo>
                  <a:pt x="433548" y="220257"/>
                </a:lnTo>
                <a:lnTo>
                  <a:pt x="420116" y="226186"/>
                </a:lnTo>
                <a:lnTo>
                  <a:pt x="423100" y="235711"/>
                </a:lnTo>
                <a:lnTo>
                  <a:pt x="468138" y="208994"/>
                </a:lnTo>
                <a:lnTo>
                  <a:pt x="493436" y="159607"/>
                </a:lnTo>
                <a:lnTo>
                  <a:pt x="498284" y="117982"/>
                </a:lnTo>
                <a:lnTo>
                  <a:pt x="497067" y="96337"/>
                </a:lnTo>
                <a:lnTo>
                  <a:pt x="487338" y="58046"/>
                </a:lnTo>
                <a:lnTo>
                  <a:pt x="455179" y="15128"/>
                </a:lnTo>
                <a:lnTo>
                  <a:pt x="440192" y="6165"/>
                </a:lnTo>
                <a:lnTo>
                  <a:pt x="423100" y="0"/>
                </a:lnTo>
                <a:close/>
              </a:path>
              <a:path w="498475" h="236220">
                <a:moveTo>
                  <a:pt x="75183" y="0"/>
                </a:moveTo>
                <a:lnTo>
                  <a:pt x="30226" y="26878"/>
                </a:lnTo>
                <a:lnTo>
                  <a:pt x="4865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908" y="177919"/>
                </a:lnTo>
                <a:lnTo>
                  <a:pt x="43030" y="220662"/>
                </a:lnTo>
                <a:lnTo>
                  <a:pt x="75183" y="235711"/>
                </a:lnTo>
                <a:lnTo>
                  <a:pt x="78168" y="226186"/>
                </a:lnTo>
                <a:lnTo>
                  <a:pt x="64735" y="220257"/>
                </a:lnTo>
                <a:lnTo>
                  <a:pt x="53144" y="211994"/>
                </a:lnTo>
                <a:lnTo>
                  <a:pt x="29366" y="173398"/>
                </a:lnTo>
                <a:lnTo>
                  <a:pt x="21501" y="116712"/>
                </a:lnTo>
                <a:lnTo>
                  <a:pt x="22375" y="96621"/>
                </a:lnTo>
                <a:lnTo>
                  <a:pt x="35483" y="46989"/>
                </a:lnTo>
                <a:lnTo>
                  <a:pt x="64944" y="15557"/>
                </a:lnTo>
                <a:lnTo>
                  <a:pt x="7853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1" name="object 41"/>
          <p:cNvSpPr txBox="1"/>
          <p:nvPr/>
        </p:nvSpPr>
        <p:spPr>
          <a:xfrm>
            <a:off x="1814780" y="3572713"/>
            <a:ext cx="21596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79819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45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−1	=</a:t>
            </a:r>
            <a:r>
              <a:rPr sz="2000" spc="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(−1)</a:t>
            </a:r>
            <a:r>
              <a:rPr sz="2175" spc="3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997761" y="4999863"/>
            <a:ext cx="306705" cy="236220"/>
          </a:xfrm>
          <a:custGeom>
            <a:avLst/>
            <a:gdLst/>
            <a:ahLst/>
            <a:cxnLst/>
            <a:rect l="l" t="t" r="r" b="b"/>
            <a:pathLst>
              <a:path w="306705" h="236220">
                <a:moveTo>
                  <a:pt x="231076" y="0"/>
                </a:moveTo>
                <a:lnTo>
                  <a:pt x="227723" y="9525"/>
                </a:lnTo>
                <a:lnTo>
                  <a:pt x="241368" y="15430"/>
                </a:lnTo>
                <a:lnTo>
                  <a:pt x="253101" y="23622"/>
                </a:lnTo>
                <a:lnTo>
                  <a:pt x="276931" y="61652"/>
                </a:lnTo>
                <a:lnTo>
                  <a:pt x="284759" y="116712"/>
                </a:lnTo>
                <a:lnTo>
                  <a:pt x="283885" y="137477"/>
                </a:lnTo>
                <a:lnTo>
                  <a:pt x="270776" y="188341"/>
                </a:lnTo>
                <a:lnTo>
                  <a:pt x="241524" y="220237"/>
                </a:lnTo>
                <a:lnTo>
                  <a:pt x="228092" y="226187"/>
                </a:lnTo>
                <a:lnTo>
                  <a:pt x="231076" y="235712"/>
                </a:lnTo>
                <a:lnTo>
                  <a:pt x="276114" y="208994"/>
                </a:lnTo>
                <a:lnTo>
                  <a:pt x="301412" y="159591"/>
                </a:lnTo>
                <a:lnTo>
                  <a:pt x="306260" y="117856"/>
                </a:lnTo>
                <a:lnTo>
                  <a:pt x="305043" y="96281"/>
                </a:lnTo>
                <a:lnTo>
                  <a:pt x="295314" y="57991"/>
                </a:lnTo>
                <a:lnTo>
                  <a:pt x="263155" y="15112"/>
                </a:lnTo>
                <a:lnTo>
                  <a:pt x="248168" y="6163"/>
                </a:lnTo>
                <a:lnTo>
                  <a:pt x="231076" y="0"/>
                </a:lnTo>
                <a:close/>
              </a:path>
              <a:path w="306705" h="236220">
                <a:moveTo>
                  <a:pt x="75183" y="0"/>
                </a:moveTo>
                <a:lnTo>
                  <a:pt x="30221" y="26824"/>
                </a:lnTo>
                <a:lnTo>
                  <a:pt x="4864" y="76327"/>
                </a:lnTo>
                <a:lnTo>
                  <a:pt x="0" y="117856"/>
                </a:lnTo>
                <a:lnTo>
                  <a:pt x="1212" y="139574"/>
                </a:lnTo>
                <a:lnTo>
                  <a:pt x="10908" y="177917"/>
                </a:lnTo>
                <a:lnTo>
                  <a:pt x="43030" y="220662"/>
                </a:lnTo>
                <a:lnTo>
                  <a:pt x="75183" y="235712"/>
                </a:lnTo>
                <a:lnTo>
                  <a:pt x="78168" y="226187"/>
                </a:lnTo>
                <a:lnTo>
                  <a:pt x="64735" y="220237"/>
                </a:lnTo>
                <a:lnTo>
                  <a:pt x="53144" y="211931"/>
                </a:lnTo>
                <a:lnTo>
                  <a:pt x="29366" y="173291"/>
                </a:lnTo>
                <a:lnTo>
                  <a:pt x="21501" y="116712"/>
                </a:lnTo>
                <a:lnTo>
                  <a:pt x="22375" y="96565"/>
                </a:lnTo>
                <a:lnTo>
                  <a:pt x="35483" y="46862"/>
                </a:lnTo>
                <a:lnTo>
                  <a:pt x="64944" y="15430"/>
                </a:lnTo>
                <a:lnTo>
                  <a:pt x="78536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3" name="object 43"/>
          <p:cNvSpPr txBox="1"/>
          <p:nvPr/>
        </p:nvSpPr>
        <p:spPr>
          <a:xfrm>
            <a:off x="1791005" y="4924172"/>
            <a:ext cx="17786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43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	=</a:t>
            </a:r>
            <a:r>
              <a:rPr sz="2000" spc="8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(1)</a:t>
            </a:r>
            <a:r>
              <a:rPr sz="2175" spc="3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020012" y="5634164"/>
            <a:ext cx="306705" cy="236220"/>
          </a:xfrm>
          <a:custGeom>
            <a:avLst/>
            <a:gdLst/>
            <a:ahLst/>
            <a:cxnLst/>
            <a:rect l="l" t="t" r="r" b="b"/>
            <a:pathLst>
              <a:path w="306705" h="236220">
                <a:moveTo>
                  <a:pt x="231076" y="0"/>
                </a:moveTo>
                <a:lnTo>
                  <a:pt x="227723" y="9563"/>
                </a:lnTo>
                <a:lnTo>
                  <a:pt x="241368" y="15482"/>
                </a:lnTo>
                <a:lnTo>
                  <a:pt x="253101" y="23679"/>
                </a:lnTo>
                <a:lnTo>
                  <a:pt x="276931" y="61678"/>
                </a:lnTo>
                <a:lnTo>
                  <a:pt x="284759" y="116687"/>
                </a:lnTo>
                <a:lnTo>
                  <a:pt x="283885" y="137478"/>
                </a:lnTo>
                <a:lnTo>
                  <a:pt x="270776" y="188391"/>
                </a:lnTo>
                <a:lnTo>
                  <a:pt x="241524" y="220220"/>
                </a:lnTo>
                <a:lnTo>
                  <a:pt x="228092" y="226174"/>
                </a:lnTo>
                <a:lnTo>
                  <a:pt x="231076" y="235737"/>
                </a:lnTo>
                <a:lnTo>
                  <a:pt x="276114" y="208973"/>
                </a:lnTo>
                <a:lnTo>
                  <a:pt x="301412" y="159573"/>
                </a:lnTo>
                <a:lnTo>
                  <a:pt x="306260" y="117932"/>
                </a:lnTo>
                <a:lnTo>
                  <a:pt x="305043" y="96319"/>
                </a:lnTo>
                <a:lnTo>
                  <a:pt x="295314" y="58010"/>
                </a:lnTo>
                <a:lnTo>
                  <a:pt x="263155" y="15108"/>
                </a:lnTo>
                <a:lnTo>
                  <a:pt x="248168" y="6167"/>
                </a:lnTo>
                <a:lnTo>
                  <a:pt x="231076" y="0"/>
                </a:lnTo>
                <a:close/>
              </a:path>
              <a:path w="306705" h="236220">
                <a:moveTo>
                  <a:pt x="75184" y="0"/>
                </a:moveTo>
                <a:lnTo>
                  <a:pt x="30226" y="26822"/>
                </a:lnTo>
                <a:lnTo>
                  <a:pt x="4865" y="76346"/>
                </a:lnTo>
                <a:lnTo>
                  <a:pt x="0" y="117932"/>
                </a:lnTo>
                <a:lnTo>
                  <a:pt x="1212" y="139587"/>
                </a:lnTo>
                <a:lnTo>
                  <a:pt x="10908" y="177891"/>
                </a:lnTo>
                <a:lnTo>
                  <a:pt x="43030" y="220652"/>
                </a:lnTo>
                <a:lnTo>
                  <a:pt x="75184" y="235737"/>
                </a:lnTo>
                <a:lnTo>
                  <a:pt x="78168" y="226174"/>
                </a:lnTo>
                <a:lnTo>
                  <a:pt x="64735" y="220220"/>
                </a:lnTo>
                <a:lnTo>
                  <a:pt x="53144" y="211940"/>
                </a:lnTo>
                <a:lnTo>
                  <a:pt x="29366" y="173330"/>
                </a:lnTo>
                <a:lnTo>
                  <a:pt x="21501" y="116687"/>
                </a:lnTo>
                <a:lnTo>
                  <a:pt x="22375" y="96573"/>
                </a:lnTo>
                <a:lnTo>
                  <a:pt x="35483" y="46901"/>
                </a:lnTo>
                <a:lnTo>
                  <a:pt x="64944" y="15482"/>
                </a:lnTo>
                <a:lnTo>
                  <a:pt x="78536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5" name="object 45"/>
          <p:cNvSpPr txBox="1"/>
          <p:nvPr/>
        </p:nvSpPr>
        <p:spPr>
          <a:xfrm>
            <a:off x="1813255" y="5558740"/>
            <a:ext cx="1778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43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2	=</a:t>
            </a:r>
            <a:r>
              <a:rPr sz="2000" spc="8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(2)</a:t>
            </a:r>
            <a:r>
              <a:rPr sz="2175" spc="3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2041449" y="6268465"/>
            <a:ext cx="306705" cy="236220"/>
          </a:xfrm>
          <a:custGeom>
            <a:avLst/>
            <a:gdLst/>
            <a:ahLst/>
            <a:cxnLst/>
            <a:rect l="l" t="t" r="r" b="b"/>
            <a:pathLst>
              <a:path w="306705" h="236220">
                <a:moveTo>
                  <a:pt x="231076" y="0"/>
                </a:moveTo>
                <a:lnTo>
                  <a:pt x="227723" y="9575"/>
                </a:lnTo>
                <a:lnTo>
                  <a:pt x="241370" y="15495"/>
                </a:lnTo>
                <a:lnTo>
                  <a:pt x="253106" y="23691"/>
                </a:lnTo>
                <a:lnTo>
                  <a:pt x="276931" y="61691"/>
                </a:lnTo>
                <a:lnTo>
                  <a:pt x="284759" y="116700"/>
                </a:lnTo>
                <a:lnTo>
                  <a:pt x="283885" y="137490"/>
                </a:lnTo>
                <a:lnTo>
                  <a:pt x="270776" y="188404"/>
                </a:lnTo>
                <a:lnTo>
                  <a:pt x="241524" y="220226"/>
                </a:lnTo>
                <a:lnTo>
                  <a:pt x="228092" y="226174"/>
                </a:lnTo>
                <a:lnTo>
                  <a:pt x="231076" y="235750"/>
                </a:lnTo>
                <a:lnTo>
                  <a:pt x="276119" y="208984"/>
                </a:lnTo>
                <a:lnTo>
                  <a:pt x="301413" y="159585"/>
                </a:lnTo>
                <a:lnTo>
                  <a:pt x="306260" y="117932"/>
                </a:lnTo>
                <a:lnTo>
                  <a:pt x="305045" y="96321"/>
                </a:lnTo>
                <a:lnTo>
                  <a:pt x="295325" y="58021"/>
                </a:lnTo>
                <a:lnTo>
                  <a:pt x="263156" y="15119"/>
                </a:lnTo>
                <a:lnTo>
                  <a:pt x="248169" y="6174"/>
                </a:lnTo>
                <a:lnTo>
                  <a:pt x="231076" y="0"/>
                </a:lnTo>
                <a:close/>
              </a:path>
              <a:path w="306705" h="236220">
                <a:moveTo>
                  <a:pt x="75184" y="0"/>
                </a:moveTo>
                <a:lnTo>
                  <a:pt x="30231" y="26835"/>
                </a:lnTo>
                <a:lnTo>
                  <a:pt x="4865" y="76352"/>
                </a:lnTo>
                <a:lnTo>
                  <a:pt x="0" y="117932"/>
                </a:lnTo>
                <a:lnTo>
                  <a:pt x="1212" y="139594"/>
                </a:lnTo>
                <a:lnTo>
                  <a:pt x="10908" y="177903"/>
                </a:lnTo>
                <a:lnTo>
                  <a:pt x="43030" y="220660"/>
                </a:lnTo>
                <a:lnTo>
                  <a:pt x="75184" y="235750"/>
                </a:lnTo>
                <a:lnTo>
                  <a:pt x="78168" y="226174"/>
                </a:lnTo>
                <a:lnTo>
                  <a:pt x="64735" y="220226"/>
                </a:lnTo>
                <a:lnTo>
                  <a:pt x="53144" y="211947"/>
                </a:lnTo>
                <a:lnTo>
                  <a:pt x="29366" y="173343"/>
                </a:lnTo>
                <a:lnTo>
                  <a:pt x="21501" y="116700"/>
                </a:lnTo>
                <a:lnTo>
                  <a:pt x="22375" y="96586"/>
                </a:lnTo>
                <a:lnTo>
                  <a:pt x="35483" y="46913"/>
                </a:lnTo>
                <a:lnTo>
                  <a:pt x="64949" y="15495"/>
                </a:lnTo>
                <a:lnTo>
                  <a:pt x="78549" y="9575"/>
                </a:lnTo>
                <a:lnTo>
                  <a:pt x="7518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object 47"/>
          <p:cNvSpPr txBox="1"/>
          <p:nvPr/>
        </p:nvSpPr>
        <p:spPr>
          <a:xfrm>
            <a:off x="1834895" y="6193029"/>
            <a:ext cx="17780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0769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43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3	=</a:t>
            </a:r>
            <a:r>
              <a:rPr sz="2000" spc="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(3)</a:t>
            </a:r>
            <a:r>
              <a:rPr sz="2175" spc="3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2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9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545834" y="2115391"/>
            <a:ext cx="2978150" cy="3832860"/>
            <a:chOff x="5021834" y="2115391"/>
            <a:chExt cx="2978150" cy="3832860"/>
          </a:xfrm>
        </p:grpSpPr>
        <p:sp>
          <p:nvSpPr>
            <p:cNvPr id="49" name="object 49"/>
            <p:cNvSpPr/>
            <p:nvPr/>
          </p:nvSpPr>
          <p:spPr>
            <a:xfrm>
              <a:off x="5040884" y="2134441"/>
              <a:ext cx="2940050" cy="3794760"/>
            </a:xfrm>
            <a:custGeom>
              <a:avLst/>
              <a:gdLst/>
              <a:ahLst/>
              <a:cxnLst/>
              <a:rect l="l" t="t" r="r" b="b"/>
              <a:pathLst>
                <a:path w="2940050" h="3794760">
                  <a:moveTo>
                    <a:pt x="20574" y="117522"/>
                  </a:moveTo>
                  <a:lnTo>
                    <a:pt x="9764" y="64410"/>
                  </a:lnTo>
                  <a:lnTo>
                    <a:pt x="1919" y="24097"/>
                  </a:lnTo>
                  <a:lnTo>
                    <a:pt x="0" y="9382"/>
                  </a:lnTo>
                  <a:lnTo>
                    <a:pt x="2188" y="15623"/>
                  </a:lnTo>
                  <a:lnTo>
                    <a:pt x="14716" y="63301"/>
                  </a:lnTo>
                  <a:lnTo>
                    <a:pt x="25795" y="107938"/>
                  </a:lnTo>
                  <a:lnTo>
                    <a:pt x="40578" y="168574"/>
                  </a:lnTo>
                  <a:lnTo>
                    <a:pt x="59436" y="246808"/>
                  </a:lnTo>
                  <a:lnTo>
                    <a:pt x="73077" y="304721"/>
                  </a:lnTo>
                  <a:lnTo>
                    <a:pt x="88674" y="372769"/>
                  </a:lnTo>
                  <a:lnTo>
                    <a:pt x="97157" y="410289"/>
                  </a:lnTo>
                  <a:lnTo>
                    <a:pt x="106071" y="449976"/>
                  </a:lnTo>
                  <a:lnTo>
                    <a:pt x="115395" y="491710"/>
                  </a:lnTo>
                  <a:lnTo>
                    <a:pt x="125111" y="535367"/>
                  </a:lnTo>
                  <a:lnTo>
                    <a:pt x="135198" y="580827"/>
                  </a:lnTo>
                  <a:lnTo>
                    <a:pt x="145637" y="627967"/>
                  </a:lnTo>
                  <a:lnTo>
                    <a:pt x="156408" y="676665"/>
                  </a:lnTo>
                  <a:lnTo>
                    <a:pt x="167492" y="726800"/>
                  </a:lnTo>
                  <a:lnTo>
                    <a:pt x="178870" y="778249"/>
                  </a:lnTo>
                  <a:lnTo>
                    <a:pt x="190521" y="830890"/>
                  </a:lnTo>
                  <a:lnTo>
                    <a:pt x="202427" y="884602"/>
                  </a:lnTo>
                  <a:lnTo>
                    <a:pt x="214567" y="939263"/>
                  </a:lnTo>
                  <a:lnTo>
                    <a:pt x="226921" y="994750"/>
                  </a:lnTo>
                  <a:lnTo>
                    <a:pt x="239472" y="1050943"/>
                  </a:lnTo>
                  <a:lnTo>
                    <a:pt x="252198" y="1107718"/>
                  </a:lnTo>
                  <a:lnTo>
                    <a:pt x="265080" y="1164955"/>
                  </a:lnTo>
                  <a:lnTo>
                    <a:pt x="278099" y="1222530"/>
                  </a:lnTo>
                  <a:lnTo>
                    <a:pt x="291236" y="1280323"/>
                  </a:lnTo>
                  <a:lnTo>
                    <a:pt x="304469" y="1338211"/>
                  </a:lnTo>
                  <a:lnTo>
                    <a:pt x="317781" y="1396072"/>
                  </a:lnTo>
                  <a:lnTo>
                    <a:pt x="331151" y="1453784"/>
                  </a:lnTo>
                  <a:lnTo>
                    <a:pt x="344560" y="1511226"/>
                  </a:lnTo>
                  <a:lnTo>
                    <a:pt x="357988" y="1568276"/>
                  </a:lnTo>
                  <a:lnTo>
                    <a:pt x="371416" y="1624811"/>
                  </a:lnTo>
                  <a:lnTo>
                    <a:pt x="384824" y="1680711"/>
                  </a:lnTo>
                  <a:lnTo>
                    <a:pt x="398192" y="1735851"/>
                  </a:lnTo>
                  <a:lnTo>
                    <a:pt x="411501" y="1790112"/>
                  </a:lnTo>
                  <a:lnTo>
                    <a:pt x="424732" y="1843371"/>
                  </a:lnTo>
                  <a:lnTo>
                    <a:pt x="437865" y="1895506"/>
                  </a:lnTo>
                  <a:lnTo>
                    <a:pt x="450879" y="1946395"/>
                  </a:lnTo>
                  <a:lnTo>
                    <a:pt x="463757" y="1995916"/>
                  </a:lnTo>
                  <a:lnTo>
                    <a:pt x="476477" y="2043947"/>
                  </a:lnTo>
                  <a:lnTo>
                    <a:pt x="489021" y="2090367"/>
                  </a:lnTo>
                  <a:lnTo>
                    <a:pt x="501369" y="2135053"/>
                  </a:lnTo>
                  <a:lnTo>
                    <a:pt x="513501" y="2177884"/>
                  </a:lnTo>
                  <a:lnTo>
                    <a:pt x="525399" y="2218737"/>
                  </a:lnTo>
                  <a:lnTo>
                    <a:pt x="543504" y="2279526"/>
                  </a:lnTo>
                  <a:lnTo>
                    <a:pt x="561625" y="2339317"/>
                  </a:lnTo>
                  <a:lnTo>
                    <a:pt x="579762" y="2398094"/>
                  </a:lnTo>
                  <a:lnTo>
                    <a:pt x="597914" y="2455840"/>
                  </a:lnTo>
                  <a:lnTo>
                    <a:pt x="616081" y="2512540"/>
                  </a:lnTo>
                  <a:lnTo>
                    <a:pt x="634264" y="2568178"/>
                  </a:lnTo>
                  <a:lnTo>
                    <a:pt x="652463" y="2622738"/>
                  </a:lnTo>
                  <a:lnTo>
                    <a:pt x="670676" y="2676202"/>
                  </a:lnTo>
                  <a:lnTo>
                    <a:pt x="688905" y="2728556"/>
                  </a:lnTo>
                  <a:lnTo>
                    <a:pt x="707148" y="2779783"/>
                  </a:lnTo>
                  <a:lnTo>
                    <a:pt x="725407" y="2829866"/>
                  </a:lnTo>
                  <a:lnTo>
                    <a:pt x="743680" y="2878791"/>
                  </a:lnTo>
                  <a:lnTo>
                    <a:pt x="761968" y="2926540"/>
                  </a:lnTo>
                  <a:lnTo>
                    <a:pt x="780270" y="2973098"/>
                  </a:lnTo>
                  <a:lnTo>
                    <a:pt x="798588" y="3018448"/>
                  </a:lnTo>
                  <a:lnTo>
                    <a:pt x="816919" y="3062574"/>
                  </a:lnTo>
                  <a:lnTo>
                    <a:pt x="835265" y="3105460"/>
                  </a:lnTo>
                  <a:lnTo>
                    <a:pt x="853626" y="3147091"/>
                  </a:lnTo>
                  <a:lnTo>
                    <a:pt x="872000" y="3187449"/>
                  </a:lnTo>
                  <a:lnTo>
                    <a:pt x="890389" y="3226519"/>
                  </a:lnTo>
                  <a:lnTo>
                    <a:pt x="908792" y="3264285"/>
                  </a:lnTo>
                  <a:lnTo>
                    <a:pt x="927209" y="3300730"/>
                  </a:lnTo>
                  <a:lnTo>
                    <a:pt x="945639" y="3335839"/>
                  </a:lnTo>
                  <a:lnTo>
                    <a:pt x="964084" y="3369595"/>
                  </a:lnTo>
                  <a:lnTo>
                    <a:pt x="1001013" y="3432984"/>
                  </a:lnTo>
                  <a:lnTo>
                    <a:pt x="1038104" y="3490744"/>
                  </a:lnTo>
                  <a:lnTo>
                    <a:pt x="1075426" y="3542910"/>
                  </a:lnTo>
                  <a:lnTo>
                    <a:pt x="1112927" y="3589648"/>
                  </a:lnTo>
                  <a:lnTo>
                    <a:pt x="1150555" y="3631122"/>
                  </a:lnTo>
                  <a:lnTo>
                    <a:pt x="1188258" y="3667497"/>
                  </a:lnTo>
                  <a:lnTo>
                    <a:pt x="1225983" y="3698936"/>
                  </a:lnTo>
                  <a:lnTo>
                    <a:pt x="1263678" y="3725606"/>
                  </a:lnTo>
                  <a:lnTo>
                    <a:pt x="1301290" y="3747670"/>
                  </a:lnTo>
                  <a:lnTo>
                    <a:pt x="1338768" y="3765293"/>
                  </a:lnTo>
                  <a:lnTo>
                    <a:pt x="1376058" y="3778640"/>
                  </a:lnTo>
                  <a:lnTo>
                    <a:pt x="1413108" y="3787874"/>
                  </a:lnTo>
                  <a:lnTo>
                    <a:pt x="1486281" y="3794667"/>
                  </a:lnTo>
                  <a:lnTo>
                    <a:pt x="1522284" y="3792453"/>
                  </a:lnTo>
                  <a:lnTo>
                    <a:pt x="1593165" y="3776299"/>
                  </a:lnTo>
                  <a:lnTo>
                    <a:pt x="1662991" y="3743573"/>
                  </a:lnTo>
                  <a:lnTo>
                    <a:pt x="1697677" y="3720642"/>
                  </a:lnTo>
                  <a:lnTo>
                    <a:pt x="1732299" y="3693144"/>
                  </a:lnTo>
                  <a:lnTo>
                    <a:pt x="1766926" y="3660938"/>
                  </a:lnTo>
                  <a:lnTo>
                    <a:pt x="1801624" y="3623883"/>
                  </a:lnTo>
                  <a:lnTo>
                    <a:pt x="1836459" y="3581837"/>
                  </a:lnTo>
                  <a:lnTo>
                    <a:pt x="1871500" y="3534661"/>
                  </a:lnTo>
                  <a:lnTo>
                    <a:pt x="1906813" y="3482211"/>
                  </a:lnTo>
                  <a:lnTo>
                    <a:pt x="1942464" y="3424348"/>
                  </a:lnTo>
                  <a:lnTo>
                    <a:pt x="1978445" y="3361104"/>
                  </a:lnTo>
                  <a:lnTo>
                    <a:pt x="1996531" y="3327522"/>
                  </a:lnTo>
                  <a:lnTo>
                    <a:pt x="2014675" y="3292645"/>
                  </a:lnTo>
                  <a:lnTo>
                    <a:pt x="2032870" y="3256484"/>
                  </a:lnTo>
                  <a:lnTo>
                    <a:pt x="2051112" y="3219051"/>
                  </a:lnTo>
                  <a:lnTo>
                    <a:pt x="2069396" y="3180354"/>
                  </a:lnTo>
                  <a:lnTo>
                    <a:pt x="2087717" y="3140405"/>
                  </a:lnTo>
                  <a:lnTo>
                    <a:pt x="2106070" y="3099212"/>
                  </a:lnTo>
                  <a:lnTo>
                    <a:pt x="2124450" y="3056788"/>
                  </a:lnTo>
                  <a:lnTo>
                    <a:pt x="2142852" y="3013141"/>
                  </a:lnTo>
                  <a:lnTo>
                    <a:pt x="2161270" y="2968282"/>
                  </a:lnTo>
                  <a:lnTo>
                    <a:pt x="2179700" y="2922222"/>
                  </a:lnTo>
                  <a:lnTo>
                    <a:pt x="2198138" y="2874970"/>
                  </a:lnTo>
                  <a:lnTo>
                    <a:pt x="2216576" y="2826537"/>
                  </a:lnTo>
                  <a:lnTo>
                    <a:pt x="2235012" y="2776933"/>
                  </a:lnTo>
                  <a:lnTo>
                    <a:pt x="2253439" y="2726168"/>
                  </a:lnTo>
                  <a:lnTo>
                    <a:pt x="2271853" y="2674252"/>
                  </a:lnTo>
                  <a:lnTo>
                    <a:pt x="2290248" y="2621197"/>
                  </a:lnTo>
                  <a:lnTo>
                    <a:pt x="2308620" y="2567011"/>
                  </a:lnTo>
                  <a:lnTo>
                    <a:pt x="2326964" y="2511705"/>
                  </a:lnTo>
                  <a:lnTo>
                    <a:pt x="2345274" y="2455290"/>
                  </a:lnTo>
                  <a:lnTo>
                    <a:pt x="2363546" y="2397775"/>
                  </a:lnTo>
                  <a:lnTo>
                    <a:pt x="2381774" y="2339171"/>
                  </a:lnTo>
                  <a:lnTo>
                    <a:pt x="2399954" y="2279489"/>
                  </a:lnTo>
                  <a:lnTo>
                    <a:pt x="2418080" y="2218737"/>
                  </a:lnTo>
                  <a:lnTo>
                    <a:pt x="2429979" y="2177871"/>
                  </a:lnTo>
                  <a:lnTo>
                    <a:pt x="2442120" y="2135001"/>
                  </a:lnTo>
                  <a:lnTo>
                    <a:pt x="2454480" y="2090252"/>
                  </a:lnTo>
                  <a:lnTo>
                    <a:pt x="2467042" y="2043746"/>
                  </a:lnTo>
                  <a:lnTo>
                    <a:pt x="2479784" y="1995607"/>
                  </a:lnTo>
                  <a:lnTo>
                    <a:pt x="2492686" y="1945957"/>
                  </a:lnTo>
                  <a:lnTo>
                    <a:pt x="2505729" y="1894920"/>
                  </a:lnTo>
                  <a:lnTo>
                    <a:pt x="2518892" y="1842619"/>
                  </a:lnTo>
                  <a:lnTo>
                    <a:pt x="2532156" y="1789177"/>
                  </a:lnTo>
                  <a:lnTo>
                    <a:pt x="2545500" y="1734716"/>
                  </a:lnTo>
                  <a:lnTo>
                    <a:pt x="2558905" y="1679361"/>
                  </a:lnTo>
                  <a:lnTo>
                    <a:pt x="2572350" y="1623234"/>
                  </a:lnTo>
                  <a:lnTo>
                    <a:pt x="2585816" y="1566458"/>
                  </a:lnTo>
                  <a:lnTo>
                    <a:pt x="2599282" y="1509157"/>
                  </a:lnTo>
                  <a:lnTo>
                    <a:pt x="2612729" y="1451454"/>
                  </a:lnTo>
                  <a:lnTo>
                    <a:pt x="2626136" y="1393471"/>
                  </a:lnTo>
                  <a:lnTo>
                    <a:pt x="2639484" y="1335332"/>
                  </a:lnTo>
                  <a:lnTo>
                    <a:pt x="2652752" y="1277159"/>
                  </a:lnTo>
                  <a:lnTo>
                    <a:pt x="2665920" y="1219077"/>
                  </a:lnTo>
                  <a:lnTo>
                    <a:pt x="2678969" y="1161208"/>
                  </a:lnTo>
                  <a:lnTo>
                    <a:pt x="2691879" y="1103675"/>
                  </a:lnTo>
                  <a:lnTo>
                    <a:pt x="2704629" y="1046602"/>
                  </a:lnTo>
                  <a:lnTo>
                    <a:pt x="2717199" y="990111"/>
                  </a:lnTo>
                  <a:lnTo>
                    <a:pt x="2729570" y="934325"/>
                  </a:lnTo>
                  <a:lnTo>
                    <a:pt x="2741721" y="879368"/>
                  </a:lnTo>
                  <a:lnTo>
                    <a:pt x="2753633" y="825363"/>
                  </a:lnTo>
                  <a:lnTo>
                    <a:pt x="2765285" y="772433"/>
                  </a:lnTo>
                  <a:lnTo>
                    <a:pt x="2776658" y="720701"/>
                  </a:lnTo>
                  <a:lnTo>
                    <a:pt x="2787731" y="670290"/>
                  </a:lnTo>
                  <a:lnTo>
                    <a:pt x="2798484" y="621323"/>
                  </a:lnTo>
                  <a:lnTo>
                    <a:pt x="2808898" y="573924"/>
                  </a:lnTo>
                  <a:lnTo>
                    <a:pt x="2818952" y="528215"/>
                  </a:lnTo>
                  <a:lnTo>
                    <a:pt x="2828627" y="484319"/>
                  </a:lnTo>
                  <a:lnTo>
                    <a:pt x="2837902" y="442361"/>
                  </a:lnTo>
                  <a:lnTo>
                    <a:pt x="2846758" y="402462"/>
                  </a:lnTo>
                  <a:lnTo>
                    <a:pt x="2855174" y="364745"/>
                  </a:lnTo>
                  <a:lnTo>
                    <a:pt x="2870607" y="296354"/>
                  </a:lnTo>
                  <a:lnTo>
                    <a:pt x="2884042" y="238172"/>
                  </a:lnTo>
                  <a:lnTo>
                    <a:pt x="2902465" y="159633"/>
                  </a:lnTo>
                  <a:lnTo>
                    <a:pt x="2916712" y="98774"/>
                  </a:lnTo>
                  <a:lnTo>
                    <a:pt x="2927163" y="53988"/>
                  </a:lnTo>
                  <a:lnTo>
                    <a:pt x="2934198" y="23669"/>
                  </a:lnTo>
                  <a:lnTo>
                    <a:pt x="2938198" y="6209"/>
                  </a:lnTo>
                  <a:lnTo>
                    <a:pt x="2939541" y="0"/>
                  </a:lnTo>
                  <a:lnTo>
                    <a:pt x="2938610" y="3434"/>
                  </a:lnTo>
                  <a:lnTo>
                    <a:pt x="2925964" y="55530"/>
                  </a:lnTo>
                  <a:lnTo>
                    <a:pt x="2913125" y="109013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138" y="2331466"/>
              <a:ext cx="120903" cy="12090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5841747" y="2113279"/>
            <a:ext cx="7143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−3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800" spc="-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9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2" name="object 5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40627" y="4298950"/>
            <a:ext cx="119379" cy="120904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6365113" y="4042664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−2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800" spc="-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4)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4" name="object 5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00874" y="5510530"/>
            <a:ext cx="120903" cy="120903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6801358" y="5256403"/>
            <a:ext cx="7150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1,</a:t>
            </a:r>
            <a:r>
              <a:rPr sz="1800" spc="-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56" name="object 5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80934" y="5883910"/>
            <a:ext cx="120904" cy="120903"/>
          </a:xfrm>
          <a:prstGeom prst="rect">
            <a:avLst/>
          </a:prstGeom>
        </p:spPr>
      </p:pic>
      <p:sp>
        <p:nvSpPr>
          <p:cNvPr id="57" name="object 57"/>
          <p:cNvSpPr txBox="1"/>
          <p:nvPr/>
        </p:nvSpPr>
        <p:spPr>
          <a:xfrm>
            <a:off x="7673594" y="5925413"/>
            <a:ext cx="1402080" cy="598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525">
              <a:lnSpc>
                <a:spcPts val="2250"/>
              </a:lnSpc>
              <a:spcBef>
                <a:spcPts val="100"/>
              </a:spcBef>
              <a:tabLst>
                <a:tab pos="1247775" algn="l"/>
              </a:tabLst>
            </a:pPr>
            <a:r>
              <a:rPr sz="2700" spc="7" baseline="3086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700" spc="-7" baseline="3086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2700" baseline="3086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700" spc="-127" baseline="3086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700" spc="-7" baseline="3086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2700" baseline="3086" dirty="0">
                <a:solidFill>
                  <a:srgbClr val="C00000"/>
                </a:solidFill>
                <a:latin typeface="Cambria Math"/>
                <a:cs typeface="Cambria Math"/>
              </a:rPr>
              <a:t>) </a:t>
            </a:r>
            <a:r>
              <a:rPr sz="2700" spc="-60" baseline="3086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1	2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ts val="2250"/>
              </a:lnSpc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58" name="object 5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454898" y="5507482"/>
            <a:ext cx="120903" cy="120904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8611235" y="5293310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800" spc="-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8930385" y="2326895"/>
            <a:ext cx="581660" cy="2096135"/>
            <a:chOff x="7406385" y="2326894"/>
            <a:chExt cx="581660" cy="2096135"/>
          </a:xfrm>
        </p:grpSpPr>
        <p:pic>
          <p:nvPicPr>
            <p:cNvPr id="61" name="object 6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06385" y="4301998"/>
              <a:ext cx="120904" cy="120903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866633" y="2326894"/>
              <a:ext cx="120904" cy="120903"/>
            </a:xfrm>
            <a:prstGeom prst="rect">
              <a:avLst/>
            </a:prstGeom>
          </p:spPr>
        </p:pic>
      </p:grpSp>
      <p:sp>
        <p:nvSpPr>
          <p:cNvPr id="63" name="object 63"/>
          <p:cNvSpPr txBox="1"/>
          <p:nvPr/>
        </p:nvSpPr>
        <p:spPr>
          <a:xfrm>
            <a:off x="9096503" y="4069792"/>
            <a:ext cx="5441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800" spc="-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4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9523221" y="2019046"/>
            <a:ext cx="5435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3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800" spc="-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800" spc="-5" dirty="0">
                <a:solidFill>
                  <a:srgbClr val="C00000"/>
                </a:solidFill>
                <a:latin typeface="Cambria Math"/>
                <a:cs typeface="Cambria Math"/>
              </a:rPr>
              <a:t>9</a:t>
            </a:r>
            <a:r>
              <a:rPr sz="18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8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4839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2583" y="404622"/>
            <a:ext cx="8860155" cy="158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8834120" algn="l"/>
              </a:tabLst>
            </a:pPr>
            <a:r>
              <a:rPr spc="-10" dirty="0"/>
              <a:t>Zeros </a:t>
            </a:r>
            <a:r>
              <a:rPr dirty="0"/>
              <a:t>da </a:t>
            </a:r>
            <a:r>
              <a:rPr spc="-10" dirty="0"/>
              <a:t>função</a:t>
            </a:r>
            <a:r>
              <a:rPr spc="5"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segundo</a:t>
            </a:r>
            <a:r>
              <a:rPr dirty="0"/>
              <a:t> </a:t>
            </a:r>
            <a:r>
              <a:rPr spc="-10" dirty="0"/>
              <a:t>grau	</a:t>
            </a:r>
          </a:p>
          <a:p>
            <a:pPr marL="130810" marR="109855" indent="914400">
              <a:lnSpc>
                <a:spcPct val="150000"/>
              </a:lnSpc>
              <a:spcBef>
                <a:spcPts val="280"/>
              </a:spcBef>
            </a:pP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Os</a:t>
            </a:r>
            <a:r>
              <a:rPr sz="2000" b="0" u="none" spc="434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25" dirty="0">
                <a:solidFill>
                  <a:srgbClr val="000000"/>
                </a:solidFill>
                <a:latin typeface="Calibri Light"/>
                <a:cs typeface="Calibri Light"/>
              </a:rPr>
              <a:t>zeros</a:t>
            </a:r>
            <a:r>
              <a:rPr sz="2000" b="0" u="none" spc="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da</a:t>
            </a:r>
            <a:r>
              <a:rPr sz="2000" b="0" u="none" spc="42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função</a:t>
            </a:r>
            <a:r>
              <a:rPr sz="2000" b="0" u="none" spc="4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𝑦</a:t>
            </a:r>
            <a:r>
              <a:rPr sz="2000" b="0" u="none" spc="15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=</a:t>
            </a:r>
            <a:r>
              <a:rPr sz="2000" b="0" u="none" spc="1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spc="65" dirty="0">
                <a:solidFill>
                  <a:srgbClr val="000000"/>
                </a:solidFill>
                <a:latin typeface="Cambria Math"/>
                <a:cs typeface="Cambria Math"/>
              </a:rPr>
              <a:t>𝑎𝑥</a:t>
            </a:r>
            <a:r>
              <a:rPr sz="2175" b="0" u="none" spc="97" baseline="28735" dirty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sz="2175" b="0" u="none" spc="300" baseline="2873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+</a:t>
            </a:r>
            <a:r>
              <a:rPr sz="2000" b="0" u="none" spc="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mbria Math"/>
                <a:cs typeface="Cambria Math"/>
              </a:rPr>
              <a:t>𝑏𝑥</a:t>
            </a:r>
            <a:r>
              <a:rPr sz="2000" b="0" u="none" spc="5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+</a:t>
            </a:r>
            <a:r>
              <a:rPr sz="2000" b="0" u="none" spc="2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𝑐</a:t>
            </a:r>
            <a:r>
              <a:rPr sz="2000" b="0" u="none" spc="5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podem</a:t>
            </a:r>
            <a:r>
              <a:rPr sz="2000" b="0" u="none" spc="4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ser</a:t>
            </a:r>
            <a:r>
              <a:rPr sz="2000" b="0" u="none" spc="4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obtidos</a:t>
            </a:r>
            <a:r>
              <a:rPr sz="2000" b="0" u="none" spc="4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Calibri Light"/>
                <a:cs typeface="Calibri Light"/>
              </a:rPr>
              <a:t>resolvendo</a:t>
            </a:r>
            <a:r>
              <a:rPr sz="2000" b="0" u="none" spc="41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libri Light"/>
                <a:cs typeface="Calibri Light"/>
              </a:rPr>
              <a:t>a </a:t>
            </a:r>
            <a:r>
              <a:rPr sz="2000" b="0" u="none" spc="-4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libri Light"/>
                <a:cs typeface="Calibri Light"/>
              </a:rPr>
              <a:t>equação</a:t>
            </a:r>
            <a:r>
              <a:rPr sz="2000" b="0" u="none" spc="-4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libri Light"/>
                <a:cs typeface="Calibri Light"/>
              </a:rPr>
              <a:t>do</a:t>
            </a:r>
            <a:r>
              <a:rPr sz="2000" b="0" u="none" spc="-1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libri Light"/>
                <a:cs typeface="Calibri Light"/>
              </a:rPr>
              <a:t>segundo</a:t>
            </a:r>
            <a:r>
              <a:rPr sz="2000" b="0" u="none" spc="-4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10" dirty="0">
                <a:solidFill>
                  <a:srgbClr val="000000"/>
                </a:solidFill>
                <a:latin typeface="Calibri Light"/>
                <a:cs typeface="Calibri Light"/>
              </a:rPr>
              <a:t>grau</a:t>
            </a:r>
            <a:r>
              <a:rPr sz="2000" b="0" u="none" spc="-20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65" dirty="0">
                <a:solidFill>
                  <a:srgbClr val="000000"/>
                </a:solidFill>
                <a:latin typeface="Cambria Math"/>
                <a:cs typeface="Cambria Math"/>
              </a:rPr>
              <a:t>𝑎𝑥</a:t>
            </a:r>
            <a:r>
              <a:rPr sz="2175" b="0" u="none" spc="97" baseline="28735" dirty="0">
                <a:solidFill>
                  <a:srgbClr val="000000"/>
                </a:solidFill>
                <a:latin typeface="Cambria Math"/>
                <a:cs typeface="Cambria Math"/>
              </a:rPr>
              <a:t>2</a:t>
            </a:r>
            <a:r>
              <a:rPr sz="2175" b="0" u="none" spc="315" baseline="2873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+</a:t>
            </a:r>
            <a:r>
              <a:rPr sz="2000" b="0" u="none" spc="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mbria Math"/>
                <a:cs typeface="Cambria Math"/>
              </a:rPr>
              <a:t>𝑏𝑥</a:t>
            </a:r>
            <a:r>
              <a:rPr sz="2000" b="0" u="none" spc="5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+</a:t>
            </a:r>
            <a:r>
              <a:rPr sz="2000" b="0" u="none" spc="1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𝑐</a:t>
            </a:r>
            <a:r>
              <a:rPr sz="2000" b="0" u="none" spc="17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=</a:t>
            </a:r>
            <a:r>
              <a:rPr sz="2000" b="0" u="none" spc="130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mbria Math"/>
                <a:cs typeface="Cambria Math"/>
              </a:rPr>
              <a:t>0</a:t>
            </a:r>
            <a:r>
              <a:rPr sz="2000" b="0" u="none" spc="5" dirty="0">
                <a:solidFill>
                  <a:srgbClr val="000000"/>
                </a:solidFill>
                <a:latin typeface="Cambria Math"/>
                <a:cs typeface="Cambria Math"/>
              </a:rPr>
              <a:t> </a:t>
            </a: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utilizando</a:t>
            </a:r>
            <a:r>
              <a:rPr sz="2000" b="0" u="none" spc="-5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dirty="0">
                <a:solidFill>
                  <a:srgbClr val="000000"/>
                </a:solidFill>
                <a:latin typeface="Calibri Light"/>
                <a:cs typeface="Calibri Light"/>
              </a:rPr>
              <a:t>a</a:t>
            </a:r>
            <a:r>
              <a:rPr sz="2000" b="0" u="none" spc="-5" dirty="0">
                <a:solidFill>
                  <a:srgbClr val="0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20" dirty="0">
                <a:solidFill>
                  <a:srgbClr val="C00000"/>
                </a:solidFill>
                <a:latin typeface="Calibri Light"/>
                <a:cs typeface="Calibri Light"/>
              </a:rPr>
              <a:t>fórmula</a:t>
            </a:r>
            <a:r>
              <a:rPr sz="2000" b="0" u="none" spc="-4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5" dirty="0">
                <a:solidFill>
                  <a:srgbClr val="C00000"/>
                </a:solidFill>
                <a:latin typeface="Calibri Light"/>
                <a:cs typeface="Calibri Light"/>
              </a:rPr>
              <a:t>de</a:t>
            </a:r>
            <a:r>
              <a:rPr sz="2000" b="0" u="none" spc="-3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b="0" u="none" spc="-25" dirty="0">
                <a:solidFill>
                  <a:srgbClr val="C00000"/>
                </a:solidFill>
                <a:latin typeface="Calibri Light"/>
                <a:cs typeface="Calibri Light"/>
              </a:rPr>
              <a:t>Bháskara</a:t>
            </a:r>
            <a:r>
              <a:rPr sz="2000" b="0" u="none" spc="-25" dirty="0">
                <a:solidFill>
                  <a:srgbClr val="000000"/>
                </a:solidFill>
                <a:latin typeface="Calibri Light"/>
                <a:cs typeface="Calibri Light"/>
              </a:rPr>
              <a:t>.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92651" y="2596896"/>
            <a:ext cx="1935480" cy="852169"/>
          </a:xfrm>
          <a:custGeom>
            <a:avLst/>
            <a:gdLst/>
            <a:ahLst/>
            <a:cxnLst/>
            <a:rect l="l" t="t" r="r" b="b"/>
            <a:pathLst>
              <a:path w="1935479" h="852170">
                <a:moveTo>
                  <a:pt x="1935479" y="0"/>
                </a:moveTo>
                <a:lnTo>
                  <a:pt x="0" y="0"/>
                </a:lnTo>
                <a:lnTo>
                  <a:pt x="0" y="851915"/>
                </a:lnTo>
                <a:lnTo>
                  <a:pt x="1935479" y="851915"/>
                </a:lnTo>
                <a:lnTo>
                  <a:pt x="1935479" y="0"/>
                </a:lnTo>
                <a:close/>
              </a:path>
            </a:pathLst>
          </a:custGeom>
          <a:solidFill>
            <a:srgbClr val="BCD6ED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3797045" y="2973781"/>
            <a:ext cx="7150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lang="pt-BR" sz="3000" baseline="11111" dirty="0">
                <a:latin typeface="Cambria Math"/>
                <a:cs typeface="Cambria Math"/>
              </a:rPr>
              <a:t>X =</a:t>
            </a:r>
            <a:endParaRPr sz="3000" baseline="11111" dirty="0">
              <a:latin typeface="Cambria Math"/>
              <a:cs typeface="Cambria Math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44569" y="2772410"/>
            <a:ext cx="954405" cy="352425"/>
          </a:xfrm>
          <a:custGeom>
            <a:avLst/>
            <a:gdLst/>
            <a:ahLst/>
            <a:cxnLst/>
            <a:rect l="l" t="t" r="r" b="b"/>
            <a:pathLst>
              <a:path w="954404" h="352425">
                <a:moveTo>
                  <a:pt x="954024" y="335280"/>
                </a:moveTo>
                <a:lnTo>
                  <a:pt x="0" y="335280"/>
                </a:lnTo>
                <a:lnTo>
                  <a:pt x="0" y="352044"/>
                </a:lnTo>
                <a:lnTo>
                  <a:pt x="954024" y="352044"/>
                </a:lnTo>
                <a:lnTo>
                  <a:pt x="954024" y="335280"/>
                </a:lnTo>
                <a:close/>
              </a:path>
              <a:path w="954404" h="352425">
                <a:moveTo>
                  <a:pt x="954024" y="0"/>
                </a:moveTo>
                <a:lnTo>
                  <a:pt x="803148" y="0"/>
                </a:lnTo>
                <a:lnTo>
                  <a:pt x="803148" y="381"/>
                </a:lnTo>
                <a:lnTo>
                  <a:pt x="785876" y="381"/>
                </a:lnTo>
                <a:lnTo>
                  <a:pt x="724535" y="212471"/>
                </a:lnTo>
                <a:lnTo>
                  <a:pt x="680593" y="116078"/>
                </a:lnTo>
                <a:lnTo>
                  <a:pt x="639826" y="134747"/>
                </a:lnTo>
                <a:lnTo>
                  <a:pt x="643763" y="144018"/>
                </a:lnTo>
                <a:lnTo>
                  <a:pt x="664718" y="134747"/>
                </a:lnTo>
                <a:lnTo>
                  <a:pt x="716153" y="245237"/>
                </a:lnTo>
                <a:lnTo>
                  <a:pt x="728218" y="245237"/>
                </a:lnTo>
                <a:lnTo>
                  <a:pt x="795147" y="16891"/>
                </a:lnTo>
                <a:lnTo>
                  <a:pt x="954024" y="16764"/>
                </a:lnTo>
                <a:lnTo>
                  <a:pt x="9540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7" name="object 7"/>
          <p:cNvSpPr txBox="1"/>
          <p:nvPr/>
        </p:nvSpPr>
        <p:spPr>
          <a:xfrm>
            <a:off x="4545202" y="2671869"/>
            <a:ext cx="967740" cy="7524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60"/>
              </a:spcBef>
              <a:tabLst>
                <a:tab pos="802640" algn="l"/>
              </a:tabLst>
            </a:pPr>
            <a:r>
              <a:rPr sz="2000" spc="5" dirty="0">
                <a:latin typeface="Cambria Math"/>
                <a:cs typeface="Cambria Math"/>
              </a:rPr>
              <a:t>−𝑏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±	∆</a:t>
            </a:r>
            <a:endParaRPr sz="2000">
              <a:latin typeface="Cambria Math"/>
              <a:cs typeface="Cambria Math"/>
            </a:endParaRPr>
          </a:p>
          <a:p>
            <a:pPr marR="13335" algn="ctr">
              <a:lnSpc>
                <a:spcPct val="100000"/>
              </a:lnSpc>
              <a:spcBef>
                <a:spcPts val="459"/>
              </a:spcBef>
            </a:pPr>
            <a:r>
              <a:rPr sz="2000" spc="-5" dirty="0">
                <a:latin typeface="Cambria Math"/>
                <a:cs typeface="Cambria Math"/>
              </a:rPr>
              <a:t>2𝑎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740652" y="2921508"/>
            <a:ext cx="1699260" cy="379591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71120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560"/>
              </a:spcBef>
            </a:pP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spc="55" dirty="0">
                <a:latin typeface="Cambria Math"/>
                <a:cs typeface="Cambria Math"/>
              </a:rPr>
              <a:t>𝑏</a:t>
            </a:r>
            <a:r>
              <a:rPr sz="2175" spc="82" baseline="28735" dirty="0">
                <a:latin typeface="Cambria Math"/>
                <a:cs typeface="Cambria Math"/>
              </a:rPr>
              <a:t>2</a:t>
            </a:r>
            <a:r>
              <a:rPr sz="2175" spc="27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4𝑎𝑐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3804" y="5029201"/>
            <a:ext cx="1946275" cy="706604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90170" rIns="0" bIns="0" rtlCol="0">
            <a:spAutoFit/>
          </a:bodyPr>
          <a:lstStyle/>
          <a:p>
            <a:pPr marL="27940" algn="ctr">
              <a:lnSpc>
                <a:spcPts val="2395"/>
              </a:lnSpc>
              <a:spcBef>
                <a:spcPts val="710"/>
              </a:spcBef>
            </a:pP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25400" algn="ctr">
              <a:lnSpc>
                <a:spcPts val="2395"/>
              </a:lnSpc>
            </a:pPr>
            <a:r>
              <a:rPr sz="2000" dirty="0">
                <a:latin typeface="Calibri Light"/>
                <a:cs typeface="Calibri Light"/>
              </a:rPr>
              <a:t>Dois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zeros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340603" y="4834128"/>
            <a:ext cx="2830195" cy="1233170"/>
            <a:chOff x="4816602" y="4834128"/>
            <a:chExt cx="2830195" cy="1233170"/>
          </a:xfrm>
        </p:grpSpPr>
        <p:sp>
          <p:nvSpPr>
            <p:cNvPr id="11" name="object 11"/>
            <p:cNvSpPr/>
            <p:nvPr/>
          </p:nvSpPr>
          <p:spPr>
            <a:xfrm>
              <a:off x="4816602" y="5272044"/>
              <a:ext cx="2830195" cy="171450"/>
            </a:xfrm>
            <a:custGeom>
              <a:avLst/>
              <a:gdLst/>
              <a:ahLst/>
              <a:cxnLst/>
              <a:rect l="l" t="t" r="r" b="b"/>
              <a:pathLst>
                <a:path w="2830195" h="171450">
                  <a:moveTo>
                    <a:pt x="2797054" y="66528"/>
                  </a:moveTo>
                  <a:lnTo>
                    <a:pt x="2791841" y="66528"/>
                  </a:lnTo>
                  <a:lnTo>
                    <a:pt x="2791841" y="104628"/>
                  </a:lnTo>
                  <a:lnTo>
                    <a:pt x="2721350" y="104631"/>
                  </a:lnTo>
                  <a:lnTo>
                    <a:pt x="2668016" y="135743"/>
                  </a:lnTo>
                  <a:lnTo>
                    <a:pt x="2662336" y="140795"/>
                  </a:lnTo>
                  <a:lnTo>
                    <a:pt x="2659157" y="147395"/>
                  </a:lnTo>
                  <a:lnTo>
                    <a:pt x="2658693" y="154709"/>
                  </a:lnTo>
                  <a:lnTo>
                    <a:pt x="2661157" y="161905"/>
                  </a:lnTo>
                  <a:lnTo>
                    <a:pt x="2666136" y="167513"/>
                  </a:lnTo>
                  <a:lnTo>
                    <a:pt x="2672699" y="170668"/>
                  </a:lnTo>
                  <a:lnTo>
                    <a:pt x="2679999" y="171156"/>
                  </a:lnTo>
                  <a:lnTo>
                    <a:pt x="2687193" y="168763"/>
                  </a:lnTo>
                  <a:lnTo>
                    <a:pt x="2829687" y="85578"/>
                  </a:lnTo>
                  <a:lnTo>
                    <a:pt x="2797054" y="66528"/>
                  </a:lnTo>
                  <a:close/>
                </a:path>
                <a:path w="2830195" h="171450">
                  <a:moveTo>
                    <a:pt x="2721361" y="66531"/>
                  </a:moveTo>
                  <a:lnTo>
                    <a:pt x="0" y="66655"/>
                  </a:lnTo>
                  <a:lnTo>
                    <a:pt x="0" y="104755"/>
                  </a:lnTo>
                  <a:lnTo>
                    <a:pt x="2721356" y="104628"/>
                  </a:lnTo>
                  <a:lnTo>
                    <a:pt x="2754013" y="85578"/>
                  </a:lnTo>
                  <a:lnTo>
                    <a:pt x="2721361" y="66531"/>
                  </a:lnTo>
                  <a:close/>
                </a:path>
                <a:path w="2830195" h="171450">
                  <a:moveTo>
                    <a:pt x="2754013" y="85578"/>
                  </a:moveTo>
                  <a:lnTo>
                    <a:pt x="2721350" y="104631"/>
                  </a:lnTo>
                  <a:lnTo>
                    <a:pt x="2791841" y="104628"/>
                  </a:lnTo>
                  <a:lnTo>
                    <a:pt x="2791841" y="102088"/>
                  </a:lnTo>
                  <a:lnTo>
                    <a:pt x="2782316" y="102088"/>
                  </a:lnTo>
                  <a:lnTo>
                    <a:pt x="2754013" y="85578"/>
                  </a:lnTo>
                  <a:close/>
                </a:path>
                <a:path w="2830195" h="171450">
                  <a:moveTo>
                    <a:pt x="2782316" y="69068"/>
                  </a:moveTo>
                  <a:lnTo>
                    <a:pt x="2754013" y="85578"/>
                  </a:lnTo>
                  <a:lnTo>
                    <a:pt x="2782316" y="102088"/>
                  </a:lnTo>
                  <a:lnTo>
                    <a:pt x="2782316" y="69068"/>
                  </a:lnTo>
                  <a:close/>
                </a:path>
                <a:path w="2830195" h="171450">
                  <a:moveTo>
                    <a:pt x="2791841" y="69068"/>
                  </a:moveTo>
                  <a:lnTo>
                    <a:pt x="2782316" y="69068"/>
                  </a:lnTo>
                  <a:lnTo>
                    <a:pt x="2782316" y="102088"/>
                  </a:lnTo>
                  <a:lnTo>
                    <a:pt x="2791841" y="102088"/>
                  </a:lnTo>
                  <a:lnTo>
                    <a:pt x="2791841" y="69068"/>
                  </a:lnTo>
                  <a:close/>
                </a:path>
                <a:path w="2830195" h="171450">
                  <a:moveTo>
                    <a:pt x="2791841" y="66528"/>
                  </a:moveTo>
                  <a:lnTo>
                    <a:pt x="2721361" y="66531"/>
                  </a:lnTo>
                  <a:lnTo>
                    <a:pt x="2754013" y="85578"/>
                  </a:lnTo>
                  <a:lnTo>
                    <a:pt x="2782316" y="69068"/>
                  </a:lnTo>
                  <a:lnTo>
                    <a:pt x="2791841" y="69068"/>
                  </a:lnTo>
                  <a:lnTo>
                    <a:pt x="2791841" y="66528"/>
                  </a:lnTo>
                  <a:close/>
                </a:path>
                <a:path w="2830195" h="171450">
                  <a:moveTo>
                    <a:pt x="2679999" y="0"/>
                  </a:moveTo>
                  <a:lnTo>
                    <a:pt x="2672699" y="488"/>
                  </a:lnTo>
                  <a:lnTo>
                    <a:pt x="2666136" y="3643"/>
                  </a:lnTo>
                  <a:lnTo>
                    <a:pt x="2661157" y="9251"/>
                  </a:lnTo>
                  <a:lnTo>
                    <a:pt x="2658693" y="16446"/>
                  </a:lnTo>
                  <a:lnTo>
                    <a:pt x="2659157" y="23760"/>
                  </a:lnTo>
                  <a:lnTo>
                    <a:pt x="2662336" y="30360"/>
                  </a:lnTo>
                  <a:lnTo>
                    <a:pt x="2668016" y="35413"/>
                  </a:lnTo>
                  <a:lnTo>
                    <a:pt x="2721361" y="66531"/>
                  </a:lnTo>
                  <a:lnTo>
                    <a:pt x="2797054" y="66528"/>
                  </a:lnTo>
                  <a:lnTo>
                    <a:pt x="2687193" y="2393"/>
                  </a:lnTo>
                  <a:lnTo>
                    <a:pt x="267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953762" y="4853178"/>
              <a:ext cx="2554605" cy="1195070"/>
            </a:xfrm>
            <a:custGeom>
              <a:avLst/>
              <a:gdLst/>
              <a:ahLst/>
              <a:cxnLst/>
              <a:rect l="l" t="t" r="r" b="b"/>
              <a:pathLst>
                <a:path w="2554604" h="1195070">
                  <a:moveTo>
                    <a:pt x="0" y="0"/>
                  </a:moveTo>
                  <a:lnTo>
                    <a:pt x="34891" y="47152"/>
                  </a:lnTo>
                  <a:lnTo>
                    <a:pt x="69779" y="94240"/>
                  </a:lnTo>
                  <a:lnTo>
                    <a:pt x="104664" y="141197"/>
                  </a:lnTo>
                  <a:lnTo>
                    <a:pt x="139543" y="187958"/>
                  </a:lnTo>
                  <a:lnTo>
                    <a:pt x="174414" y="234458"/>
                  </a:lnTo>
                  <a:lnTo>
                    <a:pt x="209276" y="280631"/>
                  </a:lnTo>
                  <a:lnTo>
                    <a:pt x="244128" y="326412"/>
                  </a:lnTo>
                  <a:lnTo>
                    <a:pt x="278966" y="371736"/>
                  </a:lnTo>
                  <a:lnTo>
                    <a:pt x="313790" y="416537"/>
                  </a:lnTo>
                  <a:lnTo>
                    <a:pt x="348597" y="460750"/>
                  </a:lnTo>
                  <a:lnTo>
                    <a:pt x="383387" y="504310"/>
                  </a:lnTo>
                  <a:lnTo>
                    <a:pt x="418157" y="547152"/>
                  </a:lnTo>
                  <a:lnTo>
                    <a:pt x="452905" y="589209"/>
                  </a:lnTo>
                  <a:lnTo>
                    <a:pt x="487630" y="630418"/>
                  </a:lnTo>
                  <a:lnTo>
                    <a:pt x="522330" y="670712"/>
                  </a:lnTo>
                  <a:lnTo>
                    <a:pt x="557003" y="710026"/>
                  </a:lnTo>
                  <a:lnTo>
                    <a:pt x="591647" y="748295"/>
                  </a:lnTo>
                  <a:lnTo>
                    <a:pt x="626262" y="785453"/>
                  </a:lnTo>
                  <a:lnTo>
                    <a:pt x="660844" y="821436"/>
                  </a:lnTo>
                  <a:lnTo>
                    <a:pt x="695393" y="856177"/>
                  </a:lnTo>
                  <a:lnTo>
                    <a:pt x="729906" y="889612"/>
                  </a:lnTo>
                  <a:lnTo>
                    <a:pt x="764381" y="921675"/>
                  </a:lnTo>
                  <a:lnTo>
                    <a:pt x="798818" y="952301"/>
                  </a:lnTo>
                  <a:lnTo>
                    <a:pt x="833214" y="981424"/>
                  </a:lnTo>
                  <a:lnTo>
                    <a:pt x="867567" y="1008980"/>
                  </a:lnTo>
                  <a:lnTo>
                    <a:pt x="901877" y="1034903"/>
                  </a:lnTo>
                  <a:lnTo>
                    <a:pt x="936140" y="1059127"/>
                  </a:lnTo>
                  <a:lnTo>
                    <a:pt x="970355" y="1081588"/>
                  </a:lnTo>
                  <a:lnTo>
                    <a:pt x="1004521" y="1102219"/>
                  </a:lnTo>
                  <a:lnTo>
                    <a:pt x="1038636" y="1120956"/>
                  </a:lnTo>
                  <a:lnTo>
                    <a:pt x="1106704" y="1152486"/>
                  </a:lnTo>
                  <a:lnTo>
                    <a:pt x="1174546" y="1175654"/>
                  </a:lnTo>
                  <a:lnTo>
                    <a:pt x="1242148" y="1189938"/>
                  </a:lnTo>
                  <a:lnTo>
                    <a:pt x="1309497" y="1194816"/>
                  </a:lnTo>
                  <a:lnTo>
                    <a:pt x="1343978" y="1193518"/>
                  </a:lnTo>
                  <a:lnTo>
                    <a:pt x="1412737" y="1183352"/>
                  </a:lnTo>
                  <a:lnTo>
                    <a:pt x="1481235" y="1163561"/>
                  </a:lnTo>
                  <a:lnTo>
                    <a:pt x="1549489" y="1134713"/>
                  </a:lnTo>
                  <a:lnTo>
                    <a:pt x="1583529" y="1117069"/>
                  </a:lnTo>
                  <a:lnTo>
                    <a:pt x="1617513" y="1097372"/>
                  </a:lnTo>
                  <a:lnTo>
                    <a:pt x="1651443" y="1075695"/>
                  </a:lnTo>
                  <a:lnTo>
                    <a:pt x="1685322" y="1052107"/>
                  </a:lnTo>
                  <a:lnTo>
                    <a:pt x="1719151" y="1026678"/>
                  </a:lnTo>
                  <a:lnTo>
                    <a:pt x="1752932" y="999481"/>
                  </a:lnTo>
                  <a:lnTo>
                    <a:pt x="1786667" y="970586"/>
                  </a:lnTo>
                  <a:lnTo>
                    <a:pt x="1820358" y="940062"/>
                  </a:lnTo>
                  <a:lnTo>
                    <a:pt x="1854007" y="907982"/>
                  </a:lnTo>
                  <a:lnTo>
                    <a:pt x="1887615" y="874416"/>
                  </a:lnTo>
                  <a:lnTo>
                    <a:pt x="1921185" y="839435"/>
                  </a:lnTo>
                  <a:lnTo>
                    <a:pt x="1954718" y="803109"/>
                  </a:lnTo>
                  <a:lnTo>
                    <a:pt x="1988217" y="765509"/>
                  </a:lnTo>
                  <a:lnTo>
                    <a:pt x="2021682" y="726707"/>
                  </a:lnTo>
                  <a:lnTo>
                    <a:pt x="2055117" y="686772"/>
                  </a:lnTo>
                  <a:lnTo>
                    <a:pt x="2088523" y="645775"/>
                  </a:lnTo>
                  <a:lnTo>
                    <a:pt x="2121902" y="603788"/>
                  </a:lnTo>
                  <a:lnTo>
                    <a:pt x="2155256" y="560881"/>
                  </a:lnTo>
                  <a:lnTo>
                    <a:pt x="2188586" y="517125"/>
                  </a:lnTo>
                  <a:lnTo>
                    <a:pt x="2221895" y="472590"/>
                  </a:lnTo>
                  <a:lnTo>
                    <a:pt x="2255184" y="427348"/>
                  </a:lnTo>
                  <a:lnTo>
                    <a:pt x="2288456" y="381469"/>
                  </a:lnTo>
                  <a:lnTo>
                    <a:pt x="2321712" y="335024"/>
                  </a:lnTo>
                  <a:lnTo>
                    <a:pt x="2354954" y="288083"/>
                  </a:lnTo>
                  <a:lnTo>
                    <a:pt x="2388185" y="240718"/>
                  </a:lnTo>
                  <a:lnTo>
                    <a:pt x="2421405" y="192999"/>
                  </a:lnTo>
                  <a:lnTo>
                    <a:pt x="2454617" y="144997"/>
                  </a:lnTo>
                  <a:lnTo>
                    <a:pt x="2487823" y="96782"/>
                  </a:lnTo>
                  <a:lnTo>
                    <a:pt x="2521024" y="48426"/>
                  </a:lnTo>
                  <a:lnTo>
                    <a:pt x="2554223" y="0"/>
                  </a:lnTo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606540" y="5307583"/>
            <a:ext cx="4051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𝑥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807454" y="5307839"/>
            <a:ext cx="1927225" cy="99695"/>
            <a:chOff x="5283453" y="5307838"/>
            <a:chExt cx="1927225" cy="9969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83453" y="5312410"/>
              <a:ext cx="122428" cy="9499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7869" y="5307838"/>
              <a:ext cx="122427" cy="9652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697214" y="5308193"/>
            <a:ext cx="412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mbria Math"/>
                <a:cs typeface="Cambria Math"/>
              </a:rPr>
              <a:t>𝑥</a:t>
            </a:r>
            <a:r>
              <a:rPr sz="3075" spc="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25548" y="3538194"/>
            <a:ext cx="8423910" cy="8864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14400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5" dirty="0">
                <a:latin typeface="Calibri Light"/>
                <a:cs typeface="Calibri Light"/>
              </a:rPr>
              <a:t> quantidade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20" dirty="0">
                <a:latin typeface="Calibri Light"/>
                <a:cs typeface="Calibri Light"/>
              </a:rPr>
              <a:t>zeros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reais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obtidas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para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uma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função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quadrática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depende </a:t>
            </a:r>
            <a:r>
              <a:rPr sz="2000" spc="-4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do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sinal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∆</a:t>
            </a:r>
            <a:r>
              <a:rPr sz="2000" spc="-5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34574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10" dirty="0"/>
              <a:t>Zeros </a:t>
            </a:r>
            <a:r>
              <a:rPr dirty="0"/>
              <a:t>da </a:t>
            </a:r>
            <a:r>
              <a:rPr spc="-10" dirty="0"/>
              <a:t>função</a:t>
            </a:r>
            <a:r>
              <a:rPr spc="5" dirty="0"/>
              <a:t> </a:t>
            </a:r>
            <a:r>
              <a:rPr spc="-5" dirty="0"/>
              <a:t>do</a:t>
            </a:r>
            <a:r>
              <a:rPr dirty="0"/>
              <a:t> </a:t>
            </a:r>
            <a:r>
              <a:rPr spc="-5" dirty="0"/>
              <a:t>segundo</a:t>
            </a:r>
            <a:r>
              <a:rPr dirty="0"/>
              <a:t> </a:t>
            </a:r>
            <a:r>
              <a:rPr spc="-10" dirty="0"/>
              <a:t>grau	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5921503" y="1301496"/>
            <a:ext cx="2830195" cy="1112520"/>
            <a:chOff x="4397502" y="1301496"/>
            <a:chExt cx="2830195" cy="1112520"/>
          </a:xfrm>
        </p:grpSpPr>
        <p:sp>
          <p:nvSpPr>
            <p:cNvPr id="5" name="object 5"/>
            <p:cNvSpPr/>
            <p:nvPr/>
          </p:nvSpPr>
          <p:spPr>
            <a:xfrm>
              <a:off x="4397502" y="2242331"/>
              <a:ext cx="2830195" cy="171450"/>
            </a:xfrm>
            <a:custGeom>
              <a:avLst/>
              <a:gdLst/>
              <a:ahLst/>
              <a:cxnLst/>
              <a:rect l="l" t="t" r="r" b="b"/>
              <a:pathLst>
                <a:path w="2830195" h="171450">
                  <a:moveTo>
                    <a:pt x="2797054" y="66528"/>
                  </a:moveTo>
                  <a:lnTo>
                    <a:pt x="2791841" y="66528"/>
                  </a:lnTo>
                  <a:lnTo>
                    <a:pt x="2791841" y="104628"/>
                  </a:lnTo>
                  <a:lnTo>
                    <a:pt x="2721350" y="104631"/>
                  </a:lnTo>
                  <a:lnTo>
                    <a:pt x="2668016" y="135743"/>
                  </a:lnTo>
                  <a:lnTo>
                    <a:pt x="2662336" y="140795"/>
                  </a:lnTo>
                  <a:lnTo>
                    <a:pt x="2659157" y="147395"/>
                  </a:lnTo>
                  <a:lnTo>
                    <a:pt x="2658693" y="154709"/>
                  </a:lnTo>
                  <a:lnTo>
                    <a:pt x="2661157" y="161905"/>
                  </a:lnTo>
                  <a:lnTo>
                    <a:pt x="2666136" y="167512"/>
                  </a:lnTo>
                  <a:lnTo>
                    <a:pt x="2672699" y="170668"/>
                  </a:lnTo>
                  <a:lnTo>
                    <a:pt x="2679999" y="171156"/>
                  </a:lnTo>
                  <a:lnTo>
                    <a:pt x="2687193" y="168763"/>
                  </a:lnTo>
                  <a:lnTo>
                    <a:pt x="2829687" y="85578"/>
                  </a:lnTo>
                  <a:lnTo>
                    <a:pt x="2797054" y="66528"/>
                  </a:lnTo>
                  <a:close/>
                </a:path>
                <a:path w="2830195" h="171450">
                  <a:moveTo>
                    <a:pt x="2721361" y="66531"/>
                  </a:moveTo>
                  <a:lnTo>
                    <a:pt x="0" y="66655"/>
                  </a:lnTo>
                  <a:lnTo>
                    <a:pt x="0" y="104755"/>
                  </a:lnTo>
                  <a:lnTo>
                    <a:pt x="2721356" y="104628"/>
                  </a:lnTo>
                  <a:lnTo>
                    <a:pt x="2754013" y="85578"/>
                  </a:lnTo>
                  <a:lnTo>
                    <a:pt x="2721361" y="66531"/>
                  </a:lnTo>
                  <a:close/>
                </a:path>
                <a:path w="2830195" h="171450">
                  <a:moveTo>
                    <a:pt x="2754013" y="85578"/>
                  </a:moveTo>
                  <a:lnTo>
                    <a:pt x="2721350" y="104631"/>
                  </a:lnTo>
                  <a:lnTo>
                    <a:pt x="2791841" y="104628"/>
                  </a:lnTo>
                  <a:lnTo>
                    <a:pt x="2791841" y="102088"/>
                  </a:lnTo>
                  <a:lnTo>
                    <a:pt x="2782316" y="102088"/>
                  </a:lnTo>
                  <a:lnTo>
                    <a:pt x="2754013" y="85578"/>
                  </a:lnTo>
                  <a:close/>
                </a:path>
                <a:path w="2830195" h="171450">
                  <a:moveTo>
                    <a:pt x="2782316" y="69068"/>
                  </a:moveTo>
                  <a:lnTo>
                    <a:pt x="2754013" y="85578"/>
                  </a:lnTo>
                  <a:lnTo>
                    <a:pt x="2782316" y="102088"/>
                  </a:lnTo>
                  <a:lnTo>
                    <a:pt x="2782316" y="69068"/>
                  </a:lnTo>
                  <a:close/>
                </a:path>
                <a:path w="2830195" h="171450">
                  <a:moveTo>
                    <a:pt x="2791841" y="69068"/>
                  </a:moveTo>
                  <a:lnTo>
                    <a:pt x="2782316" y="69068"/>
                  </a:lnTo>
                  <a:lnTo>
                    <a:pt x="2782316" y="102088"/>
                  </a:lnTo>
                  <a:lnTo>
                    <a:pt x="2791841" y="102088"/>
                  </a:lnTo>
                  <a:lnTo>
                    <a:pt x="2791841" y="69068"/>
                  </a:lnTo>
                  <a:close/>
                </a:path>
                <a:path w="2830195" h="171450">
                  <a:moveTo>
                    <a:pt x="2791841" y="66528"/>
                  </a:moveTo>
                  <a:lnTo>
                    <a:pt x="2721361" y="66531"/>
                  </a:lnTo>
                  <a:lnTo>
                    <a:pt x="2754013" y="85578"/>
                  </a:lnTo>
                  <a:lnTo>
                    <a:pt x="2782316" y="69068"/>
                  </a:lnTo>
                  <a:lnTo>
                    <a:pt x="2791841" y="69068"/>
                  </a:lnTo>
                  <a:lnTo>
                    <a:pt x="2791841" y="66528"/>
                  </a:lnTo>
                  <a:close/>
                </a:path>
                <a:path w="2830195" h="171450">
                  <a:moveTo>
                    <a:pt x="2679999" y="0"/>
                  </a:moveTo>
                  <a:lnTo>
                    <a:pt x="2672699" y="488"/>
                  </a:lnTo>
                  <a:lnTo>
                    <a:pt x="2666136" y="3643"/>
                  </a:lnTo>
                  <a:lnTo>
                    <a:pt x="2661157" y="9251"/>
                  </a:lnTo>
                  <a:lnTo>
                    <a:pt x="2658693" y="16446"/>
                  </a:lnTo>
                  <a:lnTo>
                    <a:pt x="2659157" y="23760"/>
                  </a:lnTo>
                  <a:lnTo>
                    <a:pt x="2662336" y="30360"/>
                  </a:lnTo>
                  <a:lnTo>
                    <a:pt x="2668016" y="35413"/>
                  </a:lnTo>
                  <a:lnTo>
                    <a:pt x="2721361" y="66531"/>
                  </a:lnTo>
                  <a:lnTo>
                    <a:pt x="2797054" y="66528"/>
                  </a:lnTo>
                  <a:lnTo>
                    <a:pt x="2687193" y="2393"/>
                  </a:lnTo>
                  <a:lnTo>
                    <a:pt x="267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" name="object 6"/>
            <p:cNvSpPr/>
            <p:nvPr/>
          </p:nvSpPr>
          <p:spPr>
            <a:xfrm>
              <a:off x="4536186" y="1320546"/>
              <a:ext cx="2552700" cy="1009015"/>
            </a:xfrm>
            <a:custGeom>
              <a:avLst/>
              <a:gdLst/>
              <a:ahLst/>
              <a:cxnLst/>
              <a:rect l="l" t="t" r="r" b="b"/>
              <a:pathLst>
                <a:path w="2552700" h="1009014">
                  <a:moveTo>
                    <a:pt x="0" y="0"/>
                  </a:moveTo>
                  <a:lnTo>
                    <a:pt x="37859" y="43226"/>
                  </a:lnTo>
                  <a:lnTo>
                    <a:pt x="75716" y="86381"/>
                  </a:lnTo>
                  <a:lnTo>
                    <a:pt x="113568" y="129396"/>
                  </a:lnTo>
                  <a:lnTo>
                    <a:pt x="151413" y="172199"/>
                  </a:lnTo>
                  <a:lnTo>
                    <a:pt x="189248" y="214719"/>
                  </a:lnTo>
                  <a:lnTo>
                    <a:pt x="227071" y="256887"/>
                  </a:lnTo>
                  <a:lnTo>
                    <a:pt x="264880" y="298630"/>
                  </a:lnTo>
                  <a:lnTo>
                    <a:pt x="302673" y="339880"/>
                  </a:lnTo>
                  <a:lnTo>
                    <a:pt x="340447" y="380565"/>
                  </a:lnTo>
                  <a:lnTo>
                    <a:pt x="378200" y="420615"/>
                  </a:lnTo>
                  <a:lnTo>
                    <a:pt x="415931" y="459958"/>
                  </a:lnTo>
                  <a:lnTo>
                    <a:pt x="453636" y="498525"/>
                  </a:lnTo>
                  <a:lnTo>
                    <a:pt x="491314" y="536246"/>
                  </a:lnTo>
                  <a:lnTo>
                    <a:pt x="528962" y="573048"/>
                  </a:lnTo>
                  <a:lnTo>
                    <a:pt x="566578" y="608862"/>
                  </a:lnTo>
                  <a:lnTo>
                    <a:pt x="604159" y="643617"/>
                  </a:lnTo>
                  <a:lnTo>
                    <a:pt x="641705" y="677243"/>
                  </a:lnTo>
                  <a:lnTo>
                    <a:pt x="679211" y="709668"/>
                  </a:lnTo>
                  <a:lnTo>
                    <a:pt x="716677" y="740823"/>
                  </a:lnTo>
                  <a:lnTo>
                    <a:pt x="754100" y="770637"/>
                  </a:lnTo>
                  <a:lnTo>
                    <a:pt x="791477" y="799039"/>
                  </a:lnTo>
                  <a:lnTo>
                    <a:pt x="828806" y="825958"/>
                  </a:lnTo>
                  <a:lnTo>
                    <a:pt x="866086" y="851324"/>
                  </a:lnTo>
                  <a:lnTo>
                    <a:pt x="903313" y="875067"/>
                  </a:lnTo>
                  <a:lnTo>
                    <a:pt x="940486" y="897116"/>
                  </a:lnTo>
                  <a:lnTo>
                    <a:pt x="977603" y="917399"/>
                  </a:lnTo>
                  <a:lnTo>
                    <a:pt x="1014660" y="935848"/>
                  </a:lnTo>
                  <a:lnTo>
                    <a:pt x="1051657" y="952390"/>
                  </a:lnTo>
                  <a:lnTo>
                    <a:pt x="1088590" y="966955"/>
                  </a:lnTo>
                  <a:lnTo>
                    <a:pt x="1125458" y="979474"/>
                  </a:lnTo>
                  <a:lnTo>
                    <a:pt x="1162258" y="989875"/>
                  </a:lnTo>
                  <a:lnTo>
                    <a:pt x="1235645" y="1004040"/>
                  </a:lnTo>
                  <a:lnTo>
                    <a:pt x="1308735" y="1008888"/>
                  </a:lnTo>
                  <a:lnTo>
                    <a:pt x="1346233" y="1007591"/>
                  </a:lnTo>
                  <a:lnTo>
                    <a:pt x="1420988" y="997452"/>
                  </a:lnTo>
                  <a:lnTo>
                    <a:pt x="1458250" y="988763"/>
                  </a:lnTo>
                  <a:lnTo>
                    <a:pt x="1495437" y="977764"/>
                  </a:lnTo>
                  <a:lnTo>
                    <a:pt x="1532554" y="964532"/>
                  </a:lnTo>
                  <a:lnTo>
                    <a:pt x="1569601" y="949143"/>
                  </a:lnTo>
                  <a:lnTo>
                    <a:pt x="1606582" y="931676"/>
                  </a:lnTo>
                  <a:lnTo>
                    <a:pt x="1643498" y="912206"/>
                  </a:lnTo>
                  <a:lnTo>
                    <a:pt x="1680353" y="890811"/>
                  </a:lnTo>
                  <a:lnTo>
                    <a:pt x="1717148" y="867568"/>
                  </a:lnTo>
                  <a:lnTo>
                    <a:pt x="1753887" y="842553"/>
                  </a:lnTo>
                  <a:lnTo>
                    <a:pt x="1790571" y="815845"/>
                  </a:lnTo>
                  <a:lnTo>
                    <a:pt x="1827204" y="787519"/>
                  </a:lnTo>
                  <a:lnTo>
                    <a:pt x="1863786" y="757654"/>
                  </a:lnTo>
                  <a:lnTo>
                    <a:pt x="1900322" y="726325"/>
                  </a:lnTo>
                  <a:lnTo>
                    <a:pt x="1936813" y="693610"/>
                  </a:lnTo>
                  <a:lnTo>
                    <a:pt x="1973262" y="659586"/>
                  </a:lnTo>
                  <a:lnTo>
                    <a:pt x="2009671" y="624330"/>
                  </a:lnTo>
                  <a:lnTo>
                    <a:pt x="2046043" y="587919"/>
                  </a:lnTo>
                  <a:lnTo>
                    <a:pt x="2082380" y="550429"/>
                  </a:lnTo>
                  <a:lnTo>
                    <a:pt x="2118684" y="511939"/>
                  </a:lnTo>
                  <a:lnTo>
                    <a:pt x="2154959" y="472524"/>
                  </a:lnTo>
                  <a:lnTo>
                    <a:pt x="2191206" y="432263"/>
                  </a:lnTo>
                  <a:lnTo>
                    <a:pt x="2227428" y="391231"/>
                  </a:lnTo>
                  <a:lnTo>
                    <a:pt x="2263627" y="349506"/>
                  </a:lnTo>
                  <a:lnTo>
                    <a:pt x="2299806" y="307166"/>
                  </a:lnTo>
                  <a:lnTo>
                    <a:pt x="2335968" y="264286"/>
                  </a:lnTo>
                  <a:lnTo>
                    <a:pt x="2372114" y="220944"/>
                  </a:lnTo>
                  <a:lnTo>
                    <a:pt x="2408247" y="177217"/>
                  </a:lnTo>
                  <a:lnTo>
                    <a:pt x="2444369" y="133182"/>
                  </a:lnTo>
                  <a:lnTo>
                    <a:pt x="2480484" y="88916"/>
                  </a:lnTo>
                  <a:lnTo>
                    <a:pt x="2516593" y="44496"/>
                  </a:lnTo>
                  <a:lnTo>
                    <a:pt x="2552699" y="0"/>
                  </a:lnTo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92470" y="2288794"/>
              <a:ext cx="122427" cy="82803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281927" y="2323845"/>
            <a:ext cx="4044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mbria Math"/>
                <a:cs typeface="Cambria Math"/>
              </a:rPr>
              <a:t>𝑥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03803" y="4311312"/>
            <a:ext cx="1946275" cy="706604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90170" rIns="0" bIns="0" rtlCol="0">
            <a:spAutoFit/>
          </a:bodyPr>
          <a:lstStyle/>
          <a:p>
            <a:pPr marL="26670" algn="ctr">
              <a:lnSpc>
                <a:spcPts val="2395"/>
              </a:lnSpc>
              <a:spcBef>
                <a:spcPts val="710"/>
              </a:spcBef>
            </a:pP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</a:p>
          <a:p>
            <a:pPr marL="27305" algn="ctr">
              <a:lnSpc>
                <a:spcPts val="2395"/>
              </a:lnSpc>
            </a:pPr>
            <a:r>
              <a:rPr sz="2000" dirty="0">
                <a:latin typeface="Calibri Light"/>
                <a:cs typeface="Calibri Light"/>
              </a:rPr>
              <a:t>Nenhum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zero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6060187" y="4021305"/>
            <a:ext cx="2830195" cy="1299845"/>
            <a:chOff x="4397502" y="3112007"/>
            <a:chExt cx="2830195" cy="1299845"/>
          </a:xfrm>
        </p:grpSpPr>
        <p:sp>
          <p:nvSpPr>
            <p:cNvPr id="11" name="object 11"/>
            <p:cNvSpPr/>
            <p:nvPr/>
          </p:nvSpPr>
          <p:spPr>
            <a:xfrm>
              <a:off x="4397502" y="4240295"/>
              <a:ext cx="2830195" cy="171450"/>
            </a:xfrm>
            <a:custGeom>
              <a:avLst/>
              <a:gdLst/>
              <a:ahLst/>
              <a:cxnLst/>
              <a:rect l="l" t="t" r="r" b="b"/>
              <a:pathLst>
                <a:path w="2830195" h="171450">
                  <a:moveTo>
                    <a:pt x="2797054" y="66528"/>
                  </a:moveTo>
                  <a:lnTo>
                    <a:pt x="2791841" y="66528"/>
                  </a:lnTo>
                  <a:lnTo>
                    <a:pt x="2791841" y="104628"/>
                  </a:lnTo>
                  <a:lnTo>
                    <a:pt x="2721350" y="104631"/>
                  </a:lnTo>
                  <a:lnTo>
                    <a:pt x="2668016" y="135743"/>
                  </a:lnTo>
                  <a:lnTo>
                    <a:pt x="2662336" y="140795"/>
                  </a:lnTo>
                  <a:lnTo>
                    <a:pt x="2659157" y="147395"/>
                  </a:lnTo>
                  <a:lnTo>
                    <a:pt x="2658693" y="154709"/>
                  </a:lnTo>
                  <a:lnTo>
                    <a:pt x="2661157" y="161905"/>
                  </a:lnTo>
                  <a:lnTo>
                    <a:pt x="2666190" y="167513"/>
                  </a:lnTo>
                  <a:lnTo>
                    <a:pt x="2672746" y="170668"/>
                  </a:lnTo>
                  <a:lnTo>
                    <a:pt x="2680017" y="171156"/>
                  </a:lnTo>
                  <a:lnTo>
                    <a:pt x="2687193" y="168763"/>
                  </a:lnTo>
                  <a:lnTo>
                    <a:pt x="2829687" y="85578"/>
                  </a:lnTo>
                  <a:lnTo>
                    <a:pt x="2797054" y="66528"/>
                  </a:lnTo>
                  <a:close/>
                </a:path>
                <a:path w="2830195" h="171450">
                  <a:moveTo>
                    <a:pt x="2721361" y="66531"/>
                  </a:moveTo>
                  <a:lnTo>
                    <a:pt x="0" y="66655"/>
                  </a:lnTo>
                  <a:lnTo>
                    <a:pt x="0" y="104755"/>
                  </a:lnTo>
                  <a:lnTo>
                    <a:pt x="2721356" y="104628"/>
                  </a:lnTo>
                  <a:lnTo>
                    <a:pt x="2754013" y="85578"/>
                  </a:lnTo>
                  <a:lnTo>
                    <a:pt x="2721361" y="66531"/>
                  </a:lnTo>
                  <a:close/>
                </a:path>
                <a:path w="2830195" h="171450">
                  <a:moveTo>
                    <a:pt x="2754013" y="85578"/>
                  </a:moveTo>
                  <a:lnTo>
                    <a:pt x="2721350" y="104631"/>
                  </a:lnTo>
                  <a:lnTo>
                    <a:pt x="2791841" y="104628"/>
                  </a:lnTo>
                  <a:lnTo>
                    <a:pt x="2791841" y="102088"/>
                  </a:lnTo>
                  <a:lnTo>
                    <a:pt x="2782316" y="102088"/>
                  </a:lnTo>
                  <a:lnTo>
                    <a:pt x="2754013" y="85578"/>
                  </a:lnTo>
                  <a:close/>
                </a:path>
                <a:path w="2830195" h="171450">
                  <a:moveTo>
                    <a:pt x="2782316" y="69068"/>
                  </a:moveTo>
                  <a:lnTo>
                    <a:pt x="2754013" y="85578"/>
                  </a:lnTo>
                  <a:lnTo>
                    <a:pt x="2782316" y="102088"/>
                  </a:lnTo>
                  <a:lnTo>
                    <a:pt x="2782316" y="69068"/>
                  </a:lnTo>
                  <a:close/>
                </a:path>
                <a:path w="2830195" h="171450">
                  <a:moveTo>
                    <a:pt x="2791841" y="69068"/>
                  </a:moveTo>
                  <a:lnTo>
                    <a:pt x="2782316" y="69068"/>
                  </a:lnTo>
                  <a:lnTo>
                    <a:pt x="2782316" y="102088"/>
                  </a:lnTo>
                  <a:lnTo>
                    <a:pt x="2791841" y="102088"/>
                  </a:lnTo>
                  <a:lnTo>
                    <a:pt x="2791841" y="69068"/>
                  </a:lnTo>
                  <a:close/>
                </a:path>
                <a:path w="2830195" h="171450">
                  <a:moveTo>
                    <a:pt x="2791841" y="66528"/>
                  </a:moveTo>
                  <a:lnTo>
                    <a:pt x="2721361" y="66531"/>
                  </a:lnTo>
                  <a:lnTo>
                    <a:pt x="2754013" y="85578"/>
                  </a:lnTo>
                  <a:lnTo>
                    <a:pt x="2782316" y="69068"/>
                  </a:lnTo>
                  <a:lnTo>
                    <a:pt x="2791841" y="69068"/>
                  </a:lnTo>
                  <a:lnTo>
                    <a:pt x="2791841" y="66528"/>
                  </a:lnTo>
                  <a:close/>
                </a:path>
                <a:path w="2830195" h="171450">
                  <a:moveTo>
                    <a:pt x="2679999" y="0"/>
                  </a:moveTo>
                  <a:lnTo>
                    <a:pt x="2672699" y="488"/>
                  </a:lnTo>
                  <a:lnTo>
                    <a:pt x="2666136" y="3643"/>
                  </a:lnTo>
                  <a:lnTo>
                    <a:pt x="2661157" y="9251"/>
                  </a:lnTo>
                  <a:lnTo>
                    <a:pt x="2658693" y="16446"/>
                  </a:lnTo>
                  <a:lnTo>
                    <a:pt x="2659157" y="23760"/>
                  </a:lnTo>
                  <a:lnTo>
                    <a:pt x="2662336" y="30360"/>
                  </a:lnTo>
                  <a:lnTo>
                    <a:pt x="2668016" y="35413"/>
                  </a:lnTo>
                  <a:lnTo>
                    <a:pt x="2721361" y="66531"/>
                  </a:lnTo>
                  <a:lnTo>
                    <a:pt x="2797054" y="66528"/>
                  </a:lnTo>
                  <a:lnTo>
                    <a:pt x="2687193" y="2393"/>
                  </a:lnTo>
                  <a:lnTo>
                    <a:pt x="267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36186" y="3131057"/>
              <a:ext cx="2552700" cy="1092835"/>
            </a:xfrm>
            <a:custGeom>
              <a:avLst/>
              <a:gdLst/>
              <a:ahLst/>
              <a:cxnLst/>
              <a:rect l="l" t="t" r="r" b="b"/>
              <a:pathLst>
                <a:path w="2552700" h="1092835">
                  <a:moveTo>
                    <a:pt x="0" y="0"/>
                  </a:moveTo>
                  <a:lnTo>
                    <a:pt x="36808" y="45517"/>
                  </a:lnTo>
                  <a:lnTo>
                    <a:pt x="73613" y="90965"/>
                  </a:lnTo>
                  <a:lnTo>
                    <a:pt x="110414" y="136272"/>
                  </a:lnTo>
                  <a:lnTo>
                    <a:pt x="147208" y="181368"/>
                  </a:lnTo>
                  <a:lnTo>
                    <a:pt x="183993" y="226183"/>
                  </a:lnTo>
                  <a:lnTo>
                    <a:pt x="220768" y="270647"/>
                  </a:lnTo>
                  <a:lnTo>
                    <a:pt x="257529" y="314689"/>
                  </a:lnTo>
                  <a:lnTo>
                    <a:pt x="294276" y="358240"/>
                  </a:lnTo>
                  <a:lnTo>
                    <a:pt x="331005" y="401228"/>
                  </a:lnTo>
                  <a:lnTo>
                    <a:pt x="367715" y="443584"/>
                  </a:lnTo>
                  <a:lnTo>
                    <a:pt x="404405" y="485238"/>
                  </a:lnTo>
                  <a:lnTo>
                    <a:pt x="441070" y="526118"/>
                  </a:lnTo>
                  <a:lnTo>
                    <a:pt x="477711" y="566156"/>
                  </a:lnTo>
                  <a:lnTo>
                    <a:pt x="514324" y="605280"/>
                  </a:lnTo>
                  <a:lnTo>
                    <a:pt x="550908" y="643420"/>
                  </a:lnTo>
                  <a:lnTo>
                    <a:pt x="587461" y="680506"/>
                  </a:lnTo>
                  <a:lnTo>
                    <a:pt x="623980" y="716468"/>
                  </a:lnTo>
                  <a:lnTo>
                    <a:pt x="660463" y="751236"/>
                  </a:lnTo>
                  <a:lnTo>
                    <a:pt x="696909" y="784739"/>
                  </a:lnTo>
                  <a:lnTo>
                    <a:pt x="733315" y="816907"/>
                  </a:lnTo>
                  <a:lnTo>
                    <a:pt x="769679" y="847670"/>
                  </a:lnTo>
                  <a:lnTo>
                    <a:pt x="806000" y="876958"/>
                  </a:lnTo>
                  <a:lnTo>
                    <a:pt x="842274" y="904699"/>
                  </a:lnTo>
                  <a:lnTo>
                    <a:pt x="878501" y="930825"/>
                  </a:lnTo>
                  <a:lnTo>
                    <a:pt x="914678" y="955264"/>
                  </a:lnTo>
                  <a:lnTo>
                    <a:pt x="950802" y="977947"/>
                  </a:lnTo>
                  <a:lnTo>
                    <a:pt x="986873" y="998803"/>
                  </a:lnTo>
                  <a:lnTo>
                    <a:pt x="1022887" y="1017762"/>
                  </a:lnTo>
                  <a:lnTo>
                    <a:pt x="1058844" y="1034753"/>
                  </a:lnTo>
                  <a:lnTo>
                    <a:pt x="1094740" y="1049707"/>
                  </a:lnTo>
                  <a:lnTo>
                    <a:pt x="1166342" y="1073222"/>
                  </a:lnTo>
                  <a:lnTo>
                    <a:pt x="1237680" y="1087742"/>
                  </a:lnTo>
                  <a:lnTo>
                    <a:pt x="1308735" y="1092708"/>
                  </a:lnTo>
                  <a:lnTo>
                    <a:pt x="1345163" y="1091382"/>
                  </a:lnTo>
                  <a:lnTo>
                    <a:pt x="1417791" y="1081009"/>
                  </a:lnTo>
                  <a:lnTo>
                    <a:pt x="1490129" y="1060850"/>
                  </a:lnTo>
                  <a:lnTo>
                    <a:pt x="1526196" y="1047292"/>
                  </a:lnTo>
                  <a:lnTo>
                    <a:pt x="1562197" y="1031516"/>
                  </a:lnTo>
                  <a:lnTo>
                    <a:pt x="1598135" y="1013599"/>
                  </a:lnTo>
                  <a:lnTo>
                    <a:pt x="1634011" y="993618"/>
                  </a:lnTo>
                  <a:lnTo>
                    <a:pt x="1669829" y="971649"/>
                  </a:lnTo>
                  <a:lnTo>
                    <a:pt x="1705590" y="947769"/>
                  </a:lnTo>
                  <a:lnTo>
                    <a:pt x="1741297" y="922054"/>
                  </a:lnTo>
                  <a:lnTo>
                    <a:pt x="1776952" y="894580"/>
                  </a:lnTo>
                  <a:lnTo>
                    <a:pt x="1812557" y="865424"/>
                  </a:lnTo>
                  <a:lnTo>
                    <a:pt x="1848114" y="834663"/>
                  </a:lnTo>
                  <a:lnTo>
                    <a:pt x="1883626" y="802372"/>
                  </a:lnTo>
                  <a:lnTo>
                    <a:pt x="1919094" y="768629"/>
                  </a:lnTo>
                  <a:lnTo>
                    <a:pt x="1954522" y="733509"/>
                  </a:lnTo>
                  <a:lnTo>
                    <a:pt x="1989911" y="697090"/>
                  </a:lnTo>
                  <a:lnTo>
                    <a:pt x="2025263" y="659447"/>
                  </a:lnTo>
                  <a:lnTo>
                    <a:pt x="2060582" y="620658"/>
                  </a:lnTo>
                  <a:lnTo>
                    <a:pt x="2095868" y="580798"/>
                  </a:lnTo>
                  <a:lnTo>
                    <a:pt x="2131125" y="539944"/>
                  </a:lnTo>
                  <a:lnTo>
                    <a:pt x="2166354" y="498172"/>
                  </a:lnTo>
                  <a:lnTo>
                    <a:pt x="2201557" y="455560"/>
                  </a:lnTo>
                  <a:lnTo>
                    <a:pt x="2236738" y="412183"/>
                  </a:lnTo>
                  <a:lnTo>
                    <a:pt x="2271898" y="368118"/>
                  </a:lnTo>
                  <a:lnTo>
                    <a:pt x="2307040" y="323441"/>
                  </a:lnTo>
                  <a:lnTo>
                    <a:pt x="2342165" y="278229"/>
                  </a:lnTo>
                  <a:lnTo>
                    <a:pt x="2377276" y="232558"/>
                  </a:lnTo>
                  <a:lnTo>
                    <a:pt x="2412376" y="186505"/>
                  </a:lnTo>
                  <a:lnTo>
                    <a:pt x="2447465" y="140146"/>
                  </a:lnTo>
                  <a:lnTo>
                    <a:pt x="2482548" y="93558"/>
                  </a:lnTo>
                  <a:lnTo>
                    <a:pt x="2517625" y="46817"/>
                  </a:lnTo>
                  <a:lnTo>
                    <a:pt x="2552699" y="0"/>
                  </a:lnTo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3804" y="1487425"/>
            <a:ext cx="1946275" cy="705962"/>
          </a:xfrm>
          <a:prstGeom prst="rect">
            <a:avLst/>
          </a:prstGeom>
          <a:solidFill>
            <a:srgbClr val="BCD6ED"/>
          </a:solidFill>
        </p:spPr>
        <p:txBody>
          <a:bodyPr vert="horz" wrap="square" lIns="0" tIns="89535" rIns="0" bIns="0" rtlCol="0">
            <a:spAutoFit/>
          </a:bodyPr>
          <a:lstStyle/>
          <a:p>
            <a:pPr marL="27305" algn="ctr">
              <a:lnSpc>
                <a:spcPts val="2395"/>
              </a:lnSpc>
              <a:spcBef>
                <a:spcPts val="705"/>
              </a:spcBef>
            </a:pP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endParaRPr sz="2000">
              <a:latin typeface="Cambria Math"/>
              <a:cs typeface="Cambria Math"/>
            </a:endParaRPr>
          </a:p>
          <a:p>
            <a:pPr marL="29209" algn="ctr">
              <a:lnSpc>
                <a:spcPts val="2395"/>
              </a:lnSpc>
            </a:pPr>
            <a:r>
              <a:rPr sz="2000" dirty="0">
                <a:latin typeface="Calibri Light"/>
                <a:cs typeface="Calibri Light"/>
              </a:rPr>
              <a:t>Um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único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zero</a:t>
            </a:r>
            <a:endParaRPr sz="2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783532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Sinal</a:t>
            </a:r>
            <a:r>
              <a:rPr dirty="0"/>
              <a:t> </a:t>
            </a:r>
            <a:r>
              <a:rPr spc="-5" dirty="0"/>
              <a:t>da </a:t>
            </a:r>
            <a:r>
              <a:rPr spc="-10" dirty="0"/>
              <a:t>função</a:t>
            </a:r>
            <a:r>
              <a:rPr spc="10" dirty="0"/>
              <a:t> </a:t>
            </a:r>
            <a:r>
              <a:rPr spc="-5" dirty="0"/>
              <a:t>do segundo</a:t>
            </a:r>
            <a:r>
              <a:rPr dirty="0"/>
              <a:t> </a:t>
            </a:r>
            <a:r>
              <a:rPr spc="-10" dirty="0"/>
              <a:t>grau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53616" y="1216532"/>
            <a:ext cx="8698865" cy="16884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52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sinal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da</a:t>
            </a:r>
            <a:r>
              <a:rPr sz="2000" spc="2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função</a:t>
            </a:r>
            <a:r>
              <a:rPr sz="2000" spc="2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quadrática</a:t>
            </a:r>
            <a:r>
              <a:rPr sz="2000" spc="229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60" dirty="0">
                <a:latin typeface="Cambria Math"/>
                <a:cs typeface="Cambria Math"/>
              </a:rPr>
              <a:t>𝑎𝑥</a:t>
            </a:r>
            <a:r>
              <a:rPr sz="2175" spc="89" baseline="28735" dirty="0">
                <a:latin typeface="Cambria Math"/>
                <a:cs typeface="Cambria Math"/>
              </a:rPr>
              <a:t>2</a:t>
            </a:r>
            <a:r>
              <a:rPr sz="2175" spc="31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𝑏𝑥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𝑐</a:t>
            </a:r>
            <a:r>
              <a:rPr sz="2000" spc="3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depende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dos</a:t>
            </a:r>
            <a:r>
              <a:rPr sz="2000" spc="24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sinais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endParaRPr sz="2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(determina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 </a:t>
            </a:r>
            <a:r>
              <a:rPr sz="2000" spc="-5" dirty="0">
                <a:latin typeface="Calibri Light"/>
                <a:cs typeface="Calibri Light"/>
              </a:rPr>
              <a:t>concavidade)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Δ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(determina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quantidade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 zeros).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1600">
              <a:latin typeface="Calibri Light"/>
              <a:cs typeface="Calibri Light"/>
            </a:endParaRPr>
          </a:p>
          <a:p>
            <a:pPr marL="50800">
              <a:lnSpc>
                <a:spcPct val="100000"/>
              </a:lnSpc>
            </a:pP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Concavidade</a:t>
            </a:r>
            <a:r>
              <a:rPr sz="2000" spc="-6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voltada</a:t>
            </a:r>
            <a:r>
              <a:rPr sz="2000" spc="-7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para</a:t>
            </a:r>
            <a:r>
              <a:rPr sz="2000" spc="-6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cima</a:t>
            </a:r>
            <a:endParaRPr sz="2000">
              <a:latin typeface="Calibri Light"/>
              <a:cs typeface="Calibri Light"/>
            </a:endParaRPr>
          </a:p>
          <a:p>
            <a:pPr marL="1324610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(𝑎</a:t>
            </a:r>
            <a:r>
              <a:rPr sz="2000" spc="1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&gt;</a:t>
            </a:r>
            <a:r>
              <a:rPr sz="2000" spc="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713737" y="3499103"/>
            <a:ext cx="2828290" cy="1234440"/>
            <a:chOff x="189737" y="3499103"/>
            <a:chExt cx="2828290" cy="1234440"/>
          </a:xfrm>
        </p:grpSpPr>
        <p:sp>
          <p:nvSpPr>
            <p:cNvPr id="6" name="object 6"/>
            <p:cNvSpPr/>
            <p:nvPr/>
          </p:nvSpPr>
          <p:spPr>
            <a:xfrm>
              <a:off x="537210" y="3518153"/>
              <a:ext cx="2086610" cy="1196340"/>
            </a:xfrm>
            <a:custGeom>
              <a:avLst/>
              <a:gdLst/>
              <a:ahLst/>
              <a:cxnLst/>
              <a:rect l="l" t="t" r="r" b="b"/>
              <a:pathLst>
                <a:path w="2086610" h="1196339">
                  <a:moveTo>
                    <a:pt x="0" y="0"/>
                  </a:moveTo>
                  <a:lnTo>
                    <a:pt x="31850" y="52764"/>
                  </a:lnTo>
                  <a:lnTo>
                    <a:pt x="63698" y="105437"/>
                  </a:lnTo>
                  <a:lnTo>
                    <a:pt x="95542" y="157928"/>
                  </a:lnTo>
                  <a:lnTo>
                    <a:pt x="127380" y="210144"/>
                  </a:lnTo>
                  <a:lnTo>
                    <a:pt x="159211" y="261996"/>
                  </a:lnTo>
                  <a:lnTo>
                    <a:pt x="191031" y="313390"/>
                  </a:lnTo>
                  <a:lnTo>
                    <a:pt x="222839" y="364237"/>
                  </a:lnTo>
                  <a:lnTo>
                    <a:pt x="254633" y="414445"/>
                  </a:lnTo>
                  <a:lnTo>
                    <a:pt x="286411" y="463922"/>
                  </a:lnTo>
                  <a:lnTo>
                    <a:pt x="318171" y="512577"/>
                  </a:lnTo>
                  <a:lnTo>
                    <a:pt x="349911" y="560320"/>
                  </a:lnTo>
                  <a:lnTo>
                    <a:pt x="381628" y="607057"/>
                  </a:lnTo>
                  <a:lnTo>
                    <a:pt x="413322" y="652699"/>
                  </a:lnTo>
                  <a:lnTo>
                    <a:pt x="444989" y="697154"/>
                  </a:lnTo>
                  <a:lnTo>
                    <a:pt x="476628" y="740331"/>
                  </a:lnTo>
                  <a:lnTo>
                    <a:pt x="508237" y="782138"/>
                  </a:lnTo>
                  <a:lnTo>
                    <a:pt x="539813" y="822483"/>
                  </a:lnTo>
                  <a:lnTo>
                    <a:pt x="571355" y="861277"/>
                  </a:lnTo>
                  <a:lnTo>
                    <a:pt x="602861" y="898426"/>
                  </a:lnTo>
                  <a:lnTo>
                    <a:pt x="634329" y="933841"/>
                  </a:lnTo>
                  <a:lnTo>
                    <a:pt x="665756" y="967430"/>
                  </a:lnTo>
                  <a:lnTo>
                    <a:pt x="697141" y="999100"/>
                  </a:lnTo>
                  <a:lnTo>
                    <a:pt x="728481" y="1028762"/>
                  </a:lnTo>
                  <a:lnTo>
                    <a:pt x="759776" y="1056324"/>
                  </a:lnTo>
                  <a:lnTo>
                    <a:pt x="791021" y="1081694"/>
                  </a:lnTo>
                  <a:lnTo>
                    <a:pt x="822217" y="1104782"/>
                  </a:lnTo>
                  <a:lnTo>
                    <a:pt x="884448" y="1143742"/>
                  </a:lnTo>
                  <a:lnTo>
                    <a:pt x="946453" y="1172476"/>
                  </a:lnTo>
                  <a:lnTo>
                    <a:pt x="1008216" y="1190252"/>
                  </a:lnTo>
                  <a:lnTo>
                    <a:pt x="1069721" y="1196340"/>
                  </a:lnTo>
                  <a:lnTo>
                    <a:pt x="1100368" y="1194802"/>
                  </a:lnTo>
                  <a:lnTo>
                    <a:pt x="1161463" y="1182779"/>
                  </a:lnTo>
                  <a:lnTo>
                    <a:pt x="1222307" y="1159433"/>
                  </a:lnTo>
                  <a:lnTo>
                    <a:pt x="1282914" y="1125495"/>
                  </a:lnTo>
                  <a:lnTo>
                    <a:pt x="1343302" y="1081694"/>
                  </a:lnTo>
                  <a:lnTo>
                    <a:pt x="1373419" y="1056324"/>
                  </a:lnTo>
                  <a:lnTo>
                    <a:pt x="1403488" y="1028762"/>
                  </a:lnTo>
                  <a:lnTo>
                    <a:pt x="1433510" y="999100"/>
                  </a:lnTo>
                  <a:lnTo>
                    <a:pt x="1463487" y="967430"/>
                  </a:lnTo>
                  <a:lnTo>
                    <a:pt x="1493421" y="933841"/>
                  </a:lnTo>
                  <a:lnTo>
                    <a:pt x="1523316" y="898426"/>
                  </a:lnTo>
                  <a:lnTo>
                    <a:pt x="1553171" y="861277"/>
                  </a:lnTo>
                  <a:lnTo>
                    <a:pt x="1582991" y="822483"/>
                  </a:lnTo>
                  <a:lnTo>
                    <a:pt x="1612776" y="782138"/>
                  </a:lnTo>
                  <a:lnTo>
                    <a:pt x="1642529" y="740331"/>
                  </a:lnTo>
                  <a:lnTo>
                    <a:pt x="1672252" y="697154"/>
                  </a:lnTo>
                  <a:lnTo>
                    <a:pt x="1701947" y="652699"/>
                  </a:lnTo>
                  <a:lnTo>
                    <a:pt x="1731616" y="607057"/>
                  </a:lnTo>
                  <a:lnTo>
                    <a:pt x="1761260" y="560320"/>
                  </a:lnTo>
                  <a:lnTo>
                    <a:pt x="1790883" y="512577"/>
                  </a:lnTo>
                  <a:lnTo>
                    <a:pt x="1820486" y="463922"/>
                  </a:lnTo>
                  <a:lnTo>
                    <a:pt x="1850071" y="414445"/>
                  </a:lnTo>
                  <a:lnTo>
                    <a:pt x="1879640" y="364237"/>
                  </a:lnTo>
                  <a:lnTo>
                    <a:pt x="1909196" y="313390"/>
                  </a:lnTo>
                  <a:lnTo>
                    <a:pt x="1938739" y="261996"/>
                  </a:lnTo>
                  <a:lnTo>
                    <a:pt x="1968274" y="210144"/>
                  </a:lnTo>
                  <a:lnTo>
                    <a:pt x="1997800" y="157928"/>
                  </a:lnTo>
                  <a:lnTo>
                    <a:pt x="2027321" y="105437"/>
                  </a:lnTo>
                  <a:lnTo>
                    <a:pt x="2056839" y="52764"/>
                  </a:lnTo>
                  <a:lnTo>
                    <a:pt x="2086356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7" name="object 7"/>
            <p:cNvSpPr/>
            <p:nvPr/>
          </p:nvSpPr>
          <p:spPr>
            <a:xfrm>
              <a:off x="189737" y="4179391"/>
              <a:ext cx="2828290" cy="171450"/>
            </a:xfrm>
            <a:custGeom>
              <a:avLst/>
              <a:gdLst/>
              <a:ahLst/>
              <a:cxnLst/>
              <a:rect l="l" t="t" r="r" b="b"/>
              <a:pathLst>
                <a:path w="2828290" h="171450">
                  <a:moveTo>
                    <a:pt x="2795607" y="66472"/>
                  </a:moveTo>
                  <a:lnTo>
                    <a:pt x="2790444" y="66472"/>
                  </a:lnTo>
                  <a:lnTo>
                    <a:pt x="2790444" y="104572"/>
                  </a:lnTo>
                  <a:lnTo>
                    <a:pt x="2720058" y="104582"/>
                  </a:lnTo>
                  <a:lnTo>
                    <a:pt x="2666619" y="135814"/>
                  </a:lnTo>
                  <a:lnTo>
                    <a:pt x="2660939" y="140793"/>
                  </a:lnTo>
                  <a:lnTo>
                    <a:pt x="2657760" y="147355"/>
                  </a:lnTo>
                  <a:lnTo>
                    <a:pt x="2657296" y="154656"/>
                  </a:lnTo>
                  <a:lnTo>
                    <a:pt x="2659761" y="161849"/>
                  </a:lnTo>
                  <a:lnTo>
                    <a:pt x="2664793" y="167457"/>
                  </a:lnTo>
                  <a:lnTo>
                    <a:pt x="2671349" y="170612"/>
                  </a:lnTo>
                  <a:lnTo>
                    <a:pt x="2678620" y="171100"/>
                  </a:lnTo>
                  <a:lnTo>
                    <a:pt x="2685796" y="168707"/>
                  </a:lnTo>
                  <a:lnTo>
                    <a:pt x="2828290" y="85522"/>
                  </a:lnTo>
                  <a:lnTo>
                    <a:pt x="2795607" y="66472"/>
                  </a:lnTo>
                  <a:close/>
                </a:path>
                <a:path w="2828290" h="171450">
                  <a:moveTo>
                    <a:pt x="2719975" y="66482"/>
                  </a:moveTo>
                  <a:lnTo>
                    <a:pt x="0" y="66853"/>
                  </a:lnTo>
                  <a:lnTo>
                    <a:pt x="0" y="104953"/>
                  </a:lnTo>
                  <a:lnTo>
                    <a:pt x="2720074" y="104572"/>
                  </a:lnTo>
                  <a:lnTo>
                    <a:pt x="2752643" y="85538"/>
                  </a:lnTo>
                  <a:lnTo>
                    <a:pt x="2719975" y="66482"/>
                  </a:lnTo>
                  <a:close/>
                </a:path>
                <a:path w="2828290" h="171450">
                  <a:moveTo>
                    <a:pt x="2752643" y="85538"/>
                  </a:moveTo>
                  <a:lnTo>
                    <a:pt x="2720058" y="104582"/>
                  </a:lnTo>
                  <a:lnTo>
                    <a:pt x="2790444" y="104572"/>
                  </a:lnTo>
                  <a:lnTo>
                    <a:pt x="2790444" y="102032"/>
                  </a:lnTo>
                  <a:lnTo>
                    <a:pt x="2780919" y="102032"/>
                  </a:lnTo>
                  <a:lnTo>
                    <a:pt x="2752643" y="85538"/>
                  </a:lnTo>
                  <a:close/>
                </a:path>
                <a:path w="2828290" h="171450">
                  <a:moveTo>
                    <a:pt x="2780919" y="69012"/>
                  </a:moveTo>
                  <a:lnTo>
                    <a:pt x="2752643" y="85538"/>
                  </a:lnTo>
                  <a:lnTo>
                    <a:pt x="2780919" y="102032"/>
                  </a:lnTo>
                  <a:lnTo>
                    <a:pt x="2780919" y="69012"/>
                  </a:lnTo>
                  <a:close/>
                </a:path>
                <a:path w="2828290" h="171450">
                  <a:moveTo>
                    <a:pt x="2790444" y="69012"/>
                  </a:moveTo>
                  <a:lnTo>
                    <a:pt x="2780919" y="69012"/>
                  </a:lnTo>
                  <a:lnTo>
                    <a:pt x="2780919" y="102032"/>
                  </a:lnTo>
                  <a:lnTo>
                    <a:pt x="2790444" y="102032"/>
                  </a:lnTo>
                  <a:lnTo>
                    <a:pt x="2790444" y="69012"/>
                  </a:lnTo>
                  <a:close/>
                </a:path>
                <a:path w="2828290" h="171450">
                  <a:moveTo>
                    <a:pt x="2790444" y="66472"/>
                  </a:moveTo>
                  <a:lnTo>
                    <a:pt x="2719975" y="66482"/>
                  </a:lnTo>
                  <a:lnTo>
                    <a:pt x="2752643" y="85538"/>
                  </a:lnTo>
                  <a:lnTo>
                    <a:pt x="2780919" y="69012"/>
                  </a:lnTo>
                  <a:lnTo>
                    <a:pt x="2790444" y="69012"/>
                  </a:lnTo>
                  <a:lnTo>
                    <a:pt x="2790444" y="66472"/>
                  </a:lnTo>
                  <a:close/>
                </a:path>
                <a:path w="2828290" h="171450">
                  <a:moveTo>
                    <a:pt x="2678602" y="0"/>
                  </a:moveTo>
                  <a:lnTo>
                    <a:pt x="2671302" y="464"/>
                  </a:lnTo>
                  <a:lnTo>
                    <a:pt x="2664739" y="3643"/>
                  </a:lnTo>
                  <a:lnTo>
                    <a:pt x="2659761" y="9322"/>
                  </a:lnTo>
                  <a:lnTo>
                    <a:pt x="2657296" y="16444"/>
                  </a:lnTo>
                  <a:lnTo>
                    <a:pt x="2657760" y="23721"/>
                  </a:lnTo>
                  <a:lnTo>
                    <a:pt x="2660939" y="30307"/>
                  </a:lnTo>
                  <a:lnTo>
                    <a:pt x="2666619" y="35357"/>
                  </a:lnTo>
                  <a:lnTo>
                    <a:pt x="2719975" y="66482"/>
                  </a:lnTo>
                  <a:lnTo>
                    <a:pt x="2795607" y="66472"/>
                  </a:lnTo>
                  <a:lnTo>
                    <a:pt x="2685796" y="2464"/>
                  </a:lnTo>
                  <a:lnTo>
                    <a:pt x="26786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9865" y="4173981"/>
              <a:ext cx="111759" cy="1620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8961" y="4175505"/>
              <a:ext cx="111760" cy="16205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717650" y="3922015"/>
            <a:ext cx="653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538235"/>
                </a:solidFill>
                <a:latin typeface="Cambria Math"/>
                <a:cs typeface="Cambria Math"/>
              </a:rPr>
              <a:t>++</a:t>
            </a:r>
            <a:r>
              <a:rPr sz="2000" spc="-7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61286" y="3901251"/>
            <a:ext cx="1323975" cy="70358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365"/>
              </a:spcBef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39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42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409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endParaRPr sz="2000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2000" spc="-15" dirty="0"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latin typeface="Cambria Math"/>
                <a:cs typeface="Cambria Math"/>
              </a:rPr>
              <a:t>1</a:t>
            </a:r>
            <a:endParaRPr sz="2175" baseline="-15325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714876" y="3864189"/>
            <a:ext cx="817880" cy="74041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509"/>
              </a:spcBef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++</a:t>
            </a:r>
            <a:r>
              <a:rPr sz="2000" spc="-50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415"/>
              </a:spcBef>
            </a:pPr>
            <a:r>
              <a:rPr sz="2000" spc="10" dirty="0">
                <a:latin typeface="Cambria Math"/>
                <a:cs typeface="Cambria Math"/>
              </a:rPr>
              <a:t>𝑥</a:t>
            </a:r>
            <a:r>
              <a:rPr sz="2175" spc="15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64405" y="3898520"/>
            <a:ext cx="6534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++</a:t>
            </a:r>
            <a:r>
              <a:rPr sz="2000" spc="-70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4661155" y="3323844"/>
            <a:ext cx="2830195" cy="1022350"/>
            <a:chOff x="3137154" y="3323844"/>
            <a:chExt cx="2830195" cy="1022350"/>
          </a:xfrm>
        </p:grpSpPr>
        <p:sp>
          <p:nvSpPr>
            <p:cNvPr id="15" name="object 15"/>
            <p:cNvSpPr/>
            <p:nvPr/>
          </p:nvSpPr>
          <p:spPr>
            <a:xfrm>
              <a:off x="3137154" y="4174819"/>
              <a:ext cx="2830195" cy="171450"/>
            </a:xfrm>
            <a:custGeom>
              <a:avLst/>
              <a:gdLst/>
              <a:ahLst/>
              <a:cxnLst/>
              <a:rect l="l" t="t" r="r" b="b"/>
              <a:pathLst>
                <a:path w="2830195" h="171450">
                  <a:moveTo>
                    <a:pt x="2797004" y="66472"/>
                  </a:moveTo>
                  <a:lnTo>
                    <a:pt x="2791841" y="66472"/>
                  </a:lnTo>
                  <a:lnTo>
                    <a:pt x="2791841" y="104572"/>
                  </a:lnTo>
                  <a:lnTo>
                    <a:pt x="2721455" y="104582"/>
                  </a:lnTo>
                  <a:lnTo>
                    <a:pt x="2668016" y="135814"/>
                  </a:lnTo>
                  <a:lnTo>
                    <a:pt x="2662336" y="140793"/>
                  </a:lnTo>
                  <a:lnTo>
                    <a:pt x="2659157" y="147355"/>
                  </a:lnTo>
                  <a:lnTo>
                    <a:pt x="2658693" y="154656"/>
                  </a:lnTo>
                  <a:lnTo>
                    <a:pt x="2661158" y="161849"/>
                  </a:lnTo>
                  <a:lnTo>
                    <a:pt x="2666190" y="167457"/>
                  </a:lnTo>
                  <a:lnTo>
                    <a:pt x="2672746" y="170612"/>
                  </a:lnTo>
                  <a:lnTo>
                    <a:pt x="2680017" y="171100"/>
                  </a:lnTo>
                  <a:lnTo>
                    <a:pt x="2687193" y="168707"/>
                  </a:lnTo>
                  <a:lnTo>
                    <a:pt x="2829686" y="85522"/>
                  </a:lnTo>
                  <a:lnTo>
                    <a:pt x="2797004" y="66472"/>
                  </a:lnTo>
                  <a:close/>
                </a:path>
                <a:path w="2830195" h="171450">
                  <a:moveTo>
                    <a:pt x="2721372" y="66482"/>
                  </a:moveTo>
                  <a:lnTo>
                    <a:pt x="0" y="66853"/>
                  </a:lnTo>
                  <a:lnTo>
                    <a:pt x="0" y="104953"/>
                  </a:lnTo>
                  <a:lnTo>
                    <a:pt x="2721471" y="104572"/>
                  </a:lnTo>
                  <a:lnTo>
                    <a:pt x="2754040" y="85538"/>
                  </a:lnTo>
                  <a:lnTo>
                    <a:pt x="2721372" y="66482"/>
                  </a:lnTo>
                  <a:close/>
                </a:path>
                <a:path w="2830195" h="171450">
                  <a:moveTo>
                    <a:pt x="2754040" y="85538"/>
                  </a:moveTo>
                  <a:lnTo>
                    <a:pt x="2721455" y="104582"/>
                  </a:lnTo>
                  <a:lnTo>
                    <a:pt x="2791841" y="104572"/>
                  </a:lnTo>
                  <a:lnTo>
                    <a:pt x="2791841" y="102032"/>
                  </a:lnTo>
                  <a:lnTo>
                    <a:pt x="2782316" y="102032"/>
                  </a:lnTo>
                  <a:lnTo>
                    <a:pt x="2754040" y="85538"/>
                  </a:lnTo>
                  <a:close/>
                </a:path>
                <a:path w="2830195" h="171450">
                  <a:moveTo>
                    <a:pt x="2782316" y="69012"/>
                  </a:moveTo>
                  <a:lnTo>
                    <a:pt x="2754040" y="85538"/>
                  </a:lnTo>
                  <a:lnTo>
                    <a:pt x="2782316" y="102032"/>
                  </a:lnTo>
                  <a:lnTo>
                    <a:pt x="2782316" y="69012"/>
                  </a:lnTo>
                  <a:close/>
                </a:path>
                <a:path w="2830195" h="171450">
                  <a:moveTo>
                    <a:pt x="2791841" y="69012"/>
                  </a:moveTo>
                  <a:lnTo>
                    <a:pt x="2782316" y="69012"/>
                  </a:lnTo>
                  <a:lnTo>
                    <a:pt x="2782316" y="102032"/>
                  </a:lnTo>
                  <a:lnTo>
                    <a:pt x="2791841" y="102032"/>
                  </a:lnTo>
                  <a:lnTo>
                    <a:pt x="2791841" y="69012"/>
                  </a:lnTo>
                  <a:close/>
                </a:path>
                <a:path w="2830195" h="171450">
                  <a:moveTo>
                    <a:pt x="2791841" y="66472"/>
                  </a:moveTo>
                  <a:lnTo>
                    <a:pt x="2721372" y="66482"/>
                  </a:lnTo>
                  <a:lnTo>
                    <a:pt x="2754040" y="85538"/>
                  </a:lnTo>
                  <a:lnTo>
                    <a:pt x="2782316" y="69012"/>
                  </a:lnTo>
                  <a:lnTo>
                    <a:pt x="2791841" y="69012"/>
                  </a:lnTo>
                  <a:lnTo>
                    <a:pt x="2791841" y="66472"/>
                  </a:lnTo>
                  <a:close/>
                </a:path>
                <a:path w="2830195" h="171450">
                  <a:moveTo>
                    <a:pt x="2679999" y="0"/>
                  </a:moveTo>
                  <a:lnTo>
                    <a:pt x="2672699" y="464"/>
                  </a:lnTo>
                  <a:lnTo>
                    <a:pt x="2666136" y="3643"/>
                  </a:lnTo>
                  <a:lnTo>
                    <a:pt x="2661158" y="9322"/>
                  </a:lnTo>
                  <a:lnTo>
                    <a:pt x="2658693" y="16444"/>
                  </a:lnTo>
                  <a:lnTo>
                    <a:pt x="2659157" y="23721"/>
                  </a:lnTo>
                  <a:lnTo>
                    <a:pt x="2662336" y="30307"/>
                  </a:lnTo>
                  <a:lnTo>
                    <a:pt x="2668016" y="35357"/>
                  </a:lnTo>
                  <a:lnTo>
                    <a:pt x="2721372" y="66482"/>
                  </a:lnTo>
                  <a:lnTo>
                    <a:pt x="2797004" y="66472"/>
                  </a:lnTo>
                  <a:lnTo>
                    <a:pt x="2687193" y="2464"/>
                  </a:lnTo>
                  <a:lnTo>
                    <a:pt x="267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3484626" y="3342894"/>
              <a:ext cx="2087880" cy="914400"/>
            </a:xfrm>
            <a:custGeom>
              <a:avLst/>
              <a:gdLst/>
              <a:ahLst/>
              <a:cxnLst/>
              <a:rect l="l" t="t" r="r" b="b"/>
              <a:pathLst>
                <a:path w="2087879" h="914400">
                  <a:moveTo>
                    <a:pt x="0" y="0"/>
                  </a:moveTo>
                  <a:lnTo>
                    <a:pt x="36118" y="45703"/>
                  </a:lnTo>
                  <a:lnTo>
                    <a:pt x="72235" y="91304"/>
                  </a:lnTo>
                  <a:lnTo>
                    <a:pt x="108346" y="136702"/>
                  </a:lnTo>
                  <a:lnTo>
                    <a:pt x="144450" y="181796"/>
                  </a:lnTo>
                  <a:lnTo>
                    <a:pt x="180542" y="226483"/>
                  </a:lnTo>
                  <a:lnTo>
                    <a:pt x="216620" y="270662"/>
                  </a:lnTo>
                  <a:lnTo>
                    <a:pt x="252681" y="314231"/>
                  </a:lnTo>
                  <a:lnTo>
                    <a:pt x="288722" y="357090"/>
                  </a:lnTo>
                  <a:lnTo>
                    <a:pt x="324740" y="399135"/>
                  </a:lnTo>
                  <a:lnTo>
                    <a:pt x="360731" y="440266"/>
                  </a:lnTo>
                  <a:lnTo>
                    <a:pt x="396694" y="480381"/>
                  </a:lnTo>
                  <a:lnTo>
                    <a:pt x="432624" y="519379"/>
                  </a:lnTo>
                  <a:lnTo>
                    <a:pt x="468520" y="557157"/>
                  </a:lnTo>
                  <a:lnTo>
                    <a:pt x="504378" y="593614"/>
                  </a:lnTo>
                  <a:lnTo>
                    <a:pt x="540194" y="628649"/>
                  </a:lnTo>
                  <a:lnTo>
                    <a:pt x="575966" y="662161"/>
                  </a:lnTo>
                  <a:lnTo>
                    <a:pt x="611692" y="694046"/>
                  </a:lnTo>
                  <a:lnTo>
                    <a:pt x="647367" y="724204"/>
                  </a:lnTo>
                  <a:lnTo>
                    <a:pt x="682990" y="752534"/>
                  </a:lnTo>
                  <a:lnTo>
                    <a:pt x="718556" y="778933"/>
                  </a:lnTo>
                  <a:lnTo>
                    <a:pt x="754064" y="803300"/>
                  </a:lnTo>
                  <a:lnTo>
                    <a:pt x="789509" y="825533"/>
                  </a:lnTo>
                  <a:lnTo>
                    <a:pt x="824889" y="845532"/>
                  </a:lnTo>
                  <a:lnTo>
                    <a:pt x="860202" y="863193"/>
                  </a:lnTo>
                  <a:lnTo>
                    <a:pt x="895444" y="878416"/>
                  </a:lnTo>
                  <a:lnTo>
                    <a:pt x="965702" y="901141"/>
                  </a:lnTo>
                  <a:lnTo>
                    <a:pt x="1035641" y="912892"/>
                  </a:lnTo>
                  <a:lnTo>
                    <a:pt x="1070483" y="914399"/>
                  </a:lnTo>
                  <a:lnTo>
                    <a:pt x="1106433" y="912787"/>
                  </a:lnTo>
                  <a:lnTo>
                    <a:pt x="1178063" y="900227"/>
                  </a:lnTo>
                  <a:lnTo>
                    <a:pt x="1249352" y="875970"/>
                  </a:lnTo>
                  <a:lnTo>
                    <a:pt x="1284877" y="859736"/>
                  </a:lnTo>
                  <a:lnTo>
                    <a:pt x="1320326" y="840915"/>
                  </a:lnTo>
                  <a:lnTo>
                    <a:pt x="1355704" y="819619"/>
                  </a:lnTo>
                  <a:lnTo>
                    <a:pt x="1391013" y="795961"/>
                  </a:lnTo>
                  <a:lnTo>
                    <a:pt x="1426257" y="770054"/>
                  </a:lnTo>
                  <a:lnTo>
                    <a:pt x="1461439" y="742010"/>
                  </a:lnTo>
                  <a:lnTo>
                    <a:pt x="1496562" y="711941"/>
                  </a:lnTo>
                  <a:lnTo>
                    <a:pt x="1531629" y="679960"/>
                  </a:lnTo>
                  <a:lnTo>
                    <a:pt x="1566645" y="646179"/>
                  </a:lnTo>
                  <a:lnTo>
                    <a:pt x="1601611" y="610712"/>
                  </a:lnTo>
                  <a:lnTo>
                    <a:pt x="1636533" y="573669"/>
                  </a:lnTo>
                  <a:lnTo>
                    <a:pt x="1671412" y="535165"/>
                  </a:lnTo>
                  <a:lnTo>
                    <a:pt x="1706252" y="495310"/>
                  </a:lnTo>
                  <a:lnTo>
                    <a:pt x="1741057" y="454219"/>
                  </a:lnTo>
                  <a:lnTo>
                    <a:pt x="1775830" y="412003"/>
                  </a:lnTo>
                  <a:lnTo>
                    <a:pt x="1810573" y="368774"/>
                  </a:lnTo>
                  <a:lnTo>
                    <a:pt x="1845291" y="324645"/>
                  </a:lnTo>
                  <a:lnTo>
                    <a:pt x="1879987" y="279730"/>
                  </a:lnTo>
                  <a:lnTo>
                    <a:pt x="1914664" y="234139"/>
                  </a:lnTo>
                  <a:lnTo>
                    <a:pt x="1949325" y="187986"/>
                  </a:lnTo>
                  <a:lnTo>
                    <a:pt x="1983974" y="141383"/>
                  </a:lnTo>
                  <a:lnTo>
                    <a:pt x="2018614" y="94443"/>
                  </a:lnTo>
                  <a:lnTo>
                    <a:pt x="2053248" y="47277"/>
                  </a:lnTo>
                  <a:lnTo>
                    <a:pt x="2087879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94022" y="4198366"/>
              <a:ext cx="111760" cy="1270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618944" y="3222118"/>
            <a:ext cx="1202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Calibri Light"/>
                <a:cs typeface="Calibri Light"/>
              </a:rPr>
              <a:t>P</a:t>
            </a:r>
            <a:r>
              <a:rPr sz="2000" spc="-10" dirty="0">
                <a:latin typeface="Calibri Light"/>
                <a:cs typeface="Calibri Light"/>
              </a:rPr>
              <a:t>a</a:t>
            </a:r>
            <a:r>
              <a:rPr sz="2000" spc="-35" dirty="0">
                <a:latin typeface="Calibri Light"/>
                <a:cs typeface="Calibri Light"/>
              </a:rPr>
              <a:t>r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r>
              <a:rPr sz="2000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06974" y="3223336"/>
            <a:ext cx="1202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Calibri Light"/>
                <a:cs typeface="Calibri Light"/>
              </a:rPr>
              <a:t>P</a:t>
            </a:r>
            <a:r>
              <a:rPr sz="2000" spc="-10" dirty="0">
                <a:latin typeface="Calibri Light"/>
                <a:cs typeface="Calibri Light"/>
              </a:rPr>
              <a:t>a</a:t>
            </a:r>
            <a:r>
              <a:rPr sz="2000" spc="-30" dirty="0">
                <a:latin typeface="Calibri Light"/>
                <a:cs typeface="Calibri Light"/>
              </a:rPr>
              <a:t>r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7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r>
              <a:rPr sz="2000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8477" y="3815134"/>
            <a:ext cx="566420" cy="9099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5"/>
              </a:spcBef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r>
              <a:rPr sz="2000" spc="-3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  <a:p>
            <a:pPr marL="199390">
              <a:lnSpc>
                <a:spcPct val="100000"/>
              </a:lnSpc>
              <a:spcBef>
                <a:spcPts val="700"/>
              </a:spcBef>
            </a:pPr>
            <a:r>
              <a:rPr sz="2800" spc="-25" dirty="0">
                <a:latin typeface="Cambria Math"/>
                <a:cs typeface="Cambria Math"/>
              </a:rPr>
              <a:t>𝑥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617589" y="3906088"/>
            <a:ext cx="6540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++</a:t>
            </a:r>
            <a:r>
              <a:rPr sz="2000" spc="-6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405241" y="3221864"/>
            <a:ext cx="1212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 Light"/>
                <a:cs typeface="Calibri Light"/>
              </a:rPr>
              <a:t>Para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r>
              <a:rPr sz="2000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607553" y="3947617"/>
            <a:ext cx="26593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+++</a:t>
            </a:r>
            <a:r>
              <a:rPr sz="2000" spc="-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r>
              <a:rPr sz="2000" spc="42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  +</a:t>
            </a:r>
            <a:r>
              <a:rPr sz="2000" spc="42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r>
              <a:rPr sz="2000" spc="44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r>
              <a:rPr sz="2000" spc="42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  +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603998" y="4179391"/>
            <a:ext cx="2830195" cy="171450"/>
          </a:xfrm>
          <a:custGeom>
            <a:avLst/>
            <a:gdLst/>
            <a:ahLst/>
            <a:cxnLst/>
            <a:rect l="l" t="t" r="r" b="b"/>
            <a:pathLst>
              <a:path w="2830195" h="171450">
                <a:moveTo>
                  <a:pt x="2797004" y="66472"/>
                </a:moveTo>
                <a:lnTo>
                  <a:pt x="2791841" y="66472"/>
                </a:lnTo>
                <a:lnTo>
                  <a:pt x="2791841" y="104572"/>
                </a:lnTo>
                <a:lnTo>
                  <a:pt x="2721455" y="104582"/>
                </a:lnTo>
                <a:lnTo>
                  <a:pt x="2668016" y="135814"/>
                </a:lnTo>
                <a:lnTo>
                  <a:pt x="2662336" y="140793"/>
                </a:lnTo>
                <a:lnTo>
                  <a:pt x="2659157" y="147355"/>
                </a:lnTo>
                <a:lnTo>
                  <a:pt x="2658693" y="154656"/>
                </a:lnTo>
                <a:lnTo>
                  <a:pt x="2661157" y="161849"/>
                </a:lnTo>
                <a:lnTo>
                  <a:pt x="2666190" y="167457"/>
                </a:lnTo>
                <a:lnTo>
                  <a:pt x="2672746" y="170612"/>
                </a:lnTo>
                <a:lnTo>
                  <a:pt x="2680017" y="171100"/>
                </a:lnTo>
                <a:lnTo>
                  <a:pt x="2687193" y="168707"/>
                </a:lnTo>
                <a:lnTo>
                  <a:pt x="2829686" y="85522"/>
                </a:lnTo>
                <a:lnTo>
                  <a:pt x="2797004" y="66472"/>
                </a:lnTo>
                <a:close/>
              </a:path>
              <a:path w="2830195" h="171450">
                <a:moveTo>
                  <a:pt x="2721372" y="66482"/>
                </a:moveTo>
                <a:lnTo>
                  <a:pt x="0" y="66853"/>
                </a:lnTo>
                <a:lnTo>
                  <a:pt x="0" y="104953"/>
                </a:lnTo>
                <a:lnTo>
                  <a:pt x="2721471" y="104572"/>
                </a:lnTo>
                <a:lnTo>
                  <a:pt x="2754040" y="85538"/>
                </a:lnTo>
                <a:lnTo>
                  <a:pt x="2721372" y="66482"/>
                </a:lnTo>
                <a:close/>
              </a:path>
              <a:path w="2830195" h="171450">
                <a:moveTo>
                  <a:pt x="2754040" y="85538"/>
                </a:moveTo>
                <a:lnTo>
                  <a:pt x="2721455" y="104582"/>
                </a:lnTo>
                <a:lnTo>
                  <a:pt x="2791841" y="104572"/>
                </a:lnTo>
                <a:lnTo>
                  <a:pt x="2791841" y="102032"/>
                </a:lnTo>
                <a:lnTo>
                  <a:pt x="2782316" y="102032"/>
                </a:lnTo>
                <a:lnTo>
                  <a:pt x="2754040" y="85538"/>
                </a:lnTo>
                <a:close/>
              </a:path>
              <a:path w="2830195" h="171450">
                <a:moveTo>
                  <a:pt x="2782316" y="69012"/>
                </a:moveTo>
                <a:lnTo>
                  <a:pt x="2754040" y="85538"/>
                </a:lnTo>
                <a:lnTo>
                  <a:pt x="2782316" y="102032"/>
                </a:lnTo>
                <a:lnTo>
                  <a:pt x="2782316" y="69012"/>
                </a:lnTo>
                <a:close/>
              </a:path>
              <a:path w="2830195" h="171450">
                <a:moveTo>
                  <a:pt x="2791841" y="69012"/>
                </a:moveTo>
                <a:lnTo>
                  <a:pt x="2782316" y="69012"/>
                </a:lnTo>
                <a:lnTo>
                  <a:pt x="2782316" y="102032"/>
                </a:lnTo>
                <a:lnTo>
                  <a:pt x="2791841" y="102032"/>
                </a:lnTo>
                <a:lnTo>
                  <a:pt x="2791841" y="69012"/>
                </a:lnTo>
                <a:close/>
              </a:path>
              <a:path w="2830195" h="171450">
                <a:moveTo>
                  <a:pt x="2791841" y="66472"/>
                </a:moveTo>
                <a:lnTo>
                  <a:pt x="2721372" y="66482"/>
                </a:lnTo>
                <a:lnTo>
                  <a:pt x="2754040" y="85538"/>
                </a:lnTo>
                <a:lnTo>
                  <a:pt x="2782316" y="69012"/>
                </a:lnTo>
                <a:lnTo>
                  <a:pt x="2791841" y="69012"/>
                </a:lnTo>
                <a:lnTo>
                  <a:pt x="2791841" y="66472"/>
                </a:lnTo>
                <a:close/>
              </a:path>
              <a:path w="2830195" h="171450">
                <a:moveTo>
                  <a:pt x="2679999" y="0"/>
                </a:moveTo>
                <a:lnTo>
                  <a:pt x="2672699" y="464"/>
                </a:lnTo>
                <a:lnTo>
                  <a:pt x="2666136" y="3643"/>
                </a:lnTo>
                <a:lnTo>
                  <a:pt x="2661157" y="9322"/>
                </a:lnTo>
                <a:lnTo>
                  <a:pt x="2658693" y="16444"/>
                </a:lnTo>
                <a:lnTo>
                  <a:pt x="2659157" y="23721"/>
                </a:lnTo>
                <a:lnTo>
                  <a:pt x="2662336" y="30307"/>
                </a:lnTo>
                <a:lnTo>
                  <a:pt x="2668016" y="35357"/>
                </a:lnTo>
                <a:lnTo>
                  <a:pt x="2721372" y="66482"/>
                </a:lnTo>
                <a:lnTo>
                  <a:pt x="2797004" y="66472"/>
                </a:lnTo>
                <a:lnTo>
                  <a:pt x="2687193" y="2464"/>
                </a:lnTo>
                <a:lnTo>
                  <a:pt x="2679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object 25"/>
          <p:cNvSpPr/>
          <p:nvPr/>
        </p:nvSpPr>
        <p:spPr>
          <a:xfrm>
            <a:off x="7951470" y="3070098"/>
            <a:ext cx="2087880" cy="975360"/>
          </a:xfrm>
          <a:custGeom>
            <a:avLst/>
            <a:gdLst/>
            <a:ahLst/>
            <a:cxnLst/>
            <a:rect l="l" t="t" r="r" b="b"/>
            <a:pathLst>
              <a:path w="2087879" h="975360">
                <a:moveTo>
                  <a:pt x="0" y="0"/>
                </a:moveTo>
                <a:lnTo>
                  <a:pt x="34953" y="47178"/>
                </a:lnTo>
                <a:lnTo>
                  <a:pt x="69905" y="94258"/>
                </a:lnTo>
                <a:lnTo>
                  <a:pt x="104852" y="141142"/>
                </a:lnTo>
                <a:lnTo>
                  <a:pt x="139792" y="187731"/>
                </a:lnTo>
                <a:lnTo>
                  <a:pt x="174721" y="233927"/>
                </a:lnTo>
                <a:lnTo>
                  <a:pt x="209638" y="279633"/>
                </a:lnTo>
                <a:lnTo>
                  <a:pt x="244540" y="324748"/>
                </a:lnTo>
                <a:lnTo>
                  <a:pt x="279423" y="369177"/>
                </a:lnTo>
                <a:lnTo>
                  <a:pt x="314285" y="412819"/>
                </a:lnTo>
                <a:lnTo>
                  <a:pt x="349124" y="455578"/>
                </a:lnTo>
                <a:lnTo>
                  <a:pt x="383936" y="497354"/>
                </a:lnTo>
                <a:lnTo>
                  <a:pt x="418720" y="538050"/>
                </a:lnTo>
                <a:lnTo>
                  <a:pt x="453472" y="577567"/>
                </a:lnTo>
                <a:lnTo>
                  <a:pt x="488189" y="615808"/>
                </a:lnTo>
                <a:lnTo>
                  <a:pt x="522869" y="652673"/>
                </a:lnTo>
                <a:lnTo>
                  <a:pt x="557509" y="688065"/>
                </a:lnTo>
                <a:lnTo>
                  <a:pt x="592107" y="721886"/>
                </a:lnTo>
                <a:lnTo>
                  <a:pt x="626659" y="754036"/>
                </a:lnTo>
                <a:lnTo>
                  <a:pt x="661163" y="784419"/>
                </a:lnTo>
                <a:lnTo>
                  <a:pt x="695617" y="812936"/>
                </a:lnTo>
                <a:lnTo>
                  <a:pt x="730017" y="839488"/>
                </a:lnTo>
                <a:lnTo>
                  <a:pt x="764361" y="863978"/>
                </a:lnTo>
                <a:lnTo>
                  <a:pt x="798646" y="886306"/>
                </a:lnTo>
                <a:lnTo>
                  <a:pt x="832869" y="906376"/>
                </a:lnTo>
                <a:lnTo>
                  <a:pt x="867029" y="924089"/>
                </a:lnTo>
                <a:lnTo>
                  <a:pt x="935143" y="952049"/>
                </a:lnTo>
                <a:lnTo>
                  <a:pt x="1002969" y="969401"/>
                </a:lnTo>
                <a:lnTo>
                  <a:pt x="1070482" y="975359"/>
                </a:lnTo>
                <a:lnTo>
                  <a:pt x="1105237" y="973752"/>
                </a:lnTo>
                <a:lnTo>
                  <a:pt x="1174490" y="961217"/>
                </a:lnTo>
                <a:lnTo>
                  <a:pt x="1243424" y="936977"/>
                </a:lnTo>
                <a:lnTo>
                  <a:pt x="1312061" y="901900"/>
                </a:lnTo>
                <a:lnTo>
                  <a:pt x="1346277" y="880569"/>
                </a:lnTo>
                <a:lnTo>
                  <a:pt x="1380428" y="856853"/>
                </a:lnTo>
                <a:lnTo>
                  <a:pt x="1414516" y="830862"/>
                </a:lnTo>
                <a:lnTo>
                  <a:pt x="1448546" y="802703"/>
                </a:lnTo>
                <a:lnTo>
                  <a:pt x="1482519" y="772485"/>
                </a:lnTo>
                <a:lnTo>
                  <a:pt x="1516440" y="740316"/>
                </a:lnTo>
                <a:lnTo>
                  <a:pt x="1550310" y="706305"/>
                </a:lnTo>
                <a:lnTo>
                  <a:pt x="1584134" y="670559"/>
                </a:lnTo>
                <a:lnTo>
                  <a:pt x="1617914" y="633189"/>
                </a:lnTo>
                <a:lnTo>
                  <a:pt x="1651652" y="594301"/>
                </a:lnTo>
                <a:lnTo>
                  <a:pt x="1685352" y="554004"/>
                </a:lnTo>
                <a:lnTo>
                  <a:pt x="1719018" y="512407"/>
                </a:lnTo>
                <a:lnTo>
                  <a:pt x="1752651" y="469617"/>
                </a:lnTo>
                <a:lnTo>
                  <a:pt x="1786256" y="425744"/>
                </a:lnTo>
                <a:lnTo>
                  <a:pt x="1819834" y="380896"/>
                </a:lnTo>
                <a:lnTo>
                  <a:pt x="1853389" y="335180"/>
                </a:lnTo>
                <a:lnTo>
                  <a:pt x="1886924" y="288706"/>
                </a:lnTo>
                <a:lnTo>
                  <a:pt x="1920442" y="241582"/>
                </a:lnTo>
                <a:lnTo>
                  <a:pt x="1953946" y="193916"/>
                </a:lnTo>
                <a:lnTo>
                  <a:pt x="1987438" y="145816"/>
                </a:lnTo>
                <a:lnTo>
                  <a:pt x="2020923" y="97391"/>
                </a:lnTo>
                <a:lnTo>
                  <a:pt x="2054402" y="48749"/>
                </a:lnTo>
                <a:lnTo>
                  <a:pt x="2087879" y="0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85607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48E235F-41E0-40BF-8F05-016AAD232DD6}"/>
              </a:ext>
            </a:extLst>
          </p:cNvPr>
          <p:cNvSpPr txBox="1"/>
          <p:nvPr/>
        </p:nvSpPr>
        <p:spPr>
          <a:xfrm>
            <a:off x="490609" y="439905"/>
            <a:ext cx="9467556" cy="936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24815" marR="2557780" indent="-360680">
              <a:lnSpc>
                <a:spcPct val="98000"/>
              </a:lnSpc>
              <a:spcBef>
                <a:spcPts val="965"/>
              </a:spcBef>
              <a:spcAft>
                <a:spcPts val="0"/>
              </a:spcAft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Como saber</a:t>
            </a:r>
            <a:r>
              <a:rPr lang="pt-PT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</a:t>
            </a:r>
            <a:r>
              <a:rPr lang="pt-PT" sz="2800" spc="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</a:t>
            </a:r>
            <a:r>
              <a:rPr lang="pt-PT" sz="2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número</a:t>
            </a:r>
            <a:r>
              <a:rPr lang="pt-PT" sz="28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real</a:t>
            </a:r>
            <a:r>
              <a:rPr lang="pt-PT" sz="2800" b="1" spc="15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pertence</a:t>
            </a:r>
            <a:r>
              <a:rPr lang="pt-PT" sz="28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à</a:t>
            </a:r>
            <a:r>
              <a:rPr lang="pt-PT" sz="2800" b="1" spc="-30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imagem</a:t>
            </a:r>
            <a:r>
              <a:rPr lang="pt-PT" sz="2800" b="1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pt-PT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uma</a:t>
            </a:r>
            <a:r>
              <a:rPr lang="pt-PT" sz="2800" spc="-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função</a:t>
            </a:r>
            <a:r>
              <a:rPr lang="pt-PT" sz="2800" spc="15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PT" sz="2800" i="1" spc="23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?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555D23D-2216-4DA2-950F-95AED824B256}"/>
              </a:ext>
            </a:extLst>
          </p:cNvPr>
          <p:cNvSpPr txBox="1"/>
          <p:nvPr/>
        </p:nvSpPr>
        <p:spPr>
          <a:xfrm>
            <a:off x="349932" y="2884843"/>
            <a:ext cx="10283483" cy="20453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2557780">
              <a:lnSpc>
                <a:spcPct val="115000"/>
              </a:lnSpc>
              <a:spcAft>
                <a:spcPts val="0"/>
              </a:spcAft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número real </a:t>
            </a:r>
            <a:r>
              <a:rPr lang="pt-PT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𝑏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pertence à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imagem </a:t>
            </a:r>
          </a:p>
          <a:p>
            <a:pPr marL="64770" marR="2557780">
              <a:lnSpc>
                <a:spcPct val="115000"/>
              </a:lnSpc>
              <a:spcAft>
                <a:spcPts val="0"/>
              </a:spcAft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 uma função</a:t>
            </a:r>
            <a:r>
              <a:rPr lang="pt-PT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f</a:t>
            </a:r>
            <a:r>
              <a:rPr lang="pt-PT" sz="2800" i="1" spc="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a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reta</a:t>
            </a:r>
            <a:r>
              <a:rPr lang="pt-PT" sz="28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horizontal</a:t>
            </a:r>
          </a:p>
          <a:p>
            <a:pPr marL="64770" marR="2557780">
              <a:lnSpc>
                <a:spcPct val="115000"/>
              </a:lnSpc>
              <a:spcAft>
                <a:spcPts val="0"/>
              </a:spcAft>
            </a:pPr>
            <a:r>
              <a:rPr lang="pt-PT" sz="2800" b="1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</a:t>
            </a:r>
            <a:r>
              <a:rPr lang="pt-PT" sz="2800" spc="10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PT" sz="2800" spc="7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𝑏</a:t>
            </a:r>
            <a:r>
              <a:rPr lang="pt-PT" sz="2800" spc="9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corta</a:t>
            </a:r>
            <a:r>
              <a:rPr lang="pt-PT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pt-PT" sz="28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gráfico</a:t>
            </a:r>
            <a:r>
              <a:rPr lang="pt-PT" sz="2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</a:t>
            </a:r>
            <a:r>
              <a:rPr lang="pt-PT" sz="2800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ƒ</a:t>
            </a:r>
            <a:r>
              <a:rPr lang="pt-PT" sz="2800" spc="4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em</a:t>
            </a:r>
            <a:r>
              <a:rPr lang="pt-PT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pelo</a:t>
            </a:r>
            <a:r>
              <a:rPr lang="pt-PT" sz="2800" spc="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marL="64770" marR="2557780">
              <a:lnSpc>
                <a:spcPct val="115000"/>
              </a:lnSpc>
              <a:spcAft>
                <a:spcPts val="0"/>
              </a:spcAft>
            </a:pP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menos</a:t>
            </a:r>
            <a:r>
              <a:rPr lang="pt-PT" sz="28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um</a:t>
            </a:r>
            <a:r>
              <a:rPr lang="pt-PT" sz="2800" spc="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ponto.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image3.png">
            <a:extLst>
              <a:ext uri="{FF2B5EF4-FFF2-40B4-BE49-F238E27FC236}">
                <a16:creationId xmlns:a16="http://schemas.microsoft.com/office/drawing/2014/main" id="{FBF46143-1270-4787-893D-245E8B96CC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0" y="970671"/>
            <a:ext cx="5816917" cy="54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07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Sinal</a:t>
            </a:r>
            <a:r>
              <a:rPr dirty="0"/>
              <a:t> </a:t>
            </a:r>
            <a:r>
              <a:rPr spc="-5" dirty="0"/>
              <a:t>da </a:t>
            </a:r>
            <a:r>
              <a:rPr spc="-10" dirty="0"/>
              <a:t>função</a:t>
            </a:r>
            <a:r>
              <a:rPr spc="10" dirty="0"/>
              <a:t> </a:t>
            </a:r>
            <a:r>
              <a:rPr spc="-5" dirty="0"/>
              <a:t>do segundo</a:t>
            </a:r>
            <a:r>
              <a:rPr dirty="0"/>
              <a:t> </a:t>
            </a:r>
            <a:r>
              <a:rPr spc="-10" dirty="0"/>
              <a:t>grau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71295" y="4228922"/>
            <a:ext cx="46291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-7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91715" y="2074240"/>
            <a:ext cx="3220720" cy="830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Concavidade</a:t>
            </a:r>
            <a:r>
              <a:rPr sz="2000" spc="-7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voltada</a:t>
            </a:r>
            <a:r>
              <a:rPr sz="2000" spc="-7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para</a:t>
            </a:r>
            <a:r>
              <a:rPr sz="2000" spc="-6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baixo</a:t>
            </a:r>
            <a:endParaRPr sz="2000">
              <a:latin typeface="Calibri Light"/>
              <a:cs typeface="Calibri Light"/>
            </a:endParaRPr>
          </a:p>
          <a:p>
            <a:pPr marL="183515" algn="ctr">
              <a:lnSpc>
                <a:spcPct val="100000"/>
              </a:lnSpc>
              <a:spcBef>
                <a:spcPts val="1530"/>
              </a:spcBef>
            </a:pP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(𝑎</a:t>
            </a:r>
            <a:r>
              <a:rPr sz="2000" spc="1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&lt;</a:t>
            </a:r>
            <a:r>
              <a:rPr sz="2000" spc="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716787" y="3817620"/>
            <a:ext cx="2830195" cy="1233170"/>
            <a:chOff x="192786" y="3817620"/>
            <a:chExt cx="2830195" cy="1233170"/>
          </a:xfrm>
        </p:grpSpPr>
        <p:sp>
          <p:nvSpPr>
            <p:cNvPr id="7" name="object 7"/>
            <p:cNvSpPr/>
            <p:nvPr/>
          </p:nvSpPr>
          <p:spPr>
            <a:xfrm>
              <a:off x="541781" y="3836670"/>
              <a:ext cx="2086610" cy="1195070"/>
            </a:xfrm>
            <a:custGeom>
              <a:avLst/>
              <a:gdLst/>
              <a:ahLst/>
              <a:cxnLst/>
              <a:rect l="l" t="t" r="r" b="b"/>
              <a:pathLst>
                <a:path w="2086610" h="1195070">
                  <a:moveTo>
                    <a:pt x="2086356" y="1194815"/>
                  </a:moveTo>
                  <a:lnTo>
                    <a:pt x="2054508" y="1142118"/>
                  </a:lnTo>
                  <a:lnTo>
                    <a:pt x="2022663" y="1089512"/>
                  </a:lnTo>
                  <a:lnTo>
                    <a:pt x="1990820" y="1037088"/>
                  </a:lnTo>
                  <a:lnTo>
                    <a:pt x="1958984" y="984938"/>
                  </a:lnTo>
                  <a:lnTo>
                    <a:pt x="1927154" y="933153"/>
                  </a:lnTo>
                  <a:lnTo>
                    <a:pt x="1895335" y="881824"/>
                  </a:lnTo>
                  <a:lnTo>
                    <a:pt x="1863527" y="831042"/>
                  </a:lnTo>
                  <a:lnTo>
                    <a:pt x="1831733" y="780898"/>
                  </a:lnTo>
                  <a:lnTo>
                    <a:pt x="1799954" y="731484"/>
                  </a:lnTo>
                  <a:lnTo>
                    <a:pt x="1768194" y="682890"/>
                  </a:lnTo>
                  <a:lnTo>
                    <a:pt x="1736453" y="635209"/>
                  </a:lnTo>
                  <a:lnTo>
                    <a:pt x="1704734" y="588531"/>
                  </a:lnTo>
                  <a:lnTo>
                    <a:pt x="1673040" y="542947"/>
                  </a:lnTo>
                  <a:lnTo>
                    <a:pt x="1641371" y="498549"/>
                  </a:lnTo>
                  <a:lnTo>
                    <a:pt x="1609731" y="455427"/>
                  </a:lnTo>
                  <a:lnTo>
                    <a:pt x="1578120" y="413674"/>
                  </a:lnTo>
                  <a:lnTo>
                    <a:pt x="1546542" y="373379"/>
                  </a:lnTo>
                  <a:lnTo>
                    <a:pt x="1514998" y="334636"/>
                  </a:lnTo>
                  <a:lnTo>
                    <a:pt x="1483491" y="297533"/>
                  </a:lnTo>
                  <a:lnTo>
                    <a:pt x="1452021" y="262163"/>
                  </a:lnTo>
                  <a:lnTo>
                    <a:pt x="1420593" y="228618"/>
                  </a:lnTo>
                  <a:lnTo>
                    <a:pt x="1389206" y="196987"/>
                  </a:lnTo>
                  <a:lnTo>
                    <a:pt x="1357865" y="167363"/>
                  </a:lnTo>
                  <a:lnTo>
                    <a:pt x="1326570" y="139837"/>
                  </a:lnTo>
                  <a:lnTo>
                    <a:pt x="1295323" y="114499"/>
                  </a:lnTo>
                  <a:lnTo>
                    <a:pt x="1264128" y="91441"/>
                  </a:lnTo>
                  <a:lnTo>
                    <a:pt x="1201897" y="52530"/>
                  </a:lnTo>
                  <a:lnTo>
                    <a:pt x="1139893" y="23833"/>
                  </a:lnTo>
                  <a:lnTo>
                    <a:pt x="1078134" y="6079"/>
                  </a:lnTo>
                  <a:lnTo>
                    <a:pt x="1016635" y="0"/>
                  </a:lnTo>
                  <a:lnTo>
                    <a:pt x="985990" y="1535"/>
                  </a:lnTo>
                  <a:lnTo>
                    <a:pt x="924899" y="13542"/>
                  </a:lnTo>
                  <a:lnTo>
                    <a:pt x="864058" y="36859"/>
                  </a:lnTo>
                  <a:lnTo>
                    <a:pt x="803452" y="70754"/>
                  </a:lnTo>
                  <a:lnTo>
                    <a:pt x="743063" y="114499"/>
                  </a:lnTo>
                  <a:lnTo>
                    <a:pt x="712945" y="139837"/>
                  </a:lnTo>
                  <a:lnTo>
                    <a:pt x="682876" y="167363"/>
                  </a:lnTo>
                  <a:lnTo>
                    <a:pt x="652853" y="196987"/>
                  </a:lnTo>
                  <a:lnTo>
                    <a:pt x="622875" y="228618"/>
                  </a:lnTo>
                  <a:lnTo>
                    <a:pt x="592939" y="262163"/>
                  </a:lnTo>
                  <a:lnTo>
                    <a:pt x="563043" y="297533"/>
                  </a:lnTo>
                  <a:lnTo>
                    <a:pt x="533185" y="334636"/>
                  </a:lnTo>
                  <a:lnTo>
                    <a:pt x="503364" y="373379"/>
                  </a:lnTo>
                  <a:lnTo>
                    <a:pt x="473577" y="413674"/>
                  </a:lnTo>
                  <a:lnTo>
                    <a:pt x="443822" y="455427"/>
                  </a:lnTo>
                  <a:lnTo>
                    <a:pt x="414098" y="498549"/>
                  </a:lnTo>
                  <a:lnTo>
                    <a:pt x="384402" y="542947"/>
                  </a:lnTo>
                  <a:lnTo>
                    <a:pt x="354732" y="588531"/>
                  </a:lnTo>
                  <a:lnTo>
                    <a:pt x="325086" y="635209"/>
                  </a:lnTo>
                  <a:lnTo>
                    <a:pt x="295462" y="682890"/>
                  </a:lnTo>
                  <a:lnTo>
                    <a:pt x="265859" y="731484"/>
                  </a:lnTo>
                  <a:lnTo>
                    <a:pt x="236273" y="780898"/>
                  </a:lnTo>
                  <a:lnTo>
                    <a:pt x="206704" y="831042"/>
                  </a:lnTo>
                  <a:lnTo>
                    <a:pt x="177149" y="881824"/>
                  </a:lnTo>
                  <a:lnTo>
                    <a:pt x="147605" y="933153"/>
                  </a:lnTo>
                  <a:lnTo>
                    <a:pt x="118072" y="984938"/>
                  </a:lnTo>
                  <a:lnTo>
                    <a:pt x="88547" y="1037088"/>
                  </a:lnTo>
                  <a:lnTo>
                    <a:pt x="59028" y="1089512"/>
                  </a:lnTo>
                  <a:lnTo>
                    <a:pt x="29513" y="1142118"/>
                  </a:lnTo>
                  <a:lnTo>
                    <a:pt x="0" y="1194815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192786" y="4496383"/>
              <a:ext cx="2830195" cy="171450"/>
            </a:xfrm>
            <a:custGeom>
              <a:avLst/>
              <a:gdLst/>
              <a:ahLst/>
              <a:cxnLst/>
              <a:rect l="l" t="t" r="r" b="b"/>
              <a:pathLst>
                <a:path w="2830195" h="171450">
                  <a:moveTo>
                    <a:pt x="2797004" y="66472"/>
                  </a:moveTo>
                  <a:lnTo>
                    <a:pt x="2791841" y="66472"/>
                  </a:lnTo>
                  <a:lnTo>
                    <a:pt x="2791841" y="104572"/>
                  </a:lnTo>
                  <a:lnTo>
                    <a:pt x="2721455" y="104582"/>
                  </a:lnTo>
                  <a:lnTo>
                    <a:pt x="2668016" y="135814"/>
                  </a:lnTo>
                  <a:lnTo>
                    <a:pt x="2662336" y="140793"/>
                  </a:lnTo>
                  <a:lnTo>
                    <a:pt x="2659157" y="147355"/>
                  </a:lnTo>
                  <a:lnTo>
                    <a:pt x="2658693" y="154656"/>
                  </a:lnTo>
                  <a:lnTo>
                    <a:pt x="2661158" y="161849"/>
                  </a:lnTo>
                  <a:lnTo>
                    <a:pt x="2666190" y="167457"/>
                  </a:lnTo>
                  <a:lnTo>
                    <a:pt x="2672746" y="170612"/>
                  </a:lnTo>
                  <a:lnTo>
                    <a:pt x="2680017" y="171100"/>
                  </a:lnTo>
                  <a:lnTo>
                    <a:pt x="2687193" y="168707"/>
                  </a:lnTo>
                  <a:lnTo>
                    <a:pt x="2829687" y="85522"/>
                  </a:lnTo>
                  <a:lnTo>
                    <a:pt x="2797004" y="66472"/>
                  </a:lnTo>
                  <a:close/>
                </a:path>
                <a:path w="2830195" h="171450">
                  <a:moveTo>
                    <a:pt x="2721372" y="66482"/>
                  </a:moveTo>
                  <a:lnTo>
                    <a:pt x="0" y="66853"/>
                  </a:lnTo>
                  <a:lnTo>
                    <a:pt x="0" y="104953"/>
                  </a:lnTo>
                  <a:lnTo>
                    <a:pt x="2721471" y="104572"/>
                  </a:lnTo>
                  <a:lnTo>
                    <a:pt x="2754040" y="85538"/>
                  </a:lnTo>
                  <a:lnTo>
                    <a:pt x="2721372" y="66482"/>
                  </a:lnTo>
                  <a:close/>
                </a:path>
                <a:path w="2830195" h="171450">
                  <a:moveTo>
                    <a:pt x="2754040" y="85538"/>
                  </a:moveTo>
                  <a:lnTo>
                    <a:pt x="2721455" y="104582"/>
                  </a:lnTo>
                  <a:lnTo>
                    <a:pt x="2791841" y="104572"/>
                  </a:lnTo>
                  <a:lnTo>
                    <a:pt x="2791841" y="102032"/>
                  </a:lnTo>
                  <a:lnTo>
                    <a:pt x="2782316" y="102032"/>
                  </a:lnTo>
                  <a:lnTo>
                    <a:pt x="2754040" y="85538"/>
                  </a:lnTo>
                  <a:close/>
                </a:path>
                <a:path w="2830195" h="171450">
                  <a:moveTo>
                    <a:pt x="2782316" y="69012"/>
                  </a:moveTo>
                  <a:lnTo>
                    <a:pt x="2754040" y="85538"/>
                  </a:lnTo>
                  <a:lnTo>
                    <a:pt x="2782316" y="102032"/>
                  </a:lnTo>
                  <a:lnTo>
                    <a:pt x="2782316" y="69012"/>
                  </a:lnTo>
                  <a:close/>
                </a:path>
                <a:path w="2830195" h="171450">
                  <a:moveTo>
                    <a:pt x="2791841" y="69012"/>
                  </a:moveTo>
                  <a:lnTo>
                    <a:pt x="2782316" y="69012"/>
                  </a:lnTo>
                  <a:lnTo>
                    <a:pt x="2782316" y="102032"/>
                  </a:lnTo>
                  <a:lnTo>
                    <a:pt x="2791841" y="102032"/>
                  </a:lnTo>
                  <a:lnTo>
                    <a:pt x="2791841" y="69012"/>
                  </a:lnTo>
                  <a:close/>
                </a:path>
                <a:path w="2830195" h="171450">
                  <a:moveTo>
                    <a:pt x="2791841" y="66472"/>
                  </a:moveTo>
                  <a:lnTo>
                    <a:pt x="2721372" y="66482"/>
                  </a:lnTo>
                  <a:lnTo>
                    <a:pt x="2754040" y="85538"/>
                  </a:lnTo>
                  <a:lnTo>
                    <a:pt x="2782316" y="69012"/>
                  </a:lnTo>
                  <a:lnTo>
                    <a:pt x="2791841" y="69012"/>
                  </a:lnTo>
                  <a:lnTo>
                    <a:pt x="2791841" y="66472"/>
                  </a:lnTo>
                  <a:close/>
                </a:path>
                <a:path w="2830195" h="171450">
                  <a:moveTo>
                    <a:pt x="2679999" y="0"/>
                  </a:moveTo>
                  <a:lnTo>
                    <a:pt x="2672699" y="464"/>
                  </a:lnTo>
                  <a:lnTo>
                    <a:pt x="2666136" y="3643"/>
                  </a:lnTo>
                  <a:lnTo>
                    <a:pt x="2661158" y="9322"/>
                  </a:lnTo>
                  <a:lnTo>
                    <a:pt x="2658693" y="16444"/>
                  </a:lnTo>
                  <a:lnTo>
                    <a:pt x="2659157" y="23721"/>
                  </a:lnTo>
                  <a:lnTo>
                    <a:pt x="2662336" y="30307"/>
                  </a:lnTo>
                  <a:lnTo>
                    <a:pt x="2668016" y="35357"/>
                  </a:lnTo>
                  <a:lnTo>
                    <a:pt x="2721372" y="66482"/>
                  </a:lnTo>
                  <a:lnTo>
                    <a:pt x="2797004" y="66472"/>
                  </a:lnTo>
                  <a:lnTo>
                    <a:pt x="2687193" y="2464"/>
                  </a:lnTo>
                  <a:lnTo>
                    <a:pt x="267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352547" y="4113857"/>
            <a:ext cx="2080260" cy="92265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645"/>
              </a:spcBef>
              <a:tabLst>
                <a:tab pos="1534795" algn="l"/>
              </a:tabLst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r>
              <a:rPr sz="2000" spc="434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r>
              <a:rPr sz="2000" spc="45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</a:t>
            </a:r>
            <a:r>
              <a:rPr sz="2000" spc="434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+	−</a:t>
            </a:r>
            <a:r>
              <a:rPr sz="2000" spc="390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55"/>
              </a:spcBef>
              <a:tabLst>
                <a:tab pos="1404620" algn="l"/>
              </a:tabLst>
            </a:pPr>
            <a:r>
              <a:rPr sz="2800" spc="-25" dirty="0">
                <a:latin typeface="Cambria Math"/>
                <a:cs typeface="Cambria Math"/>
              </a:rPr>
              <a:t>𝑥</a:t>
            </a:r>
            <a:r>
              <a:rPr sz="3075" spc="-37" baseline="-16260" dirty="0">
                <a:latin typeface="Cambria Math"/>
                <a:cs typeface="Cambria Math"/>
              </a:rPr>
              <a:t>1	</a:t>
            </a:r>
            <a:r>
              <a:rPr sz="2800" spc="5" dirty="0">
                <a:latin typeface="Cambria Math"/>
                <a:cs typeface="Cambria Math"/>
              </a:rPr>
              <a:t>𝑥</a:t>
            </a:r>
            <a:r>
              <a:rPr sz="3075" spc="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70505" y="4490973"/>
            <a:ext cx="1657350" cy="163830"/>
            <a:chOff x="746505" y="4490973"/>
            <a:chExt cx="1657350" cy="1638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6505" y="4490973"/>
              <a:ext cx="111759" cy="16205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90317" y="4492497"/>
              <a:ext cx="113283" cy="162051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2530855" y="3365373"/>
            <a:ext cx="12128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 Light"/>
                <a:cs typeface="Calibri Light"/>
              </a:rPr>
              <a:t>Para</a:t>
            </a:r>
            <a:r>
              <a:rPr sz="2000" spc="-8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r>
              <a:rPr sz="2000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58607" y="3363215"/>
            <a:ext cx="1202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Calibri Light"/>
                <a:cs typeface="Calibri Light"/>
              </a:rPr>
              <a:t>P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35" dirty="0">
                <a:latin typeface="Calibri Light"/>
                <a:cs typeface="Calibri Light"/>
              </a:rPr>
              <a:t>r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7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r>
              <a:rPr sz="2000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747766" y="3363215"/>
            <a:ext cx="12020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60" dirty="0">
                <a:latin typeface="Calibri Light"/>
                <a:cs typeface="Calibri Light"/>
              </a:rPr>
              <a:t>P</a:t>
            </a:r>
            <a:r>
              <a:rPr sz="2000" spc="-10" dirty="0">
                <a:latin typeface="Calibri Light"/>
                <a:cs typeface="Calibri Light"/>
              </a:rPr>
              <a:t>a</a:t>
            </a:r>
            <a:r>
              <a:rPr sz="2000" spc="-35" dirty="0">
                <a:latin typeface="Calibri Light"/>
                <a:cs typeface="Calibri Light"/>
              </a:rPr>
              <a:t>r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6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∆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𝟎</a:t>
            </a:r>
            <a:r>
              <a:rPr sz="2000" dirty="0"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71823" y="4494859"/>
            <a:ext cx="2830195" cy="1014730"/>
            <a:chOff x="3147822" y="4494859"/>
            <a:chExt cx="2830195" cy="1014730"/>
          </a:xfrm>
        </p:grpSpPr>
        <p:sp>
          <p:nvSpPr>
            <p:cNvPr id="17" name="object 17"/>
            <p:cNvSpPr/>
            <p:nvPr/>
          </p:nvSpPr>
          <p:spPr>
            <a:xfrm>
              <a:off x="3147822" y="4494859"/>
              <a:ext cx="2830195" cy="171450"/>
            </a:xfrm>
            <a:custGeom>
              <a:avLst/>
              <a:gdLst/>
              <a:ahLst/>
              <a:cxnLst/>
              <a:rect l="l" t="t" r="r" b="b"/>
              <a:pathLst>
                <a:path w="2830195" h="171450">
                  <a:moveTo>
                    <a:pt x="2797004" y="66472"/>
                  </a:moveTo>
                  <a:lnTo>
                    <a:pt x="2791841" y="66472"/>
                  </a:lnTo>
                  <a:lnTo>
                    <a:pt x="2791841" y="104572"/>
                  </a:lnTo>
                  <a:lnTo>
                    <a:pt x="2721460" y="104578"/>
                  </a:lnTo>
                  <a:lnTo>
                    <a:pt x="2668016" y="135814"/>
                  </a:lnTo>
                  <a:lnTo>
                    <a:pt x="2662336" y="140793"/>
                  </a:lnTo>
                  <a:lnTo>
                    <a:pt x="2659157" y="147355"/>
                  </a:lnTo>
                  <a:lnTo>
                    <a:pt x="2658693" y="154656"/>
                  </a:lnTo>
                  <a:lnTo>
                    <a:pt x="2661157" y="161849"/>
                  </a:lnTo>
                  <a:lnTo>
                    <a:pt x="2666190" y="167457"/>
                  </a:lnTo>
                  <a:lnTo>
                    <a:pt x="2672746" y="170612"/>
                  </a:lnTo>
                  <a:lnTo>
                    <a:pt x="2680017" y="171100"/>
                  </a:lnTo>
                  <a:lnTo>
                    <a:pt x="2687192" y="168707"/>
                  </a:lnTo>
                  <a:lnTo>
                    <a:pt x="2829687" y="85522"/>
                  </a:lnTo>
                  <a:lnTo>
                    <a:pt x="2797004" y="66472"/>
                  </a:lnTo>
                  <a:close/>
                </a:path>
                <a:path w="2830195" h="171450">
                  <a:moveTo>
                    <a:pt x="2721366" y="66479"/>
                  </a:moveTo>
                  <a:lnTo>
                    <a:pt x="0" y="66726"/>
                  </a:lnTo>
                  <a:lnTo>
                    <a:pt x="0" y="104826"/>
                  </a:lnTo>
                  <a:lnTo>
                    <a:pt x="2721471" y="104572"/>
                  </a:lnTo>
                  <a:lnTo>
                    <a:pt x="2754040" y="85538"/>
                  </a:lnTo>
                  <a:lnTo>
                    <a:pt x="2721366" y="66479"/>
                  </a:lnTo>
                  <a:close/>
                </a:path>
                <a:path w="2830195" h="171450">
                  <a:moveTo>
                    <a:pt x="2754040" y="85538"/>
                  </a:moveTo>
                  <a:lnTo>
                    <a:pt x="2721460" y="104578"/>
                  </a:lnTo>
                  <a:lnTo>
                    <a:pt x="2791841" y="104572"/>
                  </a:lnTo>
                  <a:lnTo>
                    <a:pt x="2791841" y="102032"/>
                  </a:lnTo>
                  <a:lnTo>
                    <a:pt x="2782316" y="102032"/>
                  </a:lnTo>
                  <a:lnTo>
                    <a:pt x="2754040" y="85538"/>
                  </a:lnTo>
                  <a:close/>
                </a:path>
                <a:path w="2830195" h="171450">
                  <a:moveTo>
                    <a:pt x="2782316" y="69012"/>
                  </a:moveTo>
                  <a:lnTo>
                    <a:pt x="2754040" y="85538"/>
                  </a:lnTo>
                  <a:lnTo>
                    <a:pt x="2782316" y="102032"/>
                  </a:lnTo>
                  <a:lnTo>
                    <a:pt x="2782316" y="69012"/>
                  </a:lnTo>
                  <a:close/>
                </a:path>
                <a:path w="2830195" h="171450">
                  <a:moveTo>
                    <a:pt x="2791841" y="69012"/>
                  </a:moveTo>
                  <a:lnTo>
                    <a:pt x="2782316" y="69012"/>
                  </a:lnTo>
                  <a:lnTo>
                    <a:pt x="2782316" y="102032"/>
                  </a:lnTo>
                  <a:lnTo>
                    <a:pt x="2791841" y="102032"/>
                  </a:lnTo>
                  <a:lnTo>
                    <a:pt x="2791841" y="69012"/>
                  </a:lnTo>
                  <a:close/>
                </a:path>
                <a:path w="2830195" h="171450">
                  <a:moveTo>
                    <a:pt x="2791841" y="66472"/>
                  </a:moveTo>
                  <a:lnTo>
                    <a:pt x="2721366" y="66479"/>
                  </a:lnTo>
                  <a:lnTo>
                    <a:pt x="2754040" y="85538"/>
                  </a:lnTo>
                  <a:lnTo>
                    <a:pt x="2782316" y="69012"/>
                  </a:lnTo>
                  <a:lnTo>
                    <a:pt x="2791841" y="69012"/>
                  </a:lnTo>
                  <a:lnTo>
                    <a:pt x="2791841" y="66472"/>
                  </a:lnTo>
                  <a:close/>
                </a:path>
                <a:path w="2830195" h="171450">
                  <a:moveTo>
                    <a:pt x="2679999" y="0"/>
                  </a:moveTo>
                  <a:lnTo>
                    <a:pt x="2672699" y="464"/>
                  </a:lnTo>
                  <a:lnTo>
                    <a:pt x="2666136" y="3643"/>
                  </a:lnTo>
                  <a:lnTo>
                    <a:pt x="2661157" y="9322"/>
                  </a:lnTo>
                  <a:lnTo>
                    <a:pt x="2658693" y="16444"/>
                  </a:lnTo>
                  <a:lnTo>
                    <a:pt x="2659157" y="23721"/>
                  </a:lnTo>
                  <a:lnTo>
                    <a:pt x="2662336" y="30307"/>
                  </a:lnTo>
                  <a:lnTo>
                    <a:pt x="2668016" y="35357"/>
                  </a:lnTo>
                  <a:lnTo>
                    <a:pt x="2721366" y="66479"/>
                  </a:lnTo>
                  <a:lnTo>
                    <a:pt x="2797004" y="66472"/>
                  </a:lnTo>
                  <a:lnTo>
                    <a:pt x="2687192" y="2464"/>
                  </a:lnTo>
                  <a:lnTo>
                    <a:pt x="26799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3496818" y="4581905"/>
              <a:ext cx="2086610" cy="908685"/>
            </a:xfrm>
            <a:custGeom>
              <a:avLst/>
              <a:gdLst/>
              <a:ahLst/>
              <a:cxnLst/>
              <a:rect l="l" t="t" r="r" b="b"/>
              <a:pathLst>
                <a:path w="2086610" h="908685">
                  <a:moveTo>
                    <a:pt x="2086356" y="908304"/>
                  </a:moveTo>
                  <a:lnTo>
                    <a:pt x="2050262" y="862905"/>
                  </a:lnTo>
                  <a:lnTo>
                    <a:pt x="2014171" y="817608"/>
                  </a:lnTo>
                  <a:lnTo>
                    <a:pt x="1978085" y="772512"/>
                  </a:lnTo>
                  <a:lnTo>
                    <a:pt x="1942007" y="727719"/>
                  </a:lnTo>
                  <a:lnTo>
                    <a:pt x="1905940" y="683330"/>
                  </a:lnTo>
                  <a:lnTo>
                    <a:pt x="1869888" y="639446"/>
                  </a:lnTo>
                  <a:lnTo>
                    <a:pt x="1833852" y="596167"/>
                  </a:lnTo>
                  <a:lnTo>
                    <a:pt x="1797836" y="553594"/>
                  </a:lnTo>
                  <a:lnTo>
                    <a:pt x="1761844" y="511829"/>
                  </a:lnTo>
                  <a:lnTo>
                    <a:pt x="1725878" y="470972"/>
                  </a:lnTo>
                  <a:lnTo>
                    <a:pt x="1689941" y="431124"/>
                  </a:lnTo>
                  <a:lnTo>
                    <a:pt x="1654035" y="392387"/>
                  </a:lnTo>
                  <a:lnTo>
                    <a:pt x="1618165" y="354860"/>
                  </a:lnTo>
                  <a:lnTo>
                    <a:pt x="1582333" y="318646"/>
                  </a:lnTo>
                  <a:lnTo>
                    <a:pt x="1546542" y="283845"/>
                  </a:lnTo>
                  <a:lnTo>
                    <a:pt x="1510795" y="250557"/>
                  </a:lnTo>
                  <a:lnTo>
                    <a:pt x="1475095" y="218884"/>
                  </a:lnTo>
                  <a:lnTo>
                    <a:pt x="1439445" y="188927"/>
                  </a:lnTo>
                  <a:lnTo>
                    <a:pt x="1403848" y="160786"/>
                  </a:lnTo>
                  <a:lnTo>
                    <a:pt x="1368307" y="134563"/>
                  </a:lnTo>
                  <a:lnTo>
                    <a:pt x="1332825" y="110358"/>
                  </a:lnTo>
                  <a:lnTo>
                    <a:pt x="1297405" y="88273"/>
                  </a:lnTo>
                  <a:lnTo>
                    <a:pt x="1262050" y="68408"/>
                  </a:lnTo>
                  <a:lnTo>
                    <a:pt x="1226763" y="50865"/>
                  </a:lnTo>
                  <a:lnTo>
                    <a:pt x="1191546" y="35743"/>
                  </a:lnTo>
                  <a:lnTo>
                    <a:pt x="1121339" y="13170"/>
                  </a:lnTo>
                  <a:lnTo>
                    <a:pt x="1051451" y="1497"/>
                  </a:lnTo>
                  <a:lnTo>
                    <a:pt x="1016635" y="0"/>
                  </a:lnTo>
                  <a:lnTo>
                    <a:pt x="980710" y="1601"/>
                  </a:lnTo>
                  <a:lnTo>
                    <a:pt x="909133" y="14077"/>
                  </a:lnTo>
                  <a:lnTo>
                    <a:pt x="837896" y="38173"/>
                  </a:lnTo>
                  <a:lnTo>
                    <a:pt x="802398" y="54299"/>
                  </a:lnTo>
                  <a:lnTo>
                    <a:pt x="766974" y="72995"/>
                  </a:lnTo>
                  <a:lnTo>
                    <a:pt x="731623" y="94148"/>
                  </a:lnTo>
                  <a:lnTo>
                    <a:pt x="696340" y="117648"/>
                  </a:lnTo>
                  <a:lnTo>
                    <a:pt x="661123" y="143383"/>
                  </a:lnTo>
                  <a:lnTo>
                    <a:pt x="625967" y="171240"/>
                  </a:lnTo>
                  <a:lnTo>
                    <a:pt x="590871" y="201108"/>
                  </a:lnTo>
                  <a:lnTo>
                    <a:pt x="555829" y="232876"/>
                  </a:lnTo>
                  <a:lnTo>
                    <a:pt x="520840" y="266431"/>
                  </a:lnTo>
                  <a:lnTo>
                    <a:pt x="485900" y="301663"/>
                  </a:lnTo>
                  <a:lnTo>
                    <a:pt x="451005" y="338458"/>
                  </a:lnTo>
                  <a:lnTo>
                    <a:pt x="416152" y="376706"/>
                  </a:lnTo>
                  <a:lnTo>
                    <a:pt x="381338" y="416295"/>
                  </a:lnTo>
                  <a:lnTo>
                    <a:pt x="346559" y="457112"/>
                  </a:lnTo>
                  <a:lnTo>
                    <a:pt x="311813" y="499047"/>
                  </a:lnTo>
                  <a:lnTo>
                    <a:pt x="277096" y="541988"/>
                  </a:lnTo>
                  <a:lnTo>
                    <a:pt x="242404" y="585822"/>
                  </a:lnTo>
                  <a:lnTo>
                    <a:pt x="207734" y="630438"/>
                  </a:lnTo>
                  <a:lnTo>
                    <a:pt x="173084" y="675725"/>
                  </a:lnTo>
                  <a:lnTo>
                    <a:pt x="138449" y="721570"/>
                  </a:lnTo>
                  <a:lnTo>
                    <a:pt x="103826" y="767863"/>
                  </a:lnTo>
                  <a:lnTo>
                    <a:pt x="69213" y="814490"/>
                  </a:lnTo>
                  <a:lnTo>
                    <a:pt x="34605" y="861341"/>
                  </a:lnTo>
                  <a:lnTo>
                    <a:pt x="0" y="908304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55922" y="4510785"/>
              <a:ext cx="113283" cy="125475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4794504" y="4264915"/>
            <a:ext cx="245427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ts val="2120"/>
              </a:lnSpc>
              <a:spcBef>
                <a:spcPts val="100"/>
              </a:spcBef>
              <a:tabLst>
                <a:tab pos="1470660" algn="l"/>
              </a:tabLst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450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10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	−</a:t>
            </a:r>
            <a:r>
              <a:rPr sz="2000" spc="-1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-10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r>
              <a:rPr sz="2000" spc="-15" dirty="0">
                <a:solidFill>
                  <a:srgbClr val="538235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</a:t>
            </a:r>
            <a:endParaRPr sz="2000">
              <a:latin typeface="Cambria Math"/>
              <a:cs typeface="Cambria Math"/>
            </a:endParaRPr>
          </a:p>
          <a:p>
            <a:pPr marL="185420" algn="ctr">
              <a:lnSpc>
                <a:spcPts val="3080"/>
              </a:lnSpc>
            </a:pPr>
            <a:r>
              <a:rPr sz="2800" spc="-25" dirty="0">
                <a:latin typeface="Cambria Math"/>
                <a:cs typeface="Cambria Math"/>
              </a:rPr>
              <a:t>𝑥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38338" y="4894326"/>
            <a:ext cx="2086610" cy="974090"/>
          </a:xfrm>
          <a:custGeom>
            <a:avLst/>
            <a:gdLst/>
            <a:ahLst/>
            <a:cxnLst/>
            <a:rect l="l" t="t" r="r" b="b"/>
            <a:pathLst>
              <a:path w="2086609" h="974089">
                <a:moveTo>
                  <a:pt x="2086355" y="973836"/>
                </a:moveTo>
                <a:lnTo>
                  <a:pt x="2051426" y="926731"/>
                </a:lnTo>
                <a:lnTo>
                  <a:pt x="2016499" y="879724"/>
                </a:lnTo>
                <a:lnTo>
                  <a:pt x="1981577" y="832914"/>
                </a:lnTo>
                <a:lnTo>
                  <a:pt x="1946662" y="786397"/>
                </a:lnTo>
                <a:lnTo>
                  <a:pt x="1911757" y="740273"/>
                </a:lnTo>
                <a:lnTo>
                  <a:pt x="1876864" y="694639"/>
                </a:lnTo>
                <a:lnTo>
                  <a:pt x="1841987" y="649594"/>
                </a:lnTo>
                <a:lnTo>
                  <a:pt x="1807129" y="605235"/>
                </a:lnTo>
                <a:lnTo>
                  <a:pt x="1772291" y="561661"/>
                </a:lnTo>
                <a:lnTo>
                  <a:pt x="1737477" y="518969"/>
                </a:lnTo>
                <a:lnTo>
                  <a:pt x="1702689" y="477258"/>
                </a:lnTo>
                <a:lnTo>
                  <a:pt x="1667930" y="436626"/>
                </a:lnTo>
                <a:lnTo>
                  <a:pt x="1633203" y="397170"/>
                </a:lnTo>
                <a:lnTo>
                  <a:pt x="1598510" y="358989"/>
                </a:lnTo>
                <a:lnTo>
                  <a:pt x="1563855" y="322182"/>
                </a:lnTo>
                <a:lnTo>
                  <a:pt x="1529239" y="286845"/>
                </a:lnTo>
                <a:lnTo>
                  <a:pt x="1494666" y="253077"/>
                </a:lnTo>
                <a:lnTo>
                  <a:pt x="1460139" y="220977"/>
                </a:lnTo>
                <a:lnTo>
                  <a:pt x="1425659" y="190641"/>
                </a:lnTo>
                <a:lnTo>
                  <a:pt x="1391230" y="162169"/>
                </a:lnTo>
                <a:lnTo>
                  <a:pt x="1356855" y="135659"/>
                </a:lnTo>
                <a:lnTo>
                  <a:pt x="1322535" y="111207"/>
                </a:lnTo>
                <a:lnTo>
                  <a:pt x="1288275" y="88913"/>
                </a:lnTo>
                <a:lnTo>
                  <a:pt x="1254076" y="68875"/>
                </a:lnTo>
                <a:lnTo>
                  <a:pt x="1219941" y="51190"/>
                </a:lnTo>
                <a:lnTo>
                  <a:pt x="1151875" y="23274"/>
                </a:lnTo>
                <a:lnTo>
                  <a:pt x="1084099" y="5949"/>
                </a:lnTo>
                <a:lnTo>
                  <a:pt x="1016634" y="0"/>
                </a:lnTo>
                <a:lnTo>
                  <a:pt x="981906" y="1605"/>
                </a:lnTo>
                <a:lnTo>
                  <a:pt x="912703" y="14120"/>
                </a:lnTo>
                <a:lnTo>
                  <a:pt x="843820" y="38322"/>
                </a:lnTo>
                <a:lnTo>
                  <a:pt x="775233" y="73344"/>
                </a:lnTo>
                <a:lnTo>
                  <a:pt x="741043" y="94642"/>
                </a:lnTo>
                <a:lnTo>
                  <a:pt x="706918" y="118321"/>
                </a:lnTo>
                <a:lnTo>
                  <a:pt x="672855" y="144272"/>
                </a:lnTo>
                <a:lnTo>
                  <a:pt x="638851" y="172387"/>
                </a:lnTo>
                <a:lnTo>
                  <a:pt x="604903" y="202557"/>
                </a:lnTo>
                <a:lnTo>
                  <a:pt x="571007" y="234676"/>
                </a:lnTo>
                <a:lnTo>
                  <a:pt x="537162" y="268634"/>
                </a:lnTo>
                <a:lnTo>
                  <a:pt x="503364" y="304323"/>
                </a:lnTo>
                <a:lnTo>
                  <a:pt x="469610" y="341636"/>
                </a:lnTo>
                <a:lnTo>
                  <a:pt x="435897" y="380463"/>
                </a:lnTo>
                <a:lnTo>
                  <a:pt x="402222" y="420697"/>
                </a:lnTo>
                <a:lnTo>
                  <a:pt x="368582" y="462229"/>
                </a:lnTo>
                <a:lnTo>
                  <a:pt x="334974" y="504952"/>
                </a:lnTo>
                <a:lnTo>
                  <a:pt x="301395" y="548756"/>
                </a:lnTo>
                <a:lnTo>
                  <a:pt x="267842" y="593535"/>
                </a:lnTo>
                <a:lnTo>
                  <a:pt x="234312" y="639179"/>
                </a:lnTo>
                <a:lnTo>
                  <a:pt x="200803" y="685580"/>
                </a:lnTo>
                <a:lnTo>
                  <a:pt x="167310" y="732631"/>
                </a:lnTo>
                <a:lnTo>
                  <a:pt x="133832" y="780222"/>
                </a:lnTo>
                <a:lnTo>
                  <a:pt x="100365" y="828247"/>
                </a:lnTo>
                <a:lnTo>
                  <a:pt x="66905" y="876596"/>
                </a:lnTo>
                <a:lnTo>
                  <a:pt x="33451" y="925162"/>
                </a:lnTo>
                <a:lnTo>
                  <a:pt x="0" y="973836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3" name="object 23"/>
          <p:cNvSpPr/>
          <p:nvPr/>
        </p:nvSpPr>
        <p:spPr>
          <a:xfrm>
            <a:off x="7687818" y="4497907"/>
            <a:ext cx="2830195" cy="171450"/>
          </a:xfrm>
          <a:custGeom>
            <a:avLst/>
            <a:gdLst/>
            <a:ahLst/>
            <a:cxnLst/>
            <a:rect l="l" t="t" r="r" b="b"/>
            <a:pathLst>
              <a:path w="2830195" h="171450">
                <a:moveTo>
                  <a:pt x="2797004" y="66472"/>
                </a:moveTo>
                <a:lnTo>
                  <a:pt x="2791841" y="66472"/>
                </a:lnTo>
                <a:lnTo>
                  <a:pt x="2791841" y="104572"/>
                </a:lnTo>
                <a:lnTo>
                  <a:pt x="2721460" y="104578"/>
                </a:lnTo>
                <a:lnTo>
                  <a:pt x="2668016" y="135814"/>
                </a:lnTo>
                <a:lnTo>
                  <a:pt x="2662336" y="140793"/>
                </a:lnTo>
                <a:lnTo>
                  <a:pt x="2659157" y="147355"/>
                </a:lnTo>
                <a:lnTo>
                  <a:pt x="2658693" y="154656"/>
                </a:lnTo>
                <a:lnTo>
                  <a:pt x="2661158" y="161849"/>
                </a:lnTo>
                <a:lnTo>
                  <a:pt x="2666190" y="167457"/>
                </a:lnTo>
                <a:lnTo>
                  <a:pt x="2672746" y="170612"/>
                </a:lnTo>
                <a:lnTo>
                  <a:pt x="2680017" y="171100"/>
                </a:lnTo>
                <a:lnTo>
                  <a:pt x="2687192" y="168707"/>
                </a:lnTo>
                <a:lnTo>
                  <a:pt x="2829687" y="85522"/>
                </a:lnTo>
                <a:lnTo>
                  <a:pt x="2797004" y="66472"/>
                </a:lnTo>
                <a:close/>
              </a:path>
              <a:path w="2830195" h="171450">
                <a:moveTo>
                  <a:pt x="2721366" y="66479"/>
                </a:moveTo>
                <a:lnTo>
                  <a:pt x="0" y="66726"/>
                </a:lnTo>
                <a:lnTo>
                  <a:pt x="0" y="104826"/>
                </a:lnTo>
                <a:lnTo>
                  <a:pt x="2721471" y="104572"/>
                </a:lnTo>
                <a:lnTo>
                  <a:pt x="2754040" y="85538"/>
                </a:lnTo>
                <a:lnTo>
                  <a:pt x="2721366" y="66479"/>
                </a:lnTo>
                <a:close/>
              </a:path>
              <a:path w="2830195" h="171450">
                <a:moveTo>
                  <a:pt x="2754040" y="85538"/>
                </a:moveTo>
                <a:lnTo>
                  <a:pt x="2721460" y="104578"/>
                </a:lnTo>
                <a:lnTo>
                  <a:pt x="2791841" y="104572"/>
                </a:lnTo>
                <a:lnTo>
                  <a:pt x="2791841" y="102032"/>
                </a:lnTo>
                <a:lnTo>
                  <a:pt x="2782316" y="102032"/>
                </a:lnTo>
                <a:lnTo>
                  <a:pt x="2754040" y="85538"/>
                </a:lnTo>
                <a:close/>
              </a:path>
              <a:path w="2830195" h="171450">
                <a:moveTo>
                  <a:pt x="2782316" y="69012"/>
                </a:moveTo>
                <a:lnTo>
                  <a:pt x="2754040" y="85538"/>
                </a:lnTo>
                <a:lnTo>
                  <a:pt x="2782316" y="102032"/>
                </a:lnTo>
                <a:lnTo>
                  <a:pt x="2782316" y="69012"/>
                </a:lnTo>
                <a:close/>
              </a:path>
              <a:path w="2830195" h="171450">
                <a:moveTo>
                  <a:pt x="2791841" y="69012"/>
                </a:moveTo>
                <a:lnTo>
                  <a:pt x="2782316" y="69012"/>
                </a:lnTo>
                <a:lnTo>
                  <a:pt x="2782316" y="102032"/>
                </a:lnTo>
                <a:lnTo>
                  <a:pt x="2791841" y="102032"/>
                </a:lnTo>
                <a:lnTo>
                  <a:pt x="2791841" y="69012"/>
                </a:lnTo>
                <a:close/>
              </a:path>
              <a:path w="2830195" h="171450">
                <a:moveTo>
                  <a:pt x="2791841" y="66472"/>
                </a:moveTo>
                <a:lnTo>
                  <a:pt x="2721366" y="66479"/>
                </a:lnTo>
                <a:lnTo>
                  <a:pt x="2754040" y="85538"/>
                </a:lnTo>
                <a:lnTo>
                  <a:pt x="2782316" y="69012"/>
                </a:lnTo>
                <a:lnTo>
                  <a:pt x="2791841" y="69012"/>
                </a:lnTo>
                <a:lnTo>
                  <a:pt x="2791841" y="66472"/>
                </a:lnTo>
                <a:close/>
              </a:path>
              <a:path w="2830195" h="171450">
                <a:moveTo>
                  <a:pt x="2679999" y="0"/>
                </a:moveTo>
                <a:lnTo>
                  <a:pt x="2672699" y="464"/>
                </a:lnTo>
                <a:lnTo>
                  <a:pt x="2666136" y="3643"/>
                </a:lnTo>
                <a:lnTo>
                  <a:pt x="2661158" y="9322"/>
                </a:lnTo>
                <a:lnTo>
                  <a:pt x="2658693" y="16444"/>
                </a:lnTo>
                <a:lnTo>
                  <a:pt x="2659157" y="23721"/>
                </a:lnTo>
                <a:lnTo>
                  <a:pt x="2662336" y="30307"/>
                </a:lnTo>
                <a:lnTo>
                  <a:pt x="2668016" y="35357"/>
                </a:lnTo>
                <a:lnTo>
                  <a:pt x="2721366" y="66479"/>
                </a:lnTo>
                <a:lnTo>
                  <a:pt x="2797004" y="66472"/>
                </a:lnTo>
                <a:lnTo>
                  <a:pt x="2687192" y="2464"/>
                </a:lnTo>
                <a:lnTo>
                  <a:pt x="267999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object 24"/>
          <p:cNvSpPr txBox="1"/>
          <p:nvPr/>
        </p:nvSpPr>
        <p:spPr>
          <a:xfrm>
            <a:off x="7710296" y="4264915"/>
            <a:ext cx="2721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0205" algn="l"/>
                <a:tab pos="728980" algn="l"/>
                <a:tab pos="1087120" algn="l"/>
                <a:tab pos="1443990" algn="l"/>
                <a:tab pos="1802130" algn="l"/>
                <a:tab pos="2160270" algn="l"/>
                <a:tab pos="2518410" algn="l"/>
              </a:tabLst>
            </a:pPr>
            <a:r>
              <a:rPr sz="2000" dirty="0">
                <a:solidFill>
                  <a:srgbClr val="538235"/>
                </a:solidFill>
                <a:latin typeface="Cambria Math"/>
                <a:cs typeface="Cambria Math"/>
              </a:rPr>
              <a:t>−	−	−	−	−	−	−	−</a:t>
            </a:r>
            <a:endParaRPr sz="20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57605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Exemplos</a:t>
            </a:r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5143881" y="2689099"/>
            <a:ext cx="697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</a:t>
            </a:r>
            <a:r>
              <a:rPr sz="2000" spc="1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1,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0370" y="2689099"/>
            <a:ext cx="18440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𝑏</a:t>
            </a:r>
            <a:r>
              <a:rPr sz="2000" spc="1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−4</a:t>
            </a:r>
            <a:r>
              <a:rPr sz="2000" spc="45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e</a:t>
            </a:r>
            <a:r>
              <a:rPr sz="2000" spc="4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𝑐</a:t>
            </a:r>
            <a:r>
              <a:rPr sz="2000" spc="15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3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944" y="1097408"/>
            <a:ext cx="8758555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latin typeface="Calibri Light"/>
                <a:cs typeface="Calibri Light"/>
              </a:rPr>
              <a:t>Esboce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gráfico,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determine</a:t>
            </a:r>
            <a:r>
              <a:rPr sz="2000" spc="2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os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zeros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</a:t>
            </a:r>
            <a:r>
              <a:rPr sz="2000" spc="204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204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sinal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da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 err="1">
                <a:latin typeface="Calibri Light"/>
                <a:cs typeface="Calibri Light"/>
              </a:rPr>
              <a:t>função</a:t>
            </a:r>
            <a:r>
              <a:rPr sz="2000" spc="200" dirty="0">
                <a:latin typeface="Calibri Light"/>
                <a:cs typeface="Calibri Light"/>
              </a:rPr>
              <a:t> </a:t>
            </a:r>
            <a:r>
              <a:rPr sz="2000" spc="-5" dirty="0" err="1">
                <a:latin typeface="Calibri Light"/>
                <a:cs typeface="Calibri Light"/>
              </a:rPr>
              <a:t>quadrática</a:t>
            </a:r>
            <a:endParaRPr lang="pt-BR" sz="2000" spc="-5" dirty="0">
              <a:latin typeface="Calibri Light"/>
              <a:cs typeface="Calibri Light"/>
            </a:endParaRPr>
          </a:p>
          <a:p>
            <a:pPr marL="63500" marR="55880">
              <a:lnSpc>
                <a:spcPct val="100000"/>
              </a:lnSpc>
              <a:spcBef>
                <a:spcPts val="105"/>
              </a:spcBef>
            </a:pP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175" spc="31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4𝑥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</a:t>
            </a:r>
            <a:r>
              <a:rPr sz="2000" dirty="0">
                <a:latin typeface="Calibri Light"/>
                <a:cs typeface="Calibri Light"/>
              </a:rPr>
              <a:t>.</a:t>
            </a:r>
          </a:p>
          <a:p>
            <a:pPr marL="87630">
              <a:lnSpc>
                <a:spcPct val="100000"/>
              </a:lnSpc>
              <a:spcBef>
                <a:spcPts val="570"/>
              </a:spcBef>
            </a:pPr>
            <a:r>
              <a:rPr sz="2000" spc="-10" dirty="0">
                <a:latin typeface="Calibri Light"/>
                <a:cs typeface="Calibri Light"/>
              </a:rPr>
              <a:t>Solução: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Calibri Light"/>
              <a:cs typeface="Calibri Light"/>
            </a:endParaRPr>
          </a:p>
          <a:p>
            <a:pPr marL="57785">
              <a:lnSpc>
                <a:spcPct val="100000"/>
              </a:lnSpc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Neste</a:t>
            </a:r>
            <a:r>
              <a:rPr sz="2000" spc="-4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caso,</a:t>
            </a:r>
            <a:r>
              <a:rPr sz="20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tem-se</a:t>
            </a:r>
            <a:endParaRPr sz="2000" dirty="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43142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Exemplos</a:t>
            </a:r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717547" y="1760220"/>
            <a:ext cx="8798560" cy="4546600"/>
          </a:xfrm>
          <a:custGeom>
            <a:avLst/>
            <a:gdLst/>
            <a:ahLst/>
            <a:cxnLst/>
            <a:rect l="l" t="t" r="r" b="b"/>
            <a:pathLst>
              <a:path w="8798560" h="4546600">
                <a:moveTo>
                  <a:pt x="8798052" y="0"/>
                </a:moveTo>
                <a:lnTo>
                  <a:pt x="0" y="0"/>
                </a:lnTo>
                <a:lnTo>
                  <a:pt x="0" y="4546092"/>
                </a:lnTo>
                <a:lnTo>
                  <a:pt x="8798052" y="4546092"/>
                </a:lnTo>
                <a:lnTo>
                  <a:pt x="879805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5143881" y="2689099"/>
            <a:ext cx="6978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</a:t>
            </a:r>
            <a:r>
              <a:rPr sz="2000" spc="1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1,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00370" y="2689099"/>
            <a:ext cx="1844039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𝑏</a:t>
            </a:r>
            <a:r>
              <a:rPr sz="2000" spc="1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−4</a:t>
            </a:r>
            <a:r>
              <a:rPr sz="2000" spc="45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e</a:t>
            </a:r>
            <a:r>
              <a:rPr sz="2000" spc="4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𝑐</a:t>
            </a:r>
            <a:r>
              <a:rPr sz="2000" spc="15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3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29944" y="1097408"/>
            <a:ext cx="8758555" cy="1607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00" marR="55880">
              <a:lnSpc>
                <a:spcPct val="100000"/>
              </a:lnSpc>
              <a:spcBef>
                <a:spcPts val="105"/>
              </a:spcBef>
            </a:pPr>
            <a:r>
              <a:rPr sz="2000" spc="-5" dirty="0" err="1">
                <a:latin typeface="Calibri Light"/>
                <a:cs typeface="Calibri Light"/>
              </a:rPr>
              <a:t>Esboce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gráfico,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determine</a:t>
            </a:r>
            <a:r>
              <a:rPr sz="2000" spc="2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os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zeros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</a:t>
            </a:r>
            <a:r>
              <a:rPr sz="2000" spc="204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204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sinal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da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 err="1">
                <a:latin typeface="Calibri Light"/>
                <a:cs typeface="Calibri Light"/>
              </a:rPr>
              <a:t>função</a:t>
            </a:r>
            <a:r>
              <a:rPr sz="2000" spc="200" dirty="0">
                <a:latin typeface="Calibri Light"/>
                <a:cs typeface="Calibri Light"/>
              </a:rPr>
              <a:t> </a:t>
            </a:r>
            <a:r>
              <a:rPr sz="2000" spc="-5" dirty="0" err="1">
                <a:latin typeface="Calibri Light"/>
                <a:cs typeface="Calibri Light"/>
              </a:rPr>
              <a:t>quadrática</a:t>
            </a:r>
            <a:endParaRPr lang="pt-BR" sz="2000" spc="-5" dirty="0">
              <a:latin typeface="Calibri Light"/>
              <a:cs typeface="Calibri Light"/>
            </a:endParaRPr>
          </a:p>
          <a:p>
            <a:pPr marL="63500" marR="55880">
              <a:lnSpc>
                <a:spcPct val="100000"/>
              </a:lnSpc>
              <a:spcBef>
                <a:spcPts val="105"/>
              </a:spcBef>
            </a:pP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175" spc="31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4𝑥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</a:t>
            </a:r>
            <a:r>
              <a:rPr sz="2000" dirty="0">
                <a:latin typeface="Calibri Light"/>
                <a:cs typeface="Calibri Light"/>
              </a:rPr>
              <a:t>.</a:t>
            </a:r>
          </a:p>
          <a:p>
            <a:pPr marL="87630">
              <a:lnSpc>
                <a:spcPct val="100000"/>
              </a:lnSpc>
              <a:spcBef>
                <a:spcPts val="570"/>
              </a:spcBef>
            </a:pPr>
            <a:r>
              <a:rPr sz="2000" spc="-10" dirty="0">
                <a:latin typeface="Calibri Light"/>
                <a:cs typeface="Calibri Light"/>
              </a:rPr>
              <a:t>Solução:</a:t>
            </a:r>
            <a:endParaRPr sz="2000" dirty="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Calibri Light"/>
              <a:cs typeface="Calibri Light"/>
            </a:endParaRPr>
          </a:p>
          <a:p>
            <a:pPr marL="57785">
              <a:lnSpc>
                <a:spcPct val="100000"/>
              </a:lnSpc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Neste</a:t>
            </a:r>
            <a:r>
              <a:rPr sz="2000" spc="-4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caso,</a:t>
            </a:r>
            <a:r>
              <a:rPr sz="20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tem-se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777996" y="4674235"/>
            <a:ext cx="7283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baseline="11111" dirty="0">
                <a:solidFill>
                  <a:srgbClr val="2E5496"/>
                </a:solidFill>
                <a:latin typeface="Cambria Math"/>
                <a:cs typeface="Cambria Math"/>
              </a:rPr>
              <a:t>𝑥</a:t>
            </a:r>
            <a:r>
              <a:rPr sz="1450" dirty="0">
                <a:solidFill>
                  <a:srgbClr val="2E5496"/>
                </a:solidFill>
                <a:latin typeface="Cambria Math"/>
                <a:cs typeface="Cambria Math"/>
              </a:rPr>
              <a:t>1,2</a:t>
            </a:r>
            <a:r>
              <a:rPr sz="1450" spc="26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11111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endParaRPr sz="3000" baseline="11111">
              <a:latin typeface="Cambria Math"/>
              <a:cs typeface="Cambria Math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538092" y="4472433"/>
            <a:ext cx="1344295" cy="352425"/>
          </a:xfrm>
          <a:custGeom>
            <a:avLst/>
            <a:gdLst/>
            <a:ahLst/>
            <a:cxnLst/>
            <a:rect l="l" t="t" r="r" b="b"/>
            <a:pathLst>
              <a:path w="1344295" h="352425">
                <a:moveTo>
                  <a:pt x="1342644" y="335280"/>
                </a:moveTo>
                <a:lnTo>
                  <a:pt x="0" y="335280"/>
                </a:lnTo>
                <a:lnTo>
                  <a:pt x="0" y="352044"/>
                </a:lnTo>
                <a:lnTo>
                  <a:pt x="1342644" y="352044"/>
                </a:lnTo>
                <a:lnTo>
                  <a:pt x="1342644" y="335280"/>
                </a:lnTo>
                <a:close/>
              </a:path>
              <a:path w="1344295" h="352425">
                <a:moveTo>
                  <a:pt x="1344168" y="0"/>
                </a:moveTo>
                <a:lnTo>
                  <a:pt x="1202436" y="0"/>
                </a:lnTo>
                <a:lnTo>
                  <a:pt x="1202436" y="254"/>
                </a:lnTo>
                <a:lnTo>
                  <a:pt x="1185164" y="254"/>
                </a:lnTo>
                <a:lnTo>
                  <a:pt x="1123823" y="212471"/>
                </a:lnTo>
                <a:lnTo>
                  <a:pt x="1080008" y="115951"/>
                </a:lnTo>
                <a:lnTo>
                  <a:pt x="1039241" y="134620"/>
                </a:lnTo>
                <a:lnTo>
                  <a:pt x="1043051" y="143891"/>
                </a:lnTo>
                <a:lnTo>
                  <a:pt x="1064006" y="134620"/>
                </a:lnTo>
                <a:lnTo>
                  <a:pt x="1115441" y="245237"/>
                </a:lnTo>
                <a:lnTo>
                  <a:pt x="1127506" y="245237"/>
                </a:lnTo>
                <a:lnTo>
                  <a:pt x="1194435" y="16764"/>
                </a:lnTo>
                <a:lnTo>
                  <a:pt x="1344168" y="16764"/>
                </a:lnTo>
                <a:lnTo>
                  <a:pt x="1344168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4525772" y="4430396"/>
            <a:ext cx="13690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475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2000" spc="-10" dirty="0">
                <a:solidFill>
                  <a:srgbClr val="2E5496"/>
                </a:solidFill>
                <a:latin typeface="Cambria Math"/>
                <a:cs typeface="Cambria Math"/>
              </a:rPr>
              <a:t>4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)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±	4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1222" y="4793108"/>
            <a:ext cx="51815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</a:t>
            </a:r>
            <a:r>
              <a:rPr sz="2000" spc="-10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06828" y="5510886"/>
            <a:ext cx="9912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Portanto,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764023" y="5808676"/>
            <a:ext cx="175831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175" spc="450" baseline="-153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e</a:t>
            </a: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1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15" baseline="-1532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175" spc="450" baseline="-153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35089" y="5808676"/>
            <a:ext cx="12566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538235"/>
                </a:solidFill>
                <a:latin typeface="Calibri Light"/>
                <a:cs typeface="Calibri Light"/>
              </a:rPr>
              <a:t>(Zeros</a:t>
            </a:r>
            <a:r>
              <a:rPr sz="2000" spc="-70" dirty="0">
                <a:solidFill>
                  <a:srgbClr val="538235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538235"/>
                </a:solidFill>
                <a:latin typeface="Calibri Light"/>
                <a:cs typeface="Calibri Light"/>
              </a:rPr>
              <a:t>de</a:t>
            </a:r>
            <a:r>
              <a:rPr sz="2000" spc="-45" dirty="0">
                <a:solidFill>
                  <a:srgbClr val="538235"/>
                </a:solidFill>
                <a:latin typeface="Calibri Light"/>
                <a:cs typeface="Calibri Light"/>
              </a:rPr>
              <a:t> </a:t>
            </a:r>
            <a:r>
              <a:rPr sz="2000" spc="30" dirty="0">
                <a:solidFill>
                  <a:srgbClr val="538235"/>
                </a:solidFill>
                <a:latin typeface="Cambria Math"/>
                <a:cs typeface="Cambria Math"/>
              </a:rPr>
              <a:t>𝑓</a:t>
            </a:r>
            <a:r>
              <a:rPr sz="2000" spc="30" dirty="0">
                <a:solidFill>
                  <a:srgbClr val="538235"/>
                </a:solidFill>
                <a:latin typeface="Calibri Light"/>
                <a:cs typeface="Calibri Light"/>
              </a:rPr>
              <a:t>)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422266" y="3618356"/>
            <a:ext cx="1505585" cy="236220"/>
          </a:xfrm>
          <a:custGeom>
            <a:avLst/>
            <a:gdLst/>
            <a:ahLst/>
            <a:cxnLst/>
            <a:rect l="l" t="t" r="r" b="b"/>
            <a:pathLst>
              <a:path w="1505585" h="236220">
                <a:moveTo>
                  <a:pt x="78486" y="9525"/>
                </a:moveTo>
                <a:lnTo>
                  <a:pt x="75184" y="0"/>
                </a:lnTo>
                <a:lnTo>
                  <a:pt x="58051" y="6172"/>
                </a:lnTo>
                <a:lnTo>
                  <a:pt x="43065" y="15113"/>
                </a:lnTo>
                <a:lnTo>
                  <a:pt x="10922" y="58000"/>
                </a:lnTo>
                <a:lnTo>
                  <a:pt x="1206" y="96342"/>
                </a:lnTo>
                <a:lnTo>
                  <a:pt x="0" y="117983"/>
                </a:lnTo>
                <a:lnTo>
                  <a:pt x="1206" y="139636"/>
                </a:lnTo>
                <a:lnTo>
                  <a:pt x="10922" y="177927"/>
                </a:lnTo>
                <a:lnTo>
                  <a:pt x="43014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19" y="220243"/>
                </a:lnTo>
                <a:lnTo>
                  <a:pt x="53149" y="211937"/>
                </a:lnTo>
                <a:lnTo>
                  <a:pt x="29337" y="173291"/>
                </a:lnTo>
                <a:lnTo>
                  <a:pt x="21463" y="116713"/>
                </a:lnTo>
                <a:lnTo>
                  <a:pt x="22339" y="96570"/>
                </a:lnTo>
                <a:lnTo>
                  <a:pt x="35433" y="46863"/>
                </a:lnTo>
                <a:lnTo>
                  <a:pt x="64935" y="15455"/>
                </a:lnTo>
                <a:lnTo>
                  <a:pt x="78486" y="9525"/>
                </a:lnTo>
                <a:close/>
              </a:path>
              <a:path w="1505585" h="236220">
                <a:moveTo>
                  <a:pt x="496697" y="117983"/>
                </a:moveTo>
                <a:lnTo>
                  <a:pt x="491832" y="76352"/>
                </a:lnTo>
                <a:lnTo>
                  <a:pt x="466496" y="26835"/>
                </a:lnTo>
                <a:lnTo>
                  <a:pt x="421513" y="0"/>
                </a:lnTo>
                <a:lnTo>
                  <a:pt x="418211" y="9525"/>
                </a:lnTo>
                <a:lnTo>
                  <a:pt x="431825" y="15455"/>
                </a:lnTo>
                <a:lnTo>
                  <a:pt x="443560" y="23672"/>
                </a:lnTo>
                <a:lnTo>
                  <a:pt x="467461" y="61658"/>
                </a:lnTo>
                <a:lnTo>
                  <a:pt x="475234" y="116713"/>
                </a:lnTo>
                <a:lnTo>
                  <a:pt x="474345" y="137477"/>
                </a:lnTo>
                <a:lnTo>
                  <a:pt x="461264" y="188341"/>
                </a:lnTo>
                <a:lnTo>
                  <a:pt x="432041" y="220243"/>
                </a:lnTo>
                <a:lnTo>
                  <a:pt x="418592" y="226187"/>
                </a:lnTo>
                <a:lnTo>
                  <a:pt x="421513" y="235712"/>
                </a:lnTo>
                <a:lnTo>
                  <a:pt x="466623" y="209003"/>
                </a:lnTo>
                <a:lnTo>
                  <a:pt x="491896" y="159613"/>
                </a:lnTo>
                <a:lnTo>
                  <a:pt x="495490" y="139636"/>
                </a:lnTo>
                <a:lnTo>
                  <a:pt x="496697" y="117983"/>
                </a:lnTo>
                <a:close/>
              </a:path>
              <a:path w="1505585" h="236220">
                <a:moveTo>
                  <a:pt x="1277874" y="9525"/>
                </a:moveTo>
                <a:lnTo>
                  <a:pt x="1274572" y="0"/>
                </a:lnTo>
                <a:lnTo>
                  <a:pt x="1257439" y="6172"/>
                </a:lnTo>
                <a:lnTo>
                  <a:pt x="1242453" y="15113"/>
                </a:lnTo>
                <a:lnTo>
                  <a:pt x="1210310" y="58000"/>
                </a:lnTo>
                <a:lnTo>
                  <a:pt x="1200594" y="96342"/>
                </a:lnTo>
                <a:lnTo>
                  <a:pt x="1199388" y="117983"/>
                </a:lnTo>
                <a:lnTo>
                  <a:pt x="1200594" y="139636"/>
                </a:lnTo>
                <a:lnTo>
                  <a:pt x="1210310" y="177927"/>
                </a:lnTo>
                <a:lnTo>
                  <a:pt x="1242402" y="220662"/>
                </a:lnTo>
                <a:lnTo>
                  <a:pt x="1274572" y="235712"/>
                </a:lnTo>
                <a:lnTo>
                  <a:pt x="1277493" y="226187"/>
                </a:lnTo>
                <a:lnTo>
                  <a:pt x="1264107" y="220243"/>
                </a:lnTo>
                <a:lnTo>
                  <a:pt x="1252537" y="211937"/>
                </a:lnTo>
                <a:lnTo>
                  <a:pt x="1228725" y="173291"/>
                </a:lnTo>
                <a:lnTo>
                  <a:pt x="1220851" y="116713"/>
                </a:lnTo>
                <a:lnTo>
                  <a:pt x="1221727" y="96570"/>
                </a:lnTo>
                <a:lnTo>
                  <a:pt x="1234821" y="46863"/>
                </a:lnTo>
                <a:lnTo>
                  <a:pt x="1264323" y="15455"/>
                </a:lnTo>
                <a:lnTo>
                  <a:pt x="1277874" y="9525"/>
                </a:lnTo>
                <a:close/>
              </a:path>
              <a:path w="1505585" h="236220">
                <a:moveTo>
                  <a:pt x="1505585" y="117983"/>
                </a:moveTo>
                <a:lnTo>
                  <a:pt x="1500720" y="76352"/>
                </a:lnTo>
                <a:lnTo>
                  <a:pt x="1475384" y="26835"/>
                </a:lnTo>
                <a:lnTo>
                  <a:pt x="1430401" y="0"/>
                </a:lnTo>
                <a:lnTo>
                  <a:pt x="1427099" y="9525"/>
                </a:lnTo>
                <a:lnTo>
                  <a:pt x="1440713" y="15455"/>
                </a:lnTo>
                <a:lnTo>
                  <a:pt x="1452448" y="23672"/>
                </a:lnTo>
                <a:lnTo>
                  <a:pt x="1476349" y="61658"/>
                </a:lnTo>
                <a:lnTo>
                  <a:pt x="1484122" y="116713"/>
                </a:lnTo>
                <a:lnTo>
                  <a:pt x="1483233" y="137477"/>
                </a:lnTo>
                <a:lnTo>
                  <a:pt x="1470152" y="188341"/>
                </a:lnTo>
                <a:lnTo>
                  <a:pt x="1440929" y="220243"/>
                </a:lnTo>
                <a:lnTo>
                  <a:pt x="1427480" y="226187"/>
                </a:lnTo>
                <a:lnTo>
                  <a:pt x="1430401" y="235712"/>
                </a:lnTo>
                <a:lnTo>
                  <a:pt x="1475511" y="209003"/>
                </a:lnTo>
                <a:lnTo>
                  <a:pt x="1500784" y="159613"/>
                </a:lnTo>
                <a:lnTo>
                  <a:pt x="1504378" y="139636"/>
                </a:lnTo>
                <a:lnTo>
                  <a:pt x="1505585" y="117983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object 17"/>
          <p:cNvSpPr txBox="1"/>
          <p:nvPr/>
        </p:nvSpPr>
        <p:spPr>
          <a:xfrm>
            <a:off x="3569207" y="3541852"/>
            <a:ext cx="437769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1936114" algn="l"/>
                <a:tab pos="3135630" algn="l"/>
              </a:tabLst>
            </a:pPr>
            <a:r>
              <a:rPr sz="3000" baseline="-4166" dirty="0">
                <a:solidFill>
                  <a:srgbClr val="2E5496"/>
                </a:solidFill>
                <a:latin typeface="Cambria Math"/>
                <a:cs typeface="Cambria Math"/>
              </a:rPr>
              <a:t>∆</a:t>
            </a:r>
            <a:r>
              <a:rPr sz="3000" spc="-7" baseline="-4166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-4166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57" baseline="-4166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spc="82" baseline="-4166" dirty="0">
                <a:solidFill>
                  <a:srgbClr val="2E5496"/>
                </a:solidFill>
                <a:latin typeface="Cambria Math"/>
                <a:cs typeface="Cambria Math"/>
              </a:rPr>
              <a:t>𝑏</a:t>
            </a:r>
            <a:r>
              <a:rPr sz="2175" spc="82" baseline="22988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175" spc="300" baseline="22988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-4166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3000" spc="15" baseline="-4166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spc="-7" baseline="-4166" dirty="0">
                <a:solidFill>
                  <a:srgbClr val="2E5496"/>
                </a:solidFill>
                <a:latin typeface="Cambria Math"/>
                <a:cs typeface="Cambria Math"/>
              </a:rPr>
              <a:t>4𝑎𝑐</a:t>
            </a:r>
            <a:r>
              <a:rPr sz="3000" spc="277" baseline="-4166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-4166" dirty="0">
                <a:solidFill>
                  <a:srgbClr val="2E5496"/>
                </a:solidFill>
                <a:latin typeface="Cambria Math"/>
                <a:cs typeface="Cambria Math"/>
              </a:rPr>
              <a:t>=	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−4</a:t>
            </a:r>
            <a:r>
              <a:rPr sz="2000" spc="4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175" spc="6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175" spc="322" baseline="287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4.	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r>
              <a:rPr sz="2000" spc="37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.</a:t>
            </a:r>
            <a:r>
              <a:rPr sz="2000" spc="-1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(3)</a:t>
            </a:r>
            <a:r>
              <a:rPr sz="2000" spc="3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-2777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42" baseline="-2777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-2777" dirty="0">
                <a:solidFill>
                  <a:srgbClr val="2E5496"/>
                </a:solidFill>
                <a:latin typeface="Cambria Math"/>
                <a:cs typeface="Cambria Math"/>
              </a:rPr>
              <a:t>4</a:t>
            </a:r>
            <a:endParaRPr sz="3000" baseline="-2777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17767" y="4605910"/>
            <a:ext cx="2159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90309" y="4791329"/>
            <a:ext cx="586740" cy="17145"/>
          </a:xfrm>
          <a:custGeom>
            <a:avLst/>
            <a:gdLst/>
            <a:ahLst/>
            <a:cxnLst/>
            <a:rect l="l" t="t" r="r" b="b"/>
            <a:pathLst>
              <a:path w="586739" h="17145">
                <a:moveTo>
                  <a:pt x="586739" y="0"/>
                </a:moveTo>
                <a:lnTo>
                  <a:pt x="0" y="0"/>
                </a:lnTo>
                <a:lnTo>
                  <a:pt x="0" y="16764"/>
                </a:lnTo>
                <a:lnTo>
                  <a:pt x="586739" y="16764"/>
                </a:lnTo>
                <a:lnTo>
                  <a:pt x="586739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0" name="object 20"/>
          <p:cNvSpPr txBox="1"/>
          <p:nvPr/>
        </p:nvSpPr>
        <p:spPr>
          <a:xfrm>
            <a:off x="6278372" y="4413885"/>
            <a:ext cx="6115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4</a:t>
            </a:r>
            <a:r>
              <a:rPr sz="2000" spc="-4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±</a:t>
            </a:r>
            <a:r>
              <a:rPr sz="2000" spc="-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0877" y="4776292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8434" y="4601972"/>
            <a:ext cx="9258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spc="-2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±</a:t>
            </a:r>
            <a:r>
              <a:rPr sz="2000" spc="-2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1.</a:t>
            </a:r>
            <a:endParaRPr sz="20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74484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12977" y="1787905"/>
            <a:ext cx="8795385" cy="4546600"/>
          </a:xfrm>
          <a:custGeom>
            <a:avLst/>
            <a:gdLst/>
            <a:ahLst/>
            <a:cxnLst/>
            <a:rect l="l" t="t" r="r" b="b"/>
            <a:pathLst>
              <a:path w="8795385" h="4546600">
                <a:moveTo>
                  <a:pt x="8795004" y="0"/>
                </a:moveTo>
                <a:lnTo>
                  <a:pt x="0" y="0"/>
                </a:lnTo>
                <a:lnTo>
                  <a:pt x="0" y="4546092"/>
                </a:lnTo>
                <a:lnTo>
                  <a:pt x="8795004" y="4546092"/>
                </a:lnTo>
                <a:lnTo>
                  <a:pt x="8795004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Exemplos</a:t>
            </a:r>
          </a:p>
        </p:txBody>
      </p:sp>
      <p:sp>
        <p:nvSpPr>
          <p:cNvPr id="4" name="object 4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1809089" y="1821637"/>
            <a:ext cx="88074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 Light"/>
                <a:cs typeface="Calibri Light"/>
              </a:rPr>
              <a:t>S</a:t>
            </a:r>
            <a:r>
              <a:rPr sz="2000" spc="-5" dirty="0">
                <a:latin typeface="Calibri Light"/>
                <a:cs typeface="Calibri Light"/>
              </a:rPr>
              <a:t>ol</a:t>
            </a:r>
            <a:r>
              <a:rPr sz="2000" spc="-25" dirty="0">
                <a:latin typeface="Calibri Light"/>
                <a:cs typeface="Calibri Light"/>
              </a:rPr>
              <a:t>u</a:t>
            </a:r>
            <a:r>
              <a:rPr sz="2000" spc="-15" dirty="0">
                <a:latin typeface="Calibri Light"/>
                <a:cs typeface="Calibri Light"/>
              </a:rPr>
              <a:t>ç</a:t>
            </a:r>
            <a:r>
              <a:rPr sz="2000" spc="-20" dirty="0">
                <a:latin typeface="Calibri Light"/>
                <a:cs typeface="Calibri Light"/>
              </a:rPr>
              <a:t>ã</a:t>
            </a:r>
            <a:r>
              <a:rPr sz="2000" spc="-15" dirty="0">
                <a:latin typeface="Calibri Light"/>
                <a:cs typeface="Calibri Light"/>
              </a:rPr>
              <a:t>o</a:t>
            </a:r>
            <a:r>
              <a:rPr sz="2000" dirty="0">
                <a:latin typeface="Calibri Light"/>
                <a:cs typeface="Calibri Light"/>
              </a:rPr>
              <a:t>: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321552" y="1930908"/>
            <a:ext cx="4072254" cy="4269105"/>
            <a:chOff x="4797552" y="1930907"/>
            <a:chExt cx="4072254" cy="4269105"/>
          </a:xfrm>
        </p:grpSpPr>
        <p:sp>
          <p:nvSpPr>
            <p:cNvPr id="8" name="object 8"/>
            <p:cNvSpPr/>
            <p:nvPr/>
          </p:nvSpPr>
          <p:spPr>
            <a:xfrm>
              <a:off x="4797552" y="1930907"/>
              <a:ext cx="4072254" cy="4269105"/>
            </a:xfrm>
            <a:custGeom>
              <a:avLst/>
              <a:gdLst/>
              <a:ahLst/>
              <a:cxnLst/>
              <a:rect l="l" t="t" r="r" b="b"/>
              <a:pathLst>
                <a:path w="4072254" h="4269105">
                  <a:moveTo>
                    <a:pt x="4072128" y="0"/>
                  </a:moveTo>
                  <a:lnTo>
                    <a:pt x="0" y="0"/>
                  </a:lnTo>
                  <a:lnTo>
                    <a:pt x="0" y="4268724"/>
                  </a:lnTo>
                  <a:lnTo>
                    <a:pt x="4072128" y="4268724"/>
                  </a:lnTo>
                  <a:lnTo>
                    <a:pt x="4072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6259068" y="2609087"/>
              <a:ext cx="1567180" cy="3383915"/>
            </a:xfrm>
            <a:custGeom>
              <a:avLst/>
              <a:gdLst/>
              <a:ahLst/>
              <a:cxnLst/>
              <a:rect l="l" t="t" r="r" b="b"/>
              <a:pathLst>
                <a:path w="1567179" h="3383915">
                  <a:moveTo>
                    <a:pt x="0" y="3383508"/>
                  </a:moveTo>
                  <a:lnTo>
                    <a:pt x="0" y="4572"/>
                  </a:lnTo>
                </a:path>
                <a:path w="1567179" h="3383915">
                  <a:moveTo>
                    <a:pt x="1045463" y="3383508"/>
                  </a:moveTo>
                  <a:lnTo>
                    <a:pt x="1045463" y="4572"/>
                  </a:lnTo>
                </a:path>
                <a:path w="1567179" h="3383915">
                  <a:moveTo>
                    <a:pt x="1566672" y="3378949"/>
                  </a:moveTo>
                  <a:lnTo>
                    <a:pt x="1566672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224272" y="3742943"/>
              <a:ext cx="3143885" cy="1699260"/>
            </a:xfrm>
            <a:custGeom>
              <a:avLst/>
              <a:gdLst/>
              <a:ahLst/>
              <a:cxnLst/>
              <a:rect l="l" t="t" r="r" b="b"/>
              <a:pathLst>
                <a:path w="3143884" h="1699260">
                  <a:moveTo>
                    <a:pt x="6095" y="1699259"/>
                  </a:moveTo>
                  <a:lnTo>
                    <a:pt x="3143884" y="1699259"/>
                  </a:lnTo>
                </a:path>
                <a:path w="3143884" h="1699260">
                  <a:moveTo>
                    <a:pt x="0" y="565403"/>
                  </a:moveTo>
                  <a:lnTo>
                    <a:pt x="3137788" y="565403"/>
                  </a:lnTo>
                </a:path>
                <a:path w="3143884" h="1699260">
                  <a:moveTo>
                    <a:pt x="4572" y="0"/>
                  </a:moveTo>
                  <a:lnTo>
                    <a:pt x="314236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8353044" y="2615183"/>
              <a:ext cx="0" cy="3379470"/>
            </a:xfrm>
            <a:custGeom>
              <a:avLst/>
              <a:gdLst/>
              <a:ahLst/>
              <a:cxnLst/>
              <a:rect l="l" t="t" r="r" b="b"/>
              <a:pathLst>
                <a:path h="3379470">
                  <a:moveTo>
                    <a:pt x="0" y="33789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28844" y="3176015"/>
              <a:ext cx="3138170" cy="0"/>
            </a:xfrm>
            <a:custGeom>
              <a:avLst/>
              <a:gdLst/>
              <a:ahLst/>
              <a:cxnLst/>
              <a:rect l="l" t="t" r="r" b="b"/>
              <a:pathLst>
                <a:path w="3138170">
                  <a:moveTo>
                    <a:pt x="0" y="0"/>
                  </a:moveTo>
                  <a:lnTo>
                    <a:pt x="3137788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4885182" y="2085593"/>
              <a:ext cx="3922395" cy="4032250"/>
            </a:xfrm>
            <a:custGeom>
              <a:avLst/>
              <a:gdLst/>
              <a:ahLst/>
              <a:cxnLst/>
              <a:rect l="l" t="t" r="r" b="b"/>
              <a:pathLst>
                <a:path w="3922395" h="4032250">
                  <a:moveTo>
                    <a:pt x="3922395" y="2787396"/>
                  </a:moveTo>
                  <a:lnTo>
                    <a:pt x="3903459" y="2776347"/>
                  </a:lnTo>
                  <a:lnTo>
                    <a:pt x="3829685" y="2733294"/>
                  </a:lnTo>
                  <a:lnTo>
                    <a:pt x="3824351" y="2730246"/>
                  </a:lnTo>
                  <a:lnTo>
                    <a:pt x="3817620" y="2732024"/>
                  </a:lnTo>
                  <a:lnTo>
                    <a:pt x="3814445" y="2737358"/>
                  </a:lnTo>
                  <a:lnTo>
                    <a:pt x="3811397" y="2742692"/>
                  </a:lnTo>
                  <a:lnTo>
                    <a:pt x="3813175" y="2749423"/>
                  </a:lnTo>
                  <a:lnTo>
                    <a:pt x="3818509" y="2752598"/>
                  </a:lnTo>
                  <a:lnTo>
                    <a:pt x="3859225" y="2776359"/>
                  </a:lnTo>
                  <a:lnTo>
                    <a:pt x="854113" y="2776550"/>
                  </a:lnTo>
                  <a:lnTo>
                    <a:pt x="853948" y="63271"/>
                  </a:lnTo>
                  <a:lnTo>
                    <a:pt x="878166" y="104775"/>
                  </a:lnTo>
                  <a:lnTo>
                    <a:pt x="880745" y="109093"/>
                  </a:lnTo>
                  <a:lnTo>
                    <a:pt x="887476" y="110871"/>
                  </a:lnTo>
                  <a:lnTo>
                    <a:pt x="892810" y="107823"/>
                  </a:lnTo>
                  <a:lnTo>
                    <a:pt x="898144" y="104648"/>
                  </a:lnTo>
                  <a:lnTo>
                    <a:pt x="899922" y="97917"/>
                  </a:lnTo>
                  <a:lnTo>
                    <a:pt x="896874" y="92583"/>
                  </a:lnTo>
                  <a:lnTo>
                    <a:pt x="855599" y="21971"/>
                  </a:lnTo>
                  <a:lnTo>
                    <a:pt x="842772" y="0"/>
                  </a:lnTo>
                  <a:lnTo>
                    <a:pt x="788670" y="92583"/>
                  </a:lnTo>
                  <a:lnTo>
                    <a:pt x="785622" y="97917"/>
                  </a:lnTo>
                  <a:lnTo>
                    <a:pt x="787400" y="104775"/>
                  </a:lnTo>
                  <a:lnTo>
                    <a:pt x="798068" y="110871"/>
                  </a:lnTo>
                  <a:lnTo>
                    <a:pt x="804799" y="109093"/>
                  </a:lnTo>
                  <a:lnTo>
                    <a:pt x="807974" y="103759"/>
                  </a:lnTo>
                  <a:lnTo>
                    <a:pt x="831723" y="63042"/>
                  </a:lnTo>
                  <a:lnTo>
                    <a:pt x="831888" y="2776550"/>
                  </a:lnTo>
                  <a:lnTo>
                    <a:pt x="0" y="2776601"/>
                  </a:lnTo>
                  <a:lnTo>
                    <a:pt x="0" y="2798826"/>
                  </a:lnTo>
                  <a:lnTo>
                    <a:pt x="831888" y="2798775"/>
                  </a:lnTo>
                  <a:lnTo>
                    <a:pt x="831977" y="4031996"/>
                  </a:lnTo>
                  <a:lnTo>
                    <a:pt x="854202" y="4031996"/>
                  </a:lnTo>
                  <a:lnTo>
                    <a:pt x="854113" y="2798775"/>
                  </a:lnTo>
                  <a:lnTo>
                    <a:pt x="3858996" y="2798572"/>
                  </a:lnTo>
                  <a:lnTo>
                    <a:pt x="3878161" y="2787396"/>
                  </a:lnTo>
                  <a:lnTo>
                    <a:pt x="3858996" y="2798584"/>
                  </a:lnTo>
                  <a:lnTo>
                    <a:pt x="3818509" y="2822194"/>
                  </a:lnTo>
                  <a:lnTo>
                    <a:pt x="3813175" y="2825369"/>
                  </a:lnTo>
                  <a:lnTo>
                    <a:pt x="3811397" y="2832100"/>
                  </a:lnTo>
                  <a:lnTo>
                    <a:pt x="3814445" y="2837434"/>
                  </a:lnTo>
                  <a:lnTo>
                    <a:pt x="3817620" y="2842768"/>
                  </a:lnTo>
                  <a:lnTo>
                    <a:pt x="3824351" y="2844546"/>
                  </a:lnTo>
                  <a:lnTo>
                    <a:pt x="3829685" y="2841498"/>
                  </a:lnTo>
                  <a:lnTo>
                    <a:pt x="3922395" y="27873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082917" y="1851788"/>
            <a:ext cx="1555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209530" y="4893310"/>
            <a:ext cx="1485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39965" y="5161535"/>
            <a:ext cx="344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707504" y="4860747"/>
            <a:ext cx="154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97953" y="4061206"/>
            <a:ext cx="153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92112" y="3460826"/>
            <a:ext cx="154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06717" y="2921584"/>
            <a:ext cx="154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731317" y="2611945"/>
            <a:ext cx="3166110" cy="3401060"/>
            <a:chOff x="5207317" y="2611945"/>
            <a:chExt cx="3166110" cy="3401060"/>
          </a:xfrm>
        </p:grpSpPr>
        <p:sp>
          <p:nvSpPr>
            <p:cNvPr id="22" name="object 22"/>
            <p:cNvSpPr/>
            <p:nvPr/>
          </p:nvSpPr>
          <p:spPr>
            <a:xfrm>
              <a:off x="5634227" y="3177539"/>
              <a:ext cx="92075" cy="1130935"/>
            </a:xfrm>
            <a:custGeom>
              <a:avLst/>
              <a:gdLst/>
              <a:ahLst/>
              <a:cxnLst/>
              <a:rect l="l" t="t" r="r" b="b"/>
              <a:pathLst>
                <a:path w="92075" h="1130935">
                  <a:moveTo>
                    <a:pt x="82550" y="0"/>
                  </a:moveTo>
                  <a:lnTo>
                    <a:pt x="0" y="0"/>
                  </a:lnTo>
                </a:path>
                <a:path w="92075" h="1130935">
                  <a:moveTo>
                    <a:pt x="87122" y="566928"/>
                  </a:moveTo>
                  <a:lnTo>
                    <a:pt x="4572" y="566928"/>
                  </a:lnTo>
                </a:path>
                <a:path w="92075" h="1130935">
                  <a:moveTo>
                    <a:pt x="91694" y="1130808"/>
                  </a:moveTo>
                  <a:lnTo>
                    <a:pt x="9144" y="113080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3" name="object 23"/>
            <p:cNvSpPr/>
            <p:nvPr/>
          </p:nvSpPr>
          <p:spPr>
            <a:xfrm>
              <a:off x="5644895" y="5999733"/>
              <a:ext cx="82550" cy="12700"/>
            </a:xfrm>
            <a:custGeom>
              <a:avLst/>
              <a:gdLst/>
              <a:ahLst/>
              <a:cxnLst/>
              <a:rect l="l" t="t" r="r" b="b"/>
              <a:pathLst>
                <a:path w="82550" h="12700">
                  <a:moveTo>
                    <a:pt x="0" y="12699"/>
                  </a:moveTo>
                  <a:lnTo>
                    <a:pt x="82550" y="12699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4" name="object 24"/>
            <p:cNvSpPr/>
            <p:nvPr/>
          </p:nvSpPr>
          <p:spPr>
            <a:xfrm>
              <a:off x="5646419" y="5443727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55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6259067" y="4870703"/>
              <a:ext cx="2108200" cy="92075"/>
            </a:xfrm>
            <a:custGeom>
              <a:avLst/>
              <a:gdLst/>
              <a:ahLst/>
              <a:cxnLst/>
              <a:rect l="l" t="t" r="r" b="b"/>
              <a:pathLst>
                <a:path w="2108200" h="92075">
                  <a:moveTo>
                    <a:pt x="1566672" y="90043"/>
                  </a:moveTo>
                  <a:lnTo>
                    <a:pt x="1566672" y="0"/>
                  </a:lnTo>
                </a:path>
                <a:path w="2108200" h="92075">
                  <a:moveTo>
                    <a:pt x="2107691" y="90043"/>
                  </a:moveTo>
                  <a:lnTo>
                    <a:pt x="2107691" y="0"/>
                  </a:lnTo>
                </a:path>
                <a:path w="2108200" h="92075">
                  <a:moveTo>
                    <a:pt x="0" y="91567"/>
                  </a:moveTo>
                  <a:lnTo>
                    <a:pt x="0" y="15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6" name="object 26"/>
            <p:cNvSpPr/>
            <p:nvPr/>
          </p:nvSpPr>
          <p:spPr>
            <a:xfrm>
              <a:off x="5212079" y="2616707"/>
              <a:ext cx="0" cy="3379470"/>
            </a:xfrm>
            <a:custGeom>
              <a:avLst/>
              <a:gdLst/>
              <a:ahLst/>
              <a:cxnLst/>
              <a:rect l="l" t="t" r="r" b="b"/>
              <a:pathLst>
                <a:path h="3379470">
                  <a:moveTo>
                    <a:pt x="0" y="3378936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7307579" y="487680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900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455029" y="4874717"/>
            <a:ext cx="3448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729730" y="2602802"/>
            <a:ext cx="3154045" cy="2362835"/>
            <a:chOff x="5205729" y="2602801"/>
            <a:chExt cx="3154045" cy="2362835"/>
          </a:xfrm>
        </p:grpSpPr>
        <p:sp>
          <p:nvSpPr>
            <p:cNvPr id="30" name="object 30"/>
            <p:cNvSpPr/>
            <p:nvPr/>
          </p:nvSpPr>
          <p:spPr>
            <a:xfrm>
              <a:off x="5212079" y="4869180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900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216651" y="2607564"/>
              <a:ext cx="3138170" cy="0"/>
            </a:xfrm>
            <a:custGeom>
              <a:avLst/>
              <a:gdLst/>
              <a:ahLst/>
              <a:cxnLst/>
              <a:rect l="l" t="t" r="r" b="b"/>
              <a:pathLst>
                <a:path w="3138170">
                  <a:moveTo>
                    <a:pt x="0" y="0"/>
                  </a:moveTo>
                  <a:lnTo>
                    <a:pt x="3137789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98461" y="2367534"/>
            <a:ext cx="1536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738938" y="2602739"/>
            <a:ext cx="3147695" cy="3408679"/>
            <a:chOff x="5214937" y="2602738"/>
            <a:chExt cx="3147695" cy="3408679"/>
          </a:xfrm>
        </p:grpSpPr>
        <p:sp>
          <p:nvSpPr>
            <p:cNvPr id="34" name="object 34"/>
            <p:cNvSpPr/>
            <p:nvPr/>
          </p:nvSpPr>
          <p:spPr>
            <a:xfrm>
              <a:off x="5635751" y="2609088"/>
              <a:ext cx="82550" cy="0"/>
            </a:xfrm>
            <a:custGeom>
              <a:avLst/>
              <a:gdLst/>
              <a:ahLst/>
              <a:cxnLst/>
              <a:rect l="l" t="t" r="r" b="b"/>
              <a:pathLst>
                <a:path w="82550">
                  <a:moveTo>
                    <a:pt x="82550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219700" y="2621280"/>
              <a:ext cx="3138170" cy="3385185"/>
            </a:xfrm>
            <a:custGeom>
              <a:avLst/>
              <a:gdLst/>
              <a:ahLst/>
              <a:cxnLst/>
              <a:rect l="l" t="t" r="r" b="b"/>
              <a:pathLst>
                <a:path w="3138170" h="3385185">
                  <a:moveTo>
                    <a:pt x="0" y="3384804"/>
                  </a:moveTo>
                  <a:lnTo>
                    <a:pt x="3137789" y="3384804"/>
                  </a:lnTo>
                </a:path>
                <a:path w="3138170" h="3385185">
                  <a:moveTo>
                    <a:pt x="1562100" y="3378936"/>
                  </a:moveTo>
                  <a:lnTo>
                    <a:pt x="156210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6784847" y="4863083"/>
              <a:ext cx="0" cy="90170"/>
            </a:xfrm>
            <a:custGeom>
              <a:avLst/>
              <a:gdLst/>
              <a:ahLst/>
              <a:cxnLst/>
              <a:rect l="l" t="t" r="r" b="b"/>
              <a:pathLst>
                <a:path h="90170">
                  <a:moveTo>
                    <a:pt x="0" y="90043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244206" y="4846142"/>
            <a:ext cx="154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808596" y="5717845"/>
            <a:ext cx="344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−2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814956" y="2798064"/>
            <a:ext cx="4429125" cy="3213100"/>
            <a:chOff x="1290955" y="2798064"/>
            <a:chExt cx="4429125" cy="3213100"/>
          </a:xfrm>
        </p:grpSpPr>
        <p:sp>
          <p:nvSpPr>
            <p:cNvPr id="40" name="object 40"/>
            <p:cNvSpPr/>
            <p:nvPr/>
          </p:nvSpPr>
          <p:spPr>
            <a:xfrm>
              <a:off x="5637276" y="5998210"/>
              <a:ext cx="82550" cy="12700"/>
            </a:xfrm>
            <a:custGeom>
              <a:avLst/>
              <a:gdLst/>
              <a:ahLst/>
              <a:cxnLst/>
              <a:rect l="l" t="t" r="r" b="b"/>
              <a:pathLst>
                <a:path w="82550" h="12700">
                  <a:moveTo>
                    <a:pt x="0" y="12699"/>
                  </a:moveTo>
                  <a:lnTo>
                    <a:pt x="82550" y="12699"/>
                  </a:lnTo>
                  <a:lnTo>
                    <a:pt x="82550" y="0"/>
                  </a:lnTo>
                  <a:lnTo>
                    <a:pt x="0" y="0"/>
                  </a:lnTo>
                  <a:lnTo>
                    <a:pt x="0" y="126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4033774" y="2798064"/>
              <a:ext cx="542925" cy="236220"/>
            </a:xfrm>
            <a:custGeom>
              <a:avLst/>
              <a:gdLst/>
              <a:ahLst/>
              <a:cxnLst/>
              <a:rect l="l" t="t" r="r" b="b"/>
              <a:pathLst>
                <a:path w="542925" h="236219">
                  <a:moveTo>
                    <a:pt x="467360" y="0"/>
                  </a:moveTo>
                  <a:lnTo>
                    <a:pt x="463930" y="9525"/>
                  </a:lnTo>
                  <a:lnTo>
                    <a:pt x="477625" y="15501"/>
                  </a:lnTo>
                  <a:lnTo>
                    <a:pt x="489378" y="23717"/>
                  </a:lnTo>
                  <a:lnTo>
                    <a:pt x="513205" y="61652"/>
                  </a:lnTo>
                  <a:lnTo>
                    <a:pt x="521080" y="116712"/>
                  </a:lnTo>
                  <a:lnTo>
                    <a:pt x="520199" y="137477"/>
                  </a:lnTo>
                  <a:lnTo>
                    <a:pt x="506984" y="188340"/>
                  </a:lnTo>
                  <a:lnTo>
                    <a:pt x="477766" y="220255"/>
                  </a:lnTo>
                  <a:lnTo>
                    <a:pt x="464312" y="226187"/>
                  </a:lnTo>
                  <a:lnTo>
                    <a:pt x="467360" y="235712"/>
                  </a:lnTo>
                  <a:lnTo>
                    <a:pt x="512347" y="208994"/>
                  </a:lnTo>
                  <a:lnTo>
                    <a:pt x="537686" y="159607"/>
                  </a:lnTo>
                  <a:lnTo>
                    <a:pt x="542543" y="117983"/>
                  </a:lnTo>
                  <a:lnTo>
                    <a:pt x="541329" y="96335"/>
                  </a:lnTo>
                  <a:lnTo>
                    <a:pt x="531614" y="57993"/>
                  </a:lnTo>
                  <a:lnTo>
                    <a:pt x="499427" y="15113"/>
                  </a:lnTo>
                  <a:lnTo>
                    <a:pt x="484429" y="6163"/>
                  </a:lnTo>
                  <a:lnTo>
                    <a:pt x="467360" y="0"/>
                  </a:lnTo>
                  <a:close/>
                </a:path>
                <a:path w="542925" h="236219">
                  <a:moveTo>
                    <a:pt x="75184" y="0"/>
                  </a:moveTo>
                  <a:lnTo>
                    <a:pt x="30267" y="26824"/>
                  </a:lnTo>
                  <a:lnTo>
                    <a:pt x="4857" y="76342"/>
                  </a:lnTo>
                  <a:lnTo>
                    <a:pt x="0" y="117983"/>
                  </a:lnTo>
                  <a:lnTo>
                    <a:pt x="1214" y="139628"/>
                  </a:lnTo>
                  <a:lnTo>
                    <a:pt x="10929" y="177919"/>
                  </a:lnTo>
                  <a:lnTo>
                    <a:pt x="43068" y="220662"/>
                  </a:lnTo>
                  <a:lnTo>
                    <a:pt x="75184" y="235712"/>
                  </a:lnTo>
                  <a:lnTo>
                    <a:pt x="78231" y="226187"/>
                  </a:lnTo>
                  <a:lnTo>
                    <a:pt x="64777" y="220255"/>
                  </a:lnTo>
                  <a:lnTo>
                    <a:pt x="53181" y="211978"/>
                  </a:lnTo>
                  <a:lnTo>
                    <a:pt x="29412" y="173291"/>
                  </a:lnTo>
                  <a:lnTo>
                    <a:pt x="21589" y="116712"/>
                  </a:lnTo>
                  <a:lnTo>
                    <a:pt x="22451" y="96565"/>
                  </a:lnTo>
                  <a:lnTo>
                    <a:pt x="35560" y="46862"/>
                  </a:lnTo>
                  <a:lnTo>
                    <a:pt x="64992" y="15501"/>
                  </a:lnTo>
                  <a:lnTo>
                    <a:pt x="78612" y="9525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2E5496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1290955" y="5012563"/>
              <a:ext cx="807720" cy="236220"/>
            </a:xfrm>
            <a:custGeom>
              <a:avLst/>
              <a:gdLst/>
              <a:ahLst/>
              <a:cxnLst/>
              <a:rect l="l" t="t" r="r" b="b"/>
              <a:pathLst>
                <a:path w="807719" h="236220">
                  <a:moveTo>
                    <a:pt x="732408" y="0"/>
                  </a:moveTo>
                  <a:lnTo>
                    <a:pt x="729107" y="9525"/>
                  </a:lnTo>
                  <a:lnTo>
                    <a:pt x="742727" y="15501"/>
                  </a:lnTo>
                  <a:lnTo>
                    <a:pt x="754443" y="23717"/>
                  </a:lnTo>
                  <a:lnTo>
                    <a:pt x="778254" y="61652"/>
                  </a:lnTo>
                  <a:lnTo>
                    <a:pt x="786130" y="116712"/>
                  </a:lnTo>
                  <a:lnTo>
                    <a:pt x="785250" y="137477"/>
                  </a:lnTo>
                  <a:lnTo>
                    <a:pt x="772159" y="188341"/>
                  </a:lnTo>
                  <a:lnTo>
                    <a:pt x="742870" y="220255"/>
                  </a:lnTo>
                  <a:lnTo>
                    <a:pt x="729488" y="226187"/>
                  </a:lnTo>
                  <a:lnTo>
                    <a:pt x="732408" y="235712"/>
                  </a:lnTo>
                  <a:lnTo>
                    <a:pt x="777503" y="208994"/>
                  </a:lnTo>
                  <a:lnTo>
                    <a:pt x="802751" y="159607"/>
                  </a:lnTo>
                  <a:lnTo>
                    <a:pt x="807593" y="117982"/>
                  </a:lnTo>
                  <a:lnTo>
                    <a:pt x="806378" y="96335"/>
                  </a:lnTo>
                  <a:lnTo>
                    <a:pt x="796663" y="57993"/>
                  </a:lnTo>
                  <a:lnTo>
                    <a:pt x="764524" y="15112"/>
                  </a:lnTo>
                  <a:lnTo>
                    <a:pt x="749532" y="6163"/>
                  </a:lnTo>
                  <a:lnTo>
                    <a:pt x="732408" y="0"/>
                  </a:lnTo>
                  <a:close/>
                </a:path>
                <a:path w="807719" h="236220">
                  <a:moveTo>
                    <a:pt x="75183" y="0"/>
                  </a:moveTo>
                  <a:lnTo>
                    <a:pt x="30196" y="26824"/>
                  </a:lnTo>
                  <a:lnTo>
                    <a:pt x="4857" y="76342"/>
                  </a:lnTo>
                  <a:lnTo>
                    <a:pt x="0" y="117982"/>
                  </a:lnTo>
                  <a:lnTo>
                    <a:pt x="1212" y="139628"/>
                  </a:lnTo>
                  <a:lnTo>
                    <a:pt x="10876" y="177919"/>
                  </a:lnTo>
                  <a:lnTo>
                    <a:pt x="43005" y="220662"/>
                  </a:lnTo>
                  <a:lnTo>
                    <a:pt x="75183" y="235712"/>
                  </a:lnTo>
                  <a:lnTo>
                    <a:pt x="78104" y="226187"/>
                  </a:lnTo>
                  <a:lnTo>
                    <a:pt x="64704" y="220255"/>
                  </a:lnTo>
                  <a:lnTo>
                    <a:pt x="53101" y="211978"/>
                  </a:lnTo>
                  <a:lnTo>
                    <a:pt x="29338" y="173291"/>
                  </a:lnTo>
                  <a:lnTo>
                    <a:pt x="21462" y="116712"/>
                  </a:lnTo>
                  <a:lnTo>
                    <a:pt x="22342" y="96565"/>
                  </a:lnTo>
                  <a:lnTo>
                    <a:pt x="35432" y="46862"/>
                  </a:lnTo>
                  <a:lnTo>
                    <a:pt x="64918" y="15501"/>
                  </a:lnTo>
                  <a:lnTo>
                    <a:pt x="78485" y="9525"/>
                  </a:lnTo>
                  <a:lnTo>
                    <a:pt x="75183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891995" y="4349851"/>
            <a:ext cx="1661160" cy="918210"/>
          </a:xfrm>
          <a:prstGeom prst="rect">
            <a:avLst/>
          </a:prstGeom>
        </p:spPr>
        <p:txBody>
          <a:bodyPr vert="horz" wrap="square" lIns="0" tIns="153670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121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Sinal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spcBef>
                <a:spcPts val="1115"/>
              </a:spcBef>
              <a:tabLst>
                <a:tab pos="1005840" algn="l"/>
              </a:tabLst>
            </a:pP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Positiva:	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89985" y="4936998"/>
            <a:ext cx="11087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40" dirty="0">
                <a:solidFill>
                  <a:srgbClr val="C00000"/>
                </a:solidFill>
                <a:latin typeface="Cambria Math"/>
                <a:cs typeface="Cambria Math"/>
              </a:rPr>
              <a:t>𝖴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000" spc="-10" dirty="0">
                <a:solidFill>
                  <a:srgbClr val="C00000"/>
                </a:solidFill>
                <a:latin typeface="Cambria Math"/>
                <a:cs typeface="Cambria Math"/>
              </a:rPr>
              <a:t>3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+∞)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891996" y="5430114"/>
            <a:ext cx="15881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C00000"/>
                </a:solidFill>
                <a:latin typeface="Calibri Light"/>
                <a:cs typeface="Calibri Light"/>
              </a:rPr>
              <a:t>Negativa:</a:t>
            </a:r>
            <a:r>
              <a:rPr sz="2000" spc="-4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(1,3)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053870" y="2200390"/>
            <a:ext cx="2529840" cy="3264535"/>
          </a:xfrm>
          <a:custGeom>
            <a:avLst/>
            <a:gdLst/>
            <a:ahLst/>
            <a:cxnLst/>
            <a:rect l="l" t="t" r="r" b="b"/>
            <a:pathLst>
              <a:path w="2529840" h="3264535">
                <a:moveTo>
                  <a:pt x="17732" y="101155"/>
                </a:moveTo>
                <a:lnTo>
                  <a:pt x="6795" y="47265"/>
                </a:lnTo>
                <a:lnTo>
                  <a:pt x="0" y="8080"/>
                </a:lnTo>
                <a:lnTo>
                  <a:pt x="2507" y="15631"/>
                </a:lnTo>
                <a:lnTo>
                  <a:pt x="17996" y="75913"/>
                </a:lnTo>
                <a:lnTo>
                  <a:pt x="32082" y="133398"/>
                </a:lnTo>
                <a:lnTo>
                  <a:pt x="51133" y="212280"/>
                </a:lnTo>
                <a:lnTo>
                  <a:pt x="65129" y="271827"/>
                </a:lnTo>
                <a:lnTo>
                  <a:pt x="81420" y="343236"/>
                </a:lnTo>
                <a:lnTo>
                  <a:pt x="90359" y="382962"/>
                </a:lnTo>
                <a:lnTo>
                  <a:pt x="99789" y="425141"/>
                </a:lnTo>
                <a:lnTo>
                  <a:pt x="109683" y="469602"/>
                </a:lnTo>
                <a:lnTo>
                  <a:pt x="120014" y="516175"/>
                </a:lnTo>
                <a:lnTo>
                  <a:pt x="130754" y="564689"/>
                </a:lnTo>
                <a:lnTo>
                  <a:pt x="141877" y="614972"/>
                </a:lnTo>
                <a:lnTo>
                  <a:pt x="153353" y="666855"/>
                </a:lnTo>
                <a:lnTo>
                  <a:pt x="165157" y="720167"/>
                </a:lnTo>
                <a:lnTo>
                  <a:pt x="177261" y="774736"/>
                </a:lnTo>
                <a:lnTo>
                  <a:pt x="189637" y="830391"/>
                </a:lnTo>
                <a:lnTo>
                  <a:pt x="202257" y="886963"/>
                </a:lnTo>
                <a:lnTo>
                  <a:pt x="215095" y="944281"/>
                </a:lnTo>
                <a:lnTo>
                  <a:pt x="228123" y="1002172"/>
                </a:lnTo>
                <a:lnTo>
                  <a:pt x="241314" y="1060468"/>
                </a:lnTo>
                <a:lnTo>
                  <a:pt x="254639" y="1118996"/>
                </a:lnTo>
                <a:lnTo>
                  <a:pt x="268072" y="1177587"/>
                </a:lnTo>
                <a:lnTo>
                  <a:pt x="281585" y="1236069"/>
                </a:lnTo>
                <a:lnTo>
                  <a:pt x="295151" y="1294272"/>
                </a:lnTo>
                <a:lnTo>
                  <a:pt x="308742" y="1352024"/>
                </a:lnTo>
                <a:lnTo>
                  <a:pt x="322332" y="1409156"/>
                </a:lnTo>
                <a:lnTo>
                  <a:pt x="335891" y="1465495"/>
                </a:lnTo>
                <a:lnTo>
                  <a:pt x="349394" y="1520873"/>
                </a:lnTo>
                <a:lnTo>
                  <a:pt x="362812" y="1575117"/>
                </a:lnTo>
                <a:lnTo>
                  <a:pt x="376119" y="1628057"/>
                </a:lnTo>
                <a:lnTo>
                  <a:pt x="389286" y="1679522"/>
                </a:lnTo>
                <a:lnTo>
                  <a:pt x="402286" y="1729341"/>
                </a:lnTo>
                <a:lnTo>
                  <a:pt x="415092" y="1777344"/>
                </a:lnTo>
                <a:lnTo>
                  <a:pt x="427677" y="1823359"/>
                </a:lnTo>
                <a:lnTo>
                  <a:pt x="440013" y="1867217"/>
                </a:lnTo>
                <a:lnTo>
                  <a:pt x="452072" y="1908746"/>
                </a:lnTo>
                <a:lnTo>
                  <a:pt x="470506" y="1970446"/>
                </a:lnTo>
                <a:lnTo>
                  <a:pt x="488957" y="2030944"/>
                </a:lnTo>
                <a:lnTo>
                  <a:pt x="507423" y="2090217"/>
                </a:lnTo>
                <a:lnTo>
                  <a:pt x="525905" y="2148242"/>
                </a:lnTo>
                <a:lnTo>
                  <a:pt x="544403" y="2204996"/>
                </a:lnTo>
                <a:lnTo>
                  <a:pt x="562917" y="2260457"/>
                </a:lnTo>
                <a:lnTo>
                  <a:pt x="581448" y="2314601"/>
                </a:lnTo>
                <a:lnTo>
                  <a:pt x="599994" y="2367405"/>
                </a:lnTo>
                <a:lnTo>
                  <a:pt x="618557" y="2418847"/>
                </a:lnTo>
                <a:lnTo>
                  <a:pt x="637136" y="2468904"/>
                </a:lnTo>
                <a:lnTo>
                  <a:pt x="655732" y="2517552"/>
                </a:lnTo>
                <a:lnTo>
                  <a:pt x="674345" y="2564770"/>
                </a:lnTo>
                <a:lnTo>
                  <a:pt x="692974" y="2610533"/>
                </a:lnTo>
                <a:lnTo>
                  <a:pt x="711619" y="2654819"/>
                </a:lnTo>
                <a:lnTo>
                  <a:pt x="730281" y="2697606"/>
                </a:lnTo>
                <a:lnTo>
                  <a:pt x="748961" y="2738870"/>
                </a:lnTo>
                <a:lnTo>
                  <a:pt x="767657" y="2778588"/>
                </a:lnTo>
                <a:lnTo>
                  <a:pt x="786370" y="2816738"/>
                </a:lnTo>
                <a:lnTo>
                  <a:pt x="805100" y="2853296"/>
                </a:lnTo>
                <a:lnTo>
                  <a:pt x="823847" y="2888240"/>
                </a:lnTo>
                <a:lnTo>
                  <a:pt x="842611" y="2921547"/>
                </a:lnTo>
                <a:lnTo>
                  <a:pt x="899137" y="3011394"/>
                </a:lnTo>
                <a:lnTo>
                  <a:pt x="937157" y="3062912"/>
                </a:lnTo>
                <a:lnTo>
                  <a:pt x="975376" y="3107981"/>
                </a:lnTo>
                <a:lnTo>
                  <a:pt x="1013718" y="3146834"/>
                </a:lnTo>
                <a:lnTo>
                  <a:pt x="1052105" y="3179705"/>
                </a:lnTo>
                <a:lnTo>
                  <a:pt x="1090462" y="3206827"/>
                </a:lnTo>
                <a:lnTo>
                  <a:pt x="1128711" y="3228431"/>
                </a:lnTo>
                <a:lnTo>
                  <a:pt x="1166775" y="3244752"/>
                </a:lnTo>
                <a:lnTo>
                  <a:pt x="1204579" y="3256023"/>
                </a:lnTo>
                <a:lnTo>
                  <a:pt x="1279096" y="3264344"/>
                </a:lnTo>
                <a:lnTo>
                  <a:pt x="1315656" y="3261732"/>
                </a:lnTo>
                <a:lnTo>
                  <a:pt x="1387506" y="3242308"/>
                </a:lnTo>
                <a:lnTo>
                  <a:pt x="1422982" y="3225096"/>
                </a:lnTo>
                <a:lnTo>
                  <a:pt x="1458284" y="3202614"/>
                </a:lnTo>
                <a:lnTo>
                  <a:pt x="1493504" y="3174663"/>
                </a:lnTo>
                <a:lnTo>
                  <a:pt x="1528737" y="3141041"/>
                </a:lnTo>
                <a:lnTo>
                  <a:pt x="1564074" y="3101547"/>
                </a:lnTo>
                <a:lnTo>
                  <a:pt x="1599611" y="3055981"/>
                </a:lnTo>
                <a:lnTo>
                  <a:pt x="1635439" y="3004142"/>
                </a:lnTo>
                <a:lnTo>
                  <a:pt x="1671653" y="2945828"/>
                </a:lnTo>
                <a:lnTo>
                  <a:pt x="1708257" y="2881046"/>
                </a:lnTo>
                <a:lnTo>
                  <a:pt x="1726673" y="2846304"/>
                </a:lnTo>
                <a:lnTo>
                  <a:pt x="1745156" y="2810014"/>
                </a:lnTo>
                <a:lnTo>
                  <a:pt x="1763698" y="2772191"/>
                </a:lnTo>
                <a:lnTo>
                  <a:pt x="1782292" y="2732849"/>
                </a:lnTo>
                <a:lnTo>
                  <a:pt x="1800931" y="2692003"/>
                </a:lnTo>
                <a:lnTo>
                  <a:pt x="1819607" y="2649667"/>
                </a:lnTo>
                <a:lnTo>
                  <a:pt x="1838314" y="2605857"/>
                </a:lnTo>
                <a:lnTo>
                  <a:pt x="1857044" y="2560586"/>
                </a:lnTo>
                <a:lnTo>
                  <a:pt x="1875789" y="2513869"/>
                </a:lnTo>
                <a:lnTo>
                  <a:pt x="1894544" y="2465722"/>
                </a:lnTo>
                <a:lnTo>
                  <a:pt x="1913300" y="2416157"/>
                </a:lnTo>
                <a:lnTo>
                  <a:pt x="1932050" y="2365191"/>
                </a:lnTo>
                <a:lnTo>
                  <a:pt x="1950787" y="2312838"/>
                </a:lnTo>
                <a:lnTo>
                  <a:pt x="1969503" y="2259112"/>
                </a:lnTo>
                <a:lnTo>
                  <a:pt x="1988193" y="2204028"/>
                </a:lnTo>
                <a:lnTo>
                  <a:pt x="2006847" y="2147600"/>
                </a:lnTo>
                <a:lnTo>
                  <a:pt x="2025460" y="2089843"/>
                </a:lnTo>
                <a:lnTo>
                  <a:pt x="2044023" y="2030772"/>
                </a:lnTo>
                <a:lnTo>
                  <a:pt x="2062530" y="1970402"/>
                </a:lnTo>
                <a:lnTo>
                  <a:pt x="2080974" y="1908746"/>
                </a:lnTo>
                <a:lnTo>
                  <a:pt x="2093037" y="1867201"/>
                </a:lnTo>
                <a:lnTo>
                  <a:pt x="2105382" y="1823297"/>
                </a:lnTo>
                <a:lnTo>
                  <a:pt x="2117983" y="1777206"/>
                </a:lnTo>
                <a:lnTo>
                  <a:pt x="2130811" y="1729101"/>
                </a:lnTo>
                <a:lnTo>
                  <a:pt x="2143837" y="1679154"/>
                </a:lnTo>
                <a:lnTo>
                  <a:pt x="2157035" y="1627537"/>
                </a:lnTo>
                <a:lnTo>
                  <a:pt x="2170375" y="1574424"/>
                </a:lnTo>
                <a:lnTo>
                  <a:pt x="2183829" y="1519986"/>
                </a:lnTo>
                <a:lnTo>
                  <a:pt x="2197370" y="1464397"/>
                </a:lnTo>
                <a:lnTo>
                  <a:pt x="2210970" y="1407828"/>
                </a:lnTo>
                <a:lnTo>
                  <a:pt x="2224600" y="1350453"/>
                </a:lnTo>
                <a:lnTo>
                  <a:pt x="2238232" y="1292443"/>
                </a:lnTo>
                <a:lnTo>
                  <a:pt x="2251839" y="1233972"/>
                </a:lnTo>
                <a:lnTo>
                  <a:pt x="2265392" y="1175211"/>
                </a:lnTo>
                <a:lnTo>
                  <a:pt x="2278863" y="1116333"/>
                </a:lnTo>
                <a:lnTo>
                  <a:pt x="2292223" y="1057512"/>
                </a:lnTo>
                <a:lnTo>
                  <a:pt x="2305446" y="998918"/>
                </a:lnTo>
                <a:lnTo>
                  <a:pt x="2318503" y="940725"/>
                </a:lnTo>
                <a:lnTo>
                  <a:pt x="2331366" y="883106"/>
                </a:lnTo>
                <a:lnTo>
                  <a:pt x="2344006" y="826232"/>
                </a:lnTo>
                <a:lnTo>
                  <a:pt x="2356396" y="770277"/>
                </a:lnTo>
                <a:lnTo>
                  <a:pt x="2368508" y="715412"/>
                </a:lnTo>
                <a:lnTo>
                  <a:pt x="2380313" y="661811"/>
                </a:lnTo>
                <a:lnTo>
                  <a:pt x="2391783" y="609646"/>
                </a:lnTo>
                <a:lnTo>
                  <a:pt x="2402891" y="559089"/>
                </a:lnTo>
                <a:lnTo>
                  <a:pt x="2413609" y="510312"/>
                </a:lnTo>
                <a:lnTo>
                  <a:pt x="2423907" y="463490"/>
                </a:lnTo>
                <a:lnTo>
                  <a:pt x="2433759" y="418792"/>
                </a:lnTo>
                <a:lnTo>
                  <a:pt x="2443135" y="376394"/>
                </a:lnTo>
                <a:lnTo>
                  <a:pt x="2452009" y="336466"/>
                </a:lnTo>
                <a:lnTo>
                  <a:pt x="2460352" y="299182"/>
                </a:lnTo>
                <a:lnTo>
                  <a:pt x="2475332" y="233233"/>
                </a:lnTo>
                <a:lnTo>
                  <a:pt x="2500485" y="125706"/>
                </a:lnTo>
                <a:lnTo>
                  <a:pt x="2513983" y="67999"/>
                </a:lnTo>
                <a:lnTo>
                  <a:pt x="2522969" y="29404"/>
                </a:lnTo>
                <a:lnTo>
                  <a:pt x="2528009" y="7534"/>
                </a:lnTo>
                <a:lnTo>
                  <a:pt x="2529665" y="0"/>
                </a:lnTo>
                <a:lnTo>
                  <a:pt x="2528502" y="4414"/>
                </a:lnTo>
                <a:lnTo>
                  <a:pt x="2525083" y="18388"/>
                </a:lnTo>
                <a:lnTo>
                  <a:pt x="2519972" y="39534"/>
                </a:lnTo>
                <a:lnTo>
                  <a:pt x="2513734" y="65463"/>
                </a:lnTo>
                <a:lnTo>
                  <a:pt x="2506932" y="93789"/>
                </a:lnTo>
              </a:path>
            </a:pathLst>
          </a:custGeom>
          <a:ln w="38100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47" name="object 47"/>
          <p:cNvSpPr txBox="1"/>
          <p:nvPr/>
        </p:nvSpPr>
        <p:spPr>
          <a:xfrm>
            <a:off x="7322820" y="2847847"/>
            <a:ext cx="4533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500" spc="-5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15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500" spc="-9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mbria Math"/>
                <a:cs typeface="Cambria Math"/>
              </a:rPr>
              <a:t>3</a:t>
            </a:r>
            <a:r>
              <a:rPr sz="15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68641" y="3096515"/>
            <a:ext cx="651510" cy="1844675"/>
            <a:chOff x="5644641" y="3096514"/>
            <a:chExt cx="651510" cy="1844675"/>
          </a:xfrm>
        </p:grpSpPr>
        <p:pic>
          <p:nvPicPr>
            <p:cNvPr id="49" name="object 4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44641" y="3096514"/>
              <a:ext cx="120904" cy="120903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74993" y="4820158"/>
              <a:ext cx="120903" cy="120904"/>
            </a:xfrm>
            <a:prstGeom prst="rect">
              <a:avLst/>
            </a:prstGeom>
          </p:spPr>
        </p:pic>
      </p:grpSp>
      <p:sp>
        <p:nvSpPr>
          <p:cNvPr id="51" name="object 51"/>
          <p:cNvSpPr txBox="1"/>
          <p:nvPr/>
        </p:nvSpPr>
        <p:spPr>
          <a:xfrm>
            <a:off x="7766050" y="4487036"/>
            <a:ext cx="45339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500" spc="-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15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500" spc="-9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15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8766937" y="4508197"/>
            <a:ext cx="1202055" cy="6813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200025">
              <a:lnSpc>
                <a:spcPct val="100000"/>
              </a:lnSpc>
              <a:spcBef>
                <a:spcPts val="509"/>
              </a:spcBef>
            </a:pPr>
            <a:r>
              <a:rPr sz="1500" spc="10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1500" spc="-5" dirty="0">
                <a:solidFill>
                  <a:srgbClr val="C00000"/>
                </a:solidFill>
                <a:latin typeface="Cambria Math"/>
                <a:cs typeface="Cambria Math"/>
              </a:rPr>
              <a:t>3</a:t>
            </a:r>
            <a:r>
              <a:rPr sz="15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1500" spc="-9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1500" spc="-5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15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0"/>
              </a:spcBef>
              <a:tabLst>
                <a:tab pos="490855" algn="l"/>
                <a:tab pos="1047750" algn="l"/>
              </a:tabLst>
            </a:pPr>
            <a:r>
              <a:rPr sz="2000" dirty="0">
                <a:latin typeface="Cambria Math"/>
                <a:cs typeface="Cambria Math"/>
              </a:rPr>
              <a:t>3	4	5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53" name="object 5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777985" y="4807966"/>
            <a:ext cx="120904" cy="120903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1791715" y="2416810"/>
            <a:ext cx="4398010" cy="17119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4719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Como</a:t>
            </a:r>
            <a:r>
              <a:rPr sz="2000" spc="-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𝑐</a:t>
            </a:r>
            <a:r>
              <a:rPr sz="2000" spc="1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3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,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tem-se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que</a:t>
            </a:r>
            <a:r>
              <a:rPr sz="2000" spc="-3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endParaRPr sz="2000">
              <a:latin typeface="Calibri Light"/>
              <a:cs typeface="Calibri Light"/>
            </a:endParaRPr>
          </a:p>
          <a:p>
            <a:pPr marL="20320">
              <a:lnSpc>
                <a:spcPct val="100000"/>
              </a:lnSpc>
              <a:tabLst>
                <a:tab pos="3849370" algn="l"/>
              </a:tabLst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gráfi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000" spc="-3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in</a:t>
            </a:r>
            <a:r>
              <a:rPr sz="2000" spc="5" dirty="0">
                <a:solidFill>
                  <a:srgbClr val="2E5496"/>
                </a:solidFill>
                <a:latin typeface="Calibri Light"/>
                <a:cs typeface="Calibri Light"/>
              </a:rPr>
              <a:t>ter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</a:t>
            </a:r>
            <a:r>
              <a:rPr sz="2000" spc="5" dirty="0">
                <a:solidFill>
                  <a:srgbClr val="2E5496"/>
                </a:solidFill>
                <a:latin typeface="Calibri Light"/>
                <a:cs typeface="Calibri Light"/>
              </a:rPr>
              <a:t>e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p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ta</a:t>
            </a:r>
            <a:r>
              <a:rPr sz="20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eixo</a:t>
            </a:r>
            <a:r>
              <a:rPr sz="2000" spc="-3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𝑦</a:t>
            </a:r>
            <a:r>
              <a:rPr sz="2000" spc="6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no</a:t>
            </a:r>
            <a:r>
              <a:rPr sz="2000" spc="-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ponto	</a:t>
            </a:r>
            <a:r>
              <a:rPr sz="2000" spc="5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3 </a:t>
            </a:r>
            <a:r>
              <a:rPr sz="2000" spc="-5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00">
              <a:latin typeface="Cambria Math"/>
              <a:cs typeface="Cambria Math"/>
            </a:endParaRPr>
          </a:p>
          <a:p>
            <a:pPr marL="927100">
              <a:lnSpc>
                <a:spcPts val="2395"/>
              </a:lnSpc>
              <a:spcBef>
                <a:spcPts val="1335"/>
              </a:spcBef>
              <a:tabLst>
                <a:tab pos="1670685" algn="l"/>
                <a:tab pos="2510155" algn="l"/>
                <a:tab pos="2772410" algn="l"/>
                <a:tab pos="4178300" algn="l"/>
              </a:tabLst>
            </a:pP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Como	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</a:t>
            </a:r>
            <a:r>
              <a:rPr sz="2000" spc="16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&gt;</a:t>
            </a:r>
            <a:r>
              <a:rPr sz="2000" spc="12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55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r>
              <a:rPr sz="2000" spc="55" dirty="0">
                <a:solidFill>
                  <a:srgbClr val="2E5496"/>
                </a:solidFill>
                <a:latin typeface="Calibri Light"/>
                <a:cs typeface="Calibri Light"/>
              </a:rPr>
              <a:t>,	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a	</a:t>
            </a: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concavidade	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é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ts val="2395"/>
              </a:lnSpc>
            </a:pP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voltada</a:t>
            </a:r>
            <a:r>
              <a:rPr sz="2000" spc="-5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para</a:t>
            </a:r>
            <a:r>
              <a:rPr sz="2000" spc="-6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cima.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755344" y="1097408"/>
            <a:ext cx="87077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spc="19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Esboce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gráfico,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determine</a:t>
            </a:r>
            <a:r>
              <a:rPr sz="2000" spc="2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os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zeros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</a:t>
            </a:r>
            <a:r>
              <a:rPr sz="2000" spc="204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204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sinal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da</a:t>
            </a:r>
            <a:r>
              <a:rPr sz="2000" spc="2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função</a:t>
            </a:r>
            <a:r>
              <a:rPr sz="2000" spc="200" dirty="0">
                <a:latin typeface="Calibri Light"/>
                <a:cs typeface="Calibri Light"/>
              </a:rPr>
              <a:t> </a:t>
            </a:r>
            <a:r>
              <a:rPr sz="2000" spc="-5" dirty="0" err="1">
                <a:latin typeface="Calibri Light"/>
                <a:cs typeface="Calibri Light"/>
              </a:rPr>
              <a:t>quadrática</a:t>
            </a:r>
            <a:r>
              <a:rPr sz="2000" spc="210" dirty="0">
                <a:latin typeface="Calibri Light"/>
                <a:cs typeface="Calibri Light"/>
              </a:rPr>
              <a:t> </a:t>
            </a:r>
            <a:r>
              <a:rPr lang="pt-BR" sz="2000" spc="210" dirty="0">
                <a:latin typeface="Calibri Light"/>
                <a:cs typeface="Calibri Light"/>
              </a:rPr>
              <a:t> </a:t>
            </a:r>
          </a:p>
          <a:p>
            <a:pPr marL="38100" marR="3048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175" spc="31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4𝑥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3</a:t>
            </a:r>
            <a:r>
              <a:rPr sz="2000" dirty="0">
                <a:latin typeface="Calibri Light"/>
                <a:cs typeface="Calibri Ligh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236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2" y="404622"/>
            <a:ext cx="5015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10" dirty="0"/>
              <a:t>Coordenadas</a:t>
            </a:r>
            <a:r>
              <a:rPr u="none" dirty="0"/>
              <a:t> </a:t>
            </a:r>
            <a:r>
              <a:rPr u="none" spc="-5" dirty="0"/>
              <a:t>do</a:t>
            </a:r>
            <a:r>
              <a:rPr u="none" spc="-10" dirty="0"/>
              <a:t> vértice</a:t>
            </a:r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2916683" y="4880610"/>
            <a:ext cx="8121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latin typeface="Calibri Light"/>
                <a:cs typeface="Calibri Light"/>
              </a:rPr>
              <a:t>M</a:t>
            </a:r>
            <a:r>
              <a:rPr sz="2000" dirty="0">
                <a:latin typeface="Calibri Light"/>
                <a:cs typeface="Calibri Light"/>
              </a:rPr>
              <a:t>í</a:t>
            </a:r>
            <a:r>
              <a:rPr sz="2000" spc="-10" dirty="0">
                <a:latin typeface="Calibri Light"/>
                <a:cs typeface="Calibri Light"/>
              </a:rPr>
              <a:t>ni</a:t>
            </a:r>
            <a:r>
              <a:rPr sz="2000" spc="-30" dirty="0">
                <a:latin typeface="Calibri Light"/>
                <a:cs typeface="Calibri Light"/>
              </a:rPr>
              <a:t>m</a:t>
            </a:r>
            <a:r>
              <a:rPr sz="2000" dirty="0">
                <a:latin typeface="Calibri Light"/>
                <a:cs typeface="Calibri Light"/>
              </a:rPr>
              <a:t>o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05000" y="2851404"/>
            <a:ext cx="2834640" cy="2018030"/>
            <a:chOff x="381000" y="2851404"/>
            <a:chExt cx="2834640" cy="2018030"/>
          </a:xfrm>
        </p:grpSpPr>
        <p:sp>
          <p:nvSpPr>
            <p:cNvPr id="7" name="object 7"/>
            <p:cNvSpPr/>
            <p:nvPr/>
          </p:nvSpPr>
          <p:spPr>
            <a:xfrm>
              <a:off x="400050" y="2870454"/>
              <a:ext cx="2796540" cy="1911350"/>
            </a:xfrm>
            <a:custGeom>
              <a:avLst/>
              <a:gdLst/>
              <a:ahLst/>
              <a:cxnLst/>
              <a:rect l="l" t="t" r="r" b="b"/>
              <a:pathLst>
                <a:path w="2796540" h="1911350">
                  <a:moveTo>
                    <a:pt x="0" y="0"/>
                  </a:moveTo>
                  <a:lnTo>
                    <a:pt x="28461" y="56201"/>
                  </a:lnTo>
                  <a:lnTo>
                    <a:pt x="56922" y="112359"/>
                  </a:lnTo>
                  <a:lnTo>
                    <a:pt x="85381" y="168431"/>
                  </a:lnTo>
                  <a:lnTo>
                    <a:pt x="113838" y="224373"/>
                  </a:lnTo>
                  <a:lnTo>
                    <a:pt x="142291" y="280143"/>
                  </a:lnTo>
                  <a:lnTo>
                    <a:pt x="170741" y="335696"/>
                  </a:lnTo>
                  <a:lnTo>
                    <a:pt x="199186" y="390990"/>
                  </a:lnTo>
                  <a:lnTo>
                    <a:pt x="227626" y="445981"/>
                  </a:lnTo>
                  <a:lnTo>
                    <a:pt x="256059" y="500627"/>
                  </a:lnTo>
                  <a:lnTo>
                    <a:pt x="284485" y="554883"/>
                  </a:lnTo>
                  <a:lnTo>
                    <a:pt x="312903" y="608707"/>
                  </a:lnTo>
                  <a:lnTo>
                    <a:pt x="341313" y="662056"/>
                  </a:lnTo>
                  <a:lnTo>
                    <a:pt x="369712" y="714887"/>
                  </a:lnTo>
                  <a:lnTo>
                    <a:pt x="398102" y="767155"/>
                  </a:lnTo>
                  <a:lnTo>
                    <a:pt x="426480" y="818818"/>
                  </a:lnTo>
                  <a:lnTo>
                    <a:pt x="454846" y="869833"/>
                  </a:lnTo>
                  <a:lnTo>
                    <a:pt x="483200" y="920157"/>
                  </a:lnTo>
                  <a:lnTo>
                    <a:pt x="511539" y="969746"/>
                  </a:lnTo>
                  <a:lnTo>
                    <a:pt x="539865" y="1018556"/>
                  </a:lnTo>
                  <a:lnTo>
                    <a:pt x="568175" y="1066546"/>
                  </a:lnTo>
                  <a:lnTo>
                    <a:pt x="596469" y="1113671"/>
                  </a:lnTo>
                  <a:lnTo>
                    <a:pt x="624746" y="1159888"/>
                  </a:lnTo>
                  <a:lnTo>
                    <a:pt x="653006" y="1205155"/>
                  </a:lnTo>
                  <a:lnTo>
                    <a:pt x="681247" y="1249428"/>
                  </a:lnTo>
                  <a:lnTo>
                    <a:pt x="709469" y="1292663"/>
                  </a:lnTo>
                  <a:lnTo>
                    <a:pt x="737671" y="1334818"/>
                  </a:lnTo>
                  <a:lnTo>
                    <a:pt x="765852" y="1375849"/>
                  </a:lnTo>
                  <a:lnTo>
                    <a:pt x="794011" y="1415713"/>
                  </a:lnTo>
                  <a:lnTo>
                    <a:pt x="822148" y="1454366"/>
                  </a:lnTo>
                  <a:lnTo>
                    <a:pt x="850261" y="1491767"/>
                  </a:lnTo>
                  <a:lnTo>
                    <a:pt x="878350" y="1527871"/>
                  </a:lnTo>
                  <a:lnTo>
                    <a:pt x="906415" y="1562635"/>
                  </a:lnTo>
                  <a:lnTo>
                    <a:pt x="934454" y="1596016"/>
                  </a:lnTo>
                  <a:lnTo>
                    <a:pt x="962466" y="1627970"/>
                  </a:lnTo>
                  <a:lnTo>
                    <a:pt x="990451" y="1658455"/>
                  </a:lnTo>
                  <a:lnTo>
                    <a:pt x="1018407" y="1687428"/>
                  </a:lnTo>
                  <a:lnTo>
                    <a:pt x="1046335" y="1714844"/>
                  </a:lnTo>
                  <a:lnTo>
                    <a:pt x="1102100" y="1764836"/>
                  </a:lnTo>
                  <a:lnTo>
                    <a:pt x="1157740" y="1808086"/>
                  </a:lnTo>
                  <a:lnTo>
                    <a:pt x="1213248" y="1844247"/>
                  </a:lnTo>
                  <a:lnTo>
                    <a:pt x="1268617" y="1872975"/>
                  </a:lnTo>
                  <a:lnTo>
                    <a:pt x="1323841" y="1893922"/>
                  </a:lnTo>
                  <a:lnTo>
                    <a:pt x="1378914" y="1906745"/>
                  </a:lnTo>
                  <a:lnTo>
                    <a:pt x="1433830" y="1911096"/>
                  </a:lnTo>
                  <a:lnTo>
                    <a:pt x="1461226" y="1910001"/>
                  </a:lnTo>
                  <a:lnTo>
                    <a:pt x="1515900" y="1901371"/>
                  </a:lnTo>
                  <a:lnTo>
                    <a:pt x="1570419" y="1884443"/>
                  </a:lnTo>
                  <a:lnTo>
                    <a:pt x="1624790" y="1859562"/>
                  </a:lnTo>
                  <a:lnTo>
                    <a:pt x="1679020" y="1827074"/>
                  </a:lnTo>
                  <a:lnTo>
                    <a:pt x="1733114" y="1787325"/>
                  </a:lnTo>
                  <a:lnTo>
                    <a:pt x="1787080" y="1740661"/>
                  </a:lnTo>
                  <a:lnTo>
                    <a:pt x="1840924" y="1687428"/>
                  </a:lnTo>
                  <a:lnTo>
                    <a:pt x="1867802" y="1658455"/>
                  </a:lnTo>
                  <a:lnTo>
                    <a:pt x="1894651" y="1627970"/>
                  </a:lnTo>
                  <a:lnTo>
                    <a:pt x="1921474" y="1596016"/>
                  </a:lnTo>
                  <a:lnTo>
                    <a:pt x="1948270" y="1562635"/>
                  </a:lnTo>
                  <a:lnTo>
                    <a:pt x="1975040" y="1527871"/>
                  </a:lnTo>
                  <a:lnTo>
                    <a:pt x="2001785" y="1491767"/>
                  </a:lnTo>
                  <a:lnTo>
                    <a:pt x="2028506" y="1454366"/>
                  </a:lnTo>
                  <a:lnTo>
                    <a:pt x="2055204" y="1415713"/>
                  </a:lnTo>
                  <a:lnTo>
                    <a:pt x="2081880" y="1375849"/>
                  </a:lnTo>
                  <a:lnTo>
                    <a:pt x="2108533" y="1334818"/>
                  </a:lnTo>
                  <a:lnTo>
                    <a:pt x="2135166" y="1292663"/>
                  </a:lnTo>
                  <a:lnTo>
                    <a:pt x="2161778" y="1249428"/>
                  </a:lnTo>
                  <a:lnTo>
                    <a:pt x="2188372" y="1205155"/>
                  </a:lnTo>
                  <a:lnTo>
                    <a:pt x="2214946" y="1159888"/>
                  </a:lnTo>
                  <a:lnTo>
                    <a:pt x="2241503" y="1113671"/>
                  </a:lnTo>
                  <a:lnTo>
                    <a:pt x="2268044" y="1066546"/>
                  </a:lnTo>
                  <a:lnTo>
                    <a:pt x="2294568" y="1018556"/>
                  </a:lnTo>
                  <a:lnTo>
                    <a:pt x="2321077" y="969746"/>
                  </a:lnTo>
                  <a:lnTo>
                    <a:pt x="2347571" y="920157"/>
                  </a:lnTo>
                  <a:lnTo>
                    <a:pt x="2374052" y="869833"/>
                  </a:lnTo>
                  <a:lnTo>
                    <a:pt x="2400519" y="818818"/>
                  </a:lnTo>
                  <a:lnTo>
                    <a:pt x="2426975" y="767155"/>
                  </a:lnTo>
                  <a:lnTo>
                    <a:pt x="2453420" y="714887"/>
                  </a:lnTo>
                  <a:lnTo>
                    <a:pt x="2479854" y="662056"/>
                  </a:lnTo>
                  <a:lnTo>
                    <a:pt x="2506278" y="608707"/>
                  </a:lnTo>
                  <a:lnTo>
                    <a:pt x="2532694" y="554883"/>
                  </a:lnTo>
                  <a:lnTo>
                    <a:pt x="2559101" y="500627"/>
                  </a:lnTo>
                  <a:lnTo>
                    <a:pt x="2585501" y="445981"/>
                  </a:lnTo>
                  <a:lnTo>
                    <a:pt x="2611895" y="390990"/>
                  </a:lnTo>
                  <a:lnTo>
                    <a:pt x="2638283" y="335696"/>
                  </a:lnTo>
                  <a:lnTo>
                    <a:pt x="2664667" y="280143"/>
                  </a:lnTo>
                  <a:lnTo>
                    <a:pt x="2691046" y="224373"/>
                  </a:lnTo>
                  <a:lnTo>
                    <a:pt x="2717422" y="168431"/>
                  </a:lnTo>
                  <a:lnTo>
                    <a:pt x="2743796" y="112359"/>
                  </a:lnTo>
                  <a:lnTo>
                    <a:pt x="2770168" y="56201"/>
                  </a:lnTo>
                  <a:lnTo>
                    <a:pt x="279654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18817" y="4676902"/>
              <a:ext cx="194056" cy="192531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8379332" y="3530853"/>
            <a:ext cx="1626870" cy="1073150"/>
          </a:xfrm>
          <a:custGeom>
            <a:avLst/>
            <a:gdLst/>
            <a:ahLst/>
            <a:cxnLst/>
            <a:rect l="l" t="t" r="r" b="b"/>
            <a:pathLst>
              <a:path w="1626870" h="1073150">
                <a:moveTo>
                  <a:pt x="25146" y="765810"/>
                </a:moveTo>
                <a:lnTo>
                  <a:pt x="0" y="795020"/>
                </a:lnTo>
                <a:lnTo>
                  <a:pt x="75819" y="861060"/>
                </a:lnTo>
                <a:lnTo>
                  <a:pt x="151765" y="924560"/>
                </a:lnTo>
                <a:lnTo>
                  <a:pt x="189738" y="953770"/>
                </a:lnTo>
                <a:lnTo>
                  <a:pt x="208915" y="966470"/>
                </a:lnTo>
                <a:lnTo>
                  <a:pt x="227838" y="980440"/>
                </a:lnTo>
                <a:lnTo>
                  <a:pt x="285115" y="1016000"/>
                </a:lnTo>
                <a:lnTo>
                  <a:pt x="323342" y="1036320"/>
                </a:lnTo>
                <a:lnTo>
                  <a:pt x="361823" y="1052830"/>
                </a:lnTo>
                <a:lnTo>
                  <a:pt x="419608" y="1069340"/>
                </a:lnTo>
                <a:lnTo>
                  <a:pt x="458470" y="1073150"/>
                </a:lnTo>
                <a:lnTo>
                  <a:pt x="497205" y="1073150"/>
                </a:lnTo>
                <a:lnTo>
                  <a:pt x="535813" y="1065530"/>
                </a:lnTo>
                <a:lnTo>
                  <a:pt x="574040" y="1051560"/>
                </a:lnTo>
                <a:lnTo>
                  <a:pt x="605154" y="1035050"/>
                </a:lnTo>
                <a:lnTo>
                  <a:pt x="461010" y="1035050"/>
                </a:lnTo>
                <a:lnTo>
                  <a:pt x="442975" y="1033780"/>
                </a:lnTo>
                <a:lnTo>
                  <a:pt x="444373" y="1033780"/>
                </a:lnTo>
                <a:lnTo>
                  <a:pt x="426212" y="1031240"/>
                </a:lnTo>
                <a:lnTo>
                  <a:pt x="427355" y="1031240"/>
                </a:lnTo>
                <a:lnTo>
                  <a:pt x="409194" y="1027430"/>
                </a:lnTo>
                <a:lnTo>
                  <a:pt x="410210" y="1027430"/>
                </a:lnTo>
                <a:lnTo>
                  <a:pt x="391922" y="1022350"/>
                </a:lnTo>
                <a:lnTo>
                  <a:pt x="392938" y="1022350"/>
                </a:lnTo>
                <a:lnTo>
                  <a:pt x="378307" y="1017270"/>
                </a:lnTo>
                <a:lnTo>
                  <a:pt x="375539" y="1017270"/>
                </a:lnTo>
                <a:lnTo>
                  <a:pt x="357124" y="1009650"/>
                </a:lnTo>
                <a:lnTo>
                  <a:pt x="357886" y="1009650"/>
                </a:lnTo>
                <a:lnTo>
                  <a:pt x="339344" y="1002030"/>
                </a:lnTo>
                <a:lnTo>
                  <a:pt x="340106" y="1002030"/>
                </a:lnTo>
                <a:lnTo>
                  <a:pt x="321564" y="993140"/>
                </a:lnTo>
                <a:lnTo>
                  <a:pt x="322199" y="993140"/>
                </a:lnTo>
                <a:lnTo>
                  <a:pt x="303657" y="982980"/>
                </a:lnTo>
                <a:lnTo>
                  <a:pt x="304165" y="982980"/>
                </a:lnTo>
                <a:lnTo>
                  <a:pt x="285496" y="972820"/>
                </a:lnTo>
                <a:lnTo>
                  <a:pt x="286131" y="972820"/>
                </a:lnTo>
                <a:lnTo>
                  <a:pt x="267589" y="961390"/>
                </a:lnTo>
                <a:lnTo>
                  <a:pt x="267843" y="961390"/>
                </a:lnTo>
                <a:lnTo>
                  <a:pt x="249047" y="948690"/>
                </a:lnTo>
                <a:lnTo>
                  <a:pt x="249555" y="948690"/>
                </a:lnTo>
                <a:lnTo>
                  <a:pt x="230886" y="935990"/>
                </a:lnTo>
                <a:lnTo>
                  <a:pt x="231140" y="935990"/>
                </a:lnTo>
                <a:lnTo>
                  <a:pt x="214052" y="923290"/>
                </a:lnTo>
                <a:lnTo>
                  <a:pt x="212725" y="923290"/>
                </a:lnTo>
                <a:lnTo>
                  <a:pt x="175260" y="894080"/>
                </a:lnTo>
                <a:lnTo>
                  <a:pt x="175641" y="894080"/>
                </a:lnTo>
                <a:lnTo>
                  <a:pt x="137922" y="863600"/>
                </a:lnTo>
                <a:lnTo>
                  <a:pt x="138175" y="863600"/>
                </a:lnTo>
                <a:lnTo>
                  <a:pt x="100457" y="831850"/>
                </a:lnTo>
                <a:lnTo>
                  <a:pt x="100711" y="831850"/>
                </a:lnTo>
                <a:lnTo>
                  <a:pt x="62865" y="798830"/>
                </a:lnTo>
                <a:lnTo>
                  <a:pt x="25146" y="765810"/>
                </a:lnTo>
                <a:close/>
              </a:path>
              <a:path w="1626870" h="1073150">
                <a:moveTo>
                  <a:pt x="575056" y="1008380"/>
                </a:moveTo>
                <a:lnTo>
                  <a:pt x="557657" y="1017270"/>
                </a:lnTo>
                <a:lnTo>
                  <a:pt x="559053" y="1017270"/>
                </a:lnTo>
                <a:lnTo>
                  <a:pt x="541401" y="1023620"/>
                </a:lnTo>
                <a:lnTo>
                  <a:pt x="542925" y="1023620"/>
                </a:lnTo>
                <a:lnTo>
                  <a:pt x="525272" y="1028700"/>
                </a:lnTo>
                <a:lnTo>
                  <a:pt x="526796" y="1028700"/>
                </a:lnTo>
                <a:lnTo>
                  <a:pt x="508889" y="1032510"/>
                </a:lnTo>
                <a:lnTo>
                  <a:pt x="510413" y="1032510"/>
                </a:lnTo>
                <a:lnTo>
                  <a:pt x="492633" y="1035050"/>
                </a:lnTo>
                <a:lnTo>
                  <a:pt x="605154" y="1035050"/>
                </a:lnTo>
                <a:lnTo>
                  <a:pt x="611377" y="1031240"/>
                </a:lnTo>
                <a:lnTo>
                  <a:pt x="621157" y="1024890"/>
                </a:lnTo>
                <a:lnTo>
                  <a:pt x="630555" y="1017270"/>
                </a:lnTo>
                <a:lnTo>
                  <a:pt x="638610" y="1009650"/>
                </a:lnTo>
                <a:lnTo>
                  <a:pt x="573786" y="1009650"/>
                </a:lnTo>
                <a:lnTo>
                  <a:pt x="575056" y="1008380"/>
                </a:lnTo>
                <a:close/>
              </a:path>
              <a:path w="1626870" h="1073150">
                <a:moveTo>
                  <a:pt x="374650" y="1016000"/>
                </a:moveTo>
                <a:lnTo>
                  <a:pt x="375539" y="1017270"/>
                </a:lnTo>
                <a:lnTo>
                  <a:pt x="378307" y="1017270"/>
                </a:lnTo>
                <a:lnTo>
                  <a:pt x="374650" y="1016000"/>
                </a:lnTo>
                <a:close/>
              </a:path>
              <a:path w="1626870" h="1073150">
                <a:moveTo>
                  <a:pt x="598677" y="993140"/>
                </a:moveTo>
                <a:lnTo>
                  <a:pt x="590042" y="999490"/>
                </a:lnTo>
                <a:lnTo>
                  <a:pt x="591312" y="999490"/>
                </a:lnTo>
                <a:lnTo>
                  <a:pt x="573786" y="1009650"/>
                </a:lnTo>
                <a:lnTo>
                  <a:pt x="638610" y="1009650"/>
                </a:lnTo>
                <a:lnTo>
                  <a:pt x="649224" y="999490"/>
                </a:lnTo>
                <a:lnTo>
                  <a:pt x="653732" y="994410"/>
                </a:lnTo>
                <a:lnTo>
                  <a:pt x="597662" y="994410"/>
                </a:lnTo>
                <a:lnTo>
                  <a:pt x="598677" y="993140"/>
                </a:lnTo>
                <a:close/>
              </a:path>
              <a:path w="1626870" h="1073150">
                <a:moveTo>
                  <a:pt x="638048" y="953770"/>
                </a:moveTo>
                <a:lnTo>
                  <a:pt x="629539" y="963930"/>
                </a:lnTo>
                <a:lnTo>
                  <a:pt x="629920" y="963930"/>
                </a:lnTo>
                <a:lnTo>
                  <a:pt x="621411" y="972820"/>
                </a:lnTo>
                <a:lnTo>
                  <a:pt x="622173" y="972820"/>
                </a:lnTo>
                <a:lnTo>
                  <a:pt x="613537" y="980440"/>
                </a:lnTo>
                <a:lnTo>
                  <a:pt x="614299" y="980440"/>
                </a:lnTo>
                <a:lnTo>
                  <a:pt x="605663" y="988060"/>
                </a:lnTo>
                <a:lnTo>
                  <a:pt x="606298" y="988060"/>
                </a:lnTo>
                <a:lnTo>
                  <a:pt x="597662" y="994410"/>
                </a:lnTo>
                <a:lnTo>
                  <a:pt x="653732" y="994410"/>
                </a:lnTo>
                <a:lnTo>
                  <a:pt x="667258" y="979170"/>
                </a:lnTo>
                <a:lnTo>
                  <a:pt x="676148" y="967740"/>
                </a:lnTo>
                <a:lnTo>
                  <a:pt x="685038" y="955040"/>
                </a:lnTo>
                <a:lnTo>
                  <a:pt x="637540" y="955040"/>
                </a:lnTo>
                <a:lnTo>
                  <a:pt x="638048" y="953770"/>
                </a:lnTo>
                <a:close/>
              </a:path>
              <a:path w="1626870" h="1073150">
                <a:moveTo>
                  <a:pt x="646049" y="943610"/>
                </a:moveTo>
                <a:lnTo>
                  <a:pt x="637540" y="955040"/>
                </a:lnTo>
                <a:lnTo>
                  <a:pt x="685038" y="955040"/>
                </a:lnTo>
                <a:lnTo>
                  <a:pt x="692714" y="944880"/>
                </a:lnTo>
                <a:lnTo>
                  <a:pt x="645795" y="944880"/>
                </a:lnTo>
                <a:lnTo>
                  <a:pt x="646049" y="943610"/>
                </a:lnTo>
                <a:close/>
              </a:path>
              <a:path w="1626870" h="1073150">
                <a:moveTo>
                  <a:pt x="703199" y="853440"/>
                </a:moveTo>
                <a:lnTo>
                  <a:pt x="686562" y="882650"/>
                </a:lnTo>
                <a:lnTo>
                  <a:pt x="686816" y="882650"/>
                </a:lnTo>
                <a:lnTo>
                  <a:pt x="678434" y="896620"/>
                </a:lnTo>
                <a:lnTo>
                  <a:pt x="678688" y="896620"/>
                </a:lnTo>
                <a:lnTo>
                  <a:pt x="670306" y="909320"/>
                </a:lnTo>
                <a:lnTo>
                  <a:pt x="670560" y="909320"/>
                </a:lnTo>
                <a:lnTo>
                  <a:pt x="662051" y="922020"/>
                </a:lnTo>
                <a:lnTo>
                  <a:pt x="653796" y="933450"/>
                </a:lnTo>
                <a:lnTo>
                  <a:pt x="654176" y="933450"/>
                </a:lnTo>
                <a:lnTo>
                  <a:pt x="645795" y="944880"/>
                </a:lnTo>
                <a:lnTo>
                  <a:pt x="692714" y="944880"/>
                </a:lnTo>
                <a:lnTo>
                  <a:pt x="693674" y="943610"/>
                </a:lnTo>
                <a:lnTo>
                  <a:pt x="702310" y="929640"/>
                </a:lnTo>
                <a:lnTo>
                  <a:pt x="710946" y="916940"/>
                </a:lnTo>
                <a:lnTo>
                  <a:pt x="719582" y="901700"/>
                </a:lnTo>
                <a:lnTo>
                  <a:pt x="736473" y="872490"/>
                </a:lnTo>
                <a:lnTo>
                  <a:pt x="745931" y="854710"/>
                </a:lnTo>
                <a:lnTo>
                  <a:pt x="702945" y="854710"/>
                </a:lnTo>
                <a:lnTo>
                  <a:pt x="703199" y="853440"/>
                </a:lnTo>
                <a:close/>
              </a:path>
              <a:path w="1626870" h="1073150">
                <a:moveTo>
                  <a:pt x="212344" y="922020"/>
                </a:moveTo>
                <a:lnTo>
                  <a:pt x="212725" y="923290"/>
                </a:lnTo>
                <a:lnTo>
                  <a:pt x="214052" y="923290"/>
                </a:lnTo>
                <a:lnTo>
                  <a:pt x="212344" y="922020"/>
                </a:lnTo>
                <a:close/>
              </a:path>
              <a:path w="1626870" h="1073150">
                <a:moveTo>
                  <a:pt x="800862" y="645160"/>
                </a:moveTo>
                <a:lnTo>
                  <a:pt x="784606" y="683260"/>
                </a:lnTo>
                <a:lnTo>
                  <a:pt x="768350" y="720090"/>
                </a:lnTo>
                <a:lnTo>
                  <a:pt x="752094" y="755650"/>
                </a:lnTo>
                <a:lnTo>
                  <a:pt x="735711" y="789940"/>
                </a:lnTo>
                <a:lnTo>
                  <a:pt x="735965" y="789940"/>
                </a:lnTo>
                <a:lnTo>
                  <a:pt x="719327" y="822960"/>
                </a:lnTo>
                <a:lnTo>
                  <a:pt x="719582" y="822960"/>
                </a:lnTo>
                <a:lnTo>
                  <a:pt x="702945" y="854710"/>
                </a:lnTo>
                <a:lnTo>
                  <a:pt x="745931" y="854710"/>
                </a:lnTo>
                <a:lnTo>
                  <a:pt x="770127" y="807720"/>
                </a:lnTo>
                <a:lnTo>
                  <a:pt x="786638" y="772160"/>
                </a:lnTo>
                <a:lnTo>
                  <a:pt x="803148" y="735330"/>
                </a:lnTo>
                <a:lnTo>
                  <a:pt x="819531" y="698500"/>
                </a:lnTo>
                <a:lnTo>
                  <a:pt x="835914" y="660400"/>
                </a:lnTo>
                <a:lnTo>
                  <a:pt x="841874" y="646430"/>
                </a:lnTo>
                <a:lnTo>
                  <a:pt x="800862" y="646430"/>
                </a:lnTo>
                <a:lnTo>
                  <a:pt x="800862" y="645160"/>
                </a:lnTo>
                <a:close/>
              </a:path>
              <a:path w="1626870" h="1073150">
                <a:moveTo>
                  <a:pt x="1250823" y="0"/>
                </a:moveTo>
                <a:lnTo>
                  <a:pt x="1215771" y="0"/>
                </a:lnTo>
                <a:lnTo>
                  <a:pt x="1180592" y="7620"/>
                </a:lnTo>
                <a:lnTo>
                  <a:pt x="1128522" y="30480"/>
                </a:lnTo>
                <a:lnTo>
                  <a:pt x="1093089" y="55880"/>
                </a:lnTo>
                <a:lnTo>
                  <a:pt x="1058926" y="93980"/>
                </a:lnTo>
                <a:lnTo>
                  <a:pt x="1042289" y="118110"/>
                </a:lnTo>
                <a:lnTo>
                  <a:pt x="1034161" y="129540"/>
                </a:lnTo>
                <a:lnTo>
                  <a:pt x="1017905" y="157480"/>
                </a:lnTo>
                <a:lnTo>
                  <a:pt x="1009650" y="171450"/>
                </a:lnTo>
                <a:lnTo>
                  <a:pt x="993521" y="200660"/>
                </a:lnTo>
                <a:lnTo>
                  <a:pt x="961390" y="266700"/>
                </a:lnTo>
                <a:lnTo>
                  <a:pt x="929386" y="336550"/>
                </a:lnTo>
                <a:lnTo>
                  <a:pt x="913384" y="374650"/>
                </a:lnTo>
                <a:lnTo>
                  <a:pt x="897255" y="412750"/>
                </a:lnTo>
                <a:lnTo>
                  <a:pt x="881252" y="450850"/>
                </a:lnTo>
                <a:lnTo>
                  <a:pt x="816991" y="607060"/>
                </a:lnTo>
                <a:lnTo>
                  <a:pt x="800862" y="646430"/>
                </a:lnTo>
                <a:lnTo>
                  <a:pt x="841874" y="646430"/>
                </a:lnTo>
                <a:lnTo>
                  <a:pt x="852170" y="622300"/>
                </a:lnTo>
                <a:lnTo>
                  <a:pt x="884427" y="543560"/>
                </a:lnTo>
                <a:lnTo>
                  <a:pt x="916559" y="466090"/>
                </a:lnTo>
                <a:lnTo>
                  <a:pt x="932434" y="426720"/>
                </a:lnTo>
                <a:lnTo>
                  <a:pt x="948436" y="388620"/>
                </a:lnTo>
                <a:lnTo>
                  <a:pt x="948965" y="388620"/>
                </a:lnTo>
                <a:lnTo>
                  <a:pt x="964311" y="351790"/>
                </a:lnTo>
                <a:lnTo>
                  <a:pt x="964735" y="351790"/>
                </a:lnTo>
                <a:lnTo>
                  <a:pt x="980186" y="316230"/>
                </a:lnTo>
                <a:lnTo>
                  <a:pt x="996061" y="281940"/>
                </a:lnTo>
                <a:lnTo>
                  <a:pt x="995807" y="281940"/>
                </a:lnTo>
                <a:lnTo>
                  <a:pt x="1011809" y="248920"/>
                </a:lnTo>
                <a:lnTo>
                  <a:pt x="1012190" y="248920"/>
                </a:lnTo>
                <a:lnTo>
                  <a:pt x="1027430" y="218440"/>
                </a:lnTo>
                <a:lnTo>
                  <a:pt x="1027176" y="218440"/>
                </a:lnTo>
                <a:lnTo>
                  <a:pt x="1043051" y="189230"/>
                </a:lnTo>
                <a:lnTo>
                  <a:pt x="1043524" y="189230"/>
                </a:lnTo>
                <a:lnTo>
                  <a:pt x="1050798" y="176530"/>
                </a:lnTo>
                <a:lnTo>
                  <a:pt x="1058672" y="162560"/>
                </a:lnTo>
                <a:lnTo>
                  <a:pt x="1059091" y="162560"/>
                </a:lnTo>
                <a:lnTo>
                  <a:pt x="1066292" y="151130"/>
                </a:lnTo>
                <a:lnTo>
                  <a:pt x="1074039" y="138430"/>
                </a:lnTo>
                <a:lnTo>
                  <a:pt x="1074674" y="138430"/>
                </a:lnTo>
                <a:lnTo>
                  <a:pt x="1081786" y="128270"/>
                </a:lnTo>
                <a:lnTo>
                  <a:pt x="1081532" y="128270"/>
                </a:lnTo>
                <a:lnTo>
                  <a:pt x="1089406" y="116840"/>
                </a:lnTo>
                <a:lnTo>
                  <a:pt x="1089898" y="116840"/>
                </a:lnTo>
                <a:lnTo>
                  <a:pt x="1096899" y="107950"/>
                </a:lnTo>
                <a:lnTo>
                  <a:pt x="1096518" y="107950"/>
                </a:lnTo>
                <a:lnTo>
                  <a:pt x="1104519" y="99060"/>
                </a:lnTo>
                <a:lnTo>
                  <a:pt x="1105154" y="99060"/>
                </a:lnTo>
                <a:lnTo>
                  <a:pt x="1112012" y="91440"/>
                </a:lnTo>
                <a:lnTo>
                  <a:pt x="1111377" y="91440"/>
                </a:lnTo>
                <a:lnTo>
                  <a:pt x="1119251" y="83820"/>
                </a:lnTo>
                <a:lnTo>
                  <a:pt x="1119822" y="83820"/>
                </a:lnTo>
                <a:lnTo>
                  <a:pt x="1126490" y="77470"/>
                </a:lnTo>
                <a:lnTo>
                  <a:pt x="1127074" y="77470"/>
                </a:lnTo>
                <a:lnTo>
                  <a:pt x="1133475" y="72390"/>
                </a:lnTo>
                <a:lnTo>
                  <a:pt x="1133982" y="72390"/>
                </a:lnTo>
                <a:lnTo>
                  <a:pt x="1148207" y="63500"/>
                </a:lnTo>
                <a:lnTo>
                  <a:pt x="1147318" y="63500"/>
                </a:lnTo>
                <a:lnTo>
                  <a:pt x="1163320" y="55880"/>
                </a:lnTo>
                <a:lnTo>
                  <a:pt x="1161923" y="55880"/>
                </a:lnTo>
                <a:lnTo>
                  <a:pt x="1177925" y="48260"/>
                </a:lnTo>
                <a:lnTo>
                  <a:pt x="1180242" y="48260"/>
                </a:lnTo>
                <a:lnTo>
                  <a:pt x="1192149" y="44450"/>
                </a:lnTo>
                <a:lnTo>
                  <a:pt x="1190752" y="44450"/>
                </a:lnTo>
                <a:lnTo>
                  <a:pt x="1206627" y="40640"/>
                </a:lnTo>
                <a:lnTo>
                  <a:pt x="1204976" y="40640"/>
                </a:lnTo>
                <a:lnTo>
                  <a:pt x="1220851" y="38100"/>
                </a:lnTo>
                <a:lnTo>
                  <a:pt x="1219073" y="38100"/>
                </a:lnTo>
                <a:lnTo>
                  <a:pt x="1235075" y="36830"/>
                </a:lnTo>
                <a:lnTo>
                  <a:pt x="1367082" y="36830"/>
                </a:lnTo>
                <a:lnTo>
                  <a:pt x="1352931" y="29210"/>
                </a:lnTo>
                <a:lnTo>
                  <a:pt x="1319402" y="13970"/>
                </a:lnTo>
                <a:lnTo>
                  <a:pt x="1302512" y="8890"/>
                </a:lnTo>
                <a:lnTo>
                  <a:pt x="1268095" y="1270"/>
                </a:lnTo>
                <a:lnTo>
                  <a:pt x="1250823" y="0"/>
                </a:lnTo>
                <a:close/>
              </a:path>
              <a:path w="1626870" h="1073150">
                <a:moveTo>
                  <a:pt x="948965" y="388620"/>
                </a:moveTo>
                <a:lnTo>
                  <a:pt x="948436" y="388620"/>
                </a:lnTo>
                <a:lnTo>
                  <a:pt x="948436" y="389890"/>
                </a:lnTo>
                <a:lnTo>
                  <a:pt x="948965" y="388620"/>
                </a:lnTo>
                <a:close/>
              </a:path>
              <a:path w="1626870" h="1073150">
                <a:moveTo>
                  <a:pt x="964735" y="351790"/>
                </a:moveTo>
                <a:lnTo>
                  <a:pt x="964311" y="351790"/>
                </a:lnTo>
                <a:lnTo>
                  <a:pt x="964184" y="353060"/>
                </a:lnTo>
                <a:lnTo>
                  <a:pt x="964735" y="351790"/>
                </a:lnTo>
                <a:close/>
              </a:path>
              <a:path w="1626870" h="1073150">
                <a:moveTo>
                  <a:pt x="1471656" y="208280"/>
                </a:moveTo>
                <a:lnTo>
                  <a:pt x="1464691" y="210820"/>
                </a:lnTo>
                <a:lnTo>
                  <a:pt x="1459059" y="215900"/>
                </a:lnTo>
                <a:lnTo>
                  <a:pt x="1455547" y="222250"/>
                </a:lnTo>
                <a:lnTo>
                  <a:pt x="1454854" y="229870"/>
                </a:lnTo>
                <a:lnTo>
                  <a:pt x="1457055" y="236220"/>
                </a:lnTo>
                <a:lnTo>
                  <a:pt x="1461708" y="242570"/>
                </a:lnTo>
                <a:lnTo>
                  <a:pt x="1468374" y="246380"/>
                </a:lnTo>
                <a:lnTo>
                  <a:pt x="1626489" y="293370"/>
                </a:lnTo>
                <a:lnTo>
                  <a:pt x="1622997" y="278130"/>
                </a:lnTo>
                <a:lnTo>
                  <a:pt x="1586738" y="278130"/>
                </a:lnTo>
                <a:lnTo>
                  <a:pt x="1581403" y="273050"/>
                </a:lnTo>
                <a:lnTo>
                  <a:pt x="1581531" y="273050"/>
                </a:lnTo>
                <a:lnTo>
                  <a:pt x="1550162" y="240030"/>
                </a:lnTo>
                <a:lnTo>
                  <a:pt x="1536742" y="226262"/>
                </a:lnTo>
                <a:lnTo>
                  <a:pt x="1479169" y="209550"/>
                </a:lnTo>
                <a:lnTo>
                  <a:pt x="1471656" y="208280"/>
                </a:lnTo>
                <a:close/>
              </a:path>
              <a:path w="1626870" h="1073150">
                <a:moveTo>
                  <a:pt x="1536742" y="226262"/>
                </a:moveTo>
                <a:lnTo>
                  <a:pt x="1550289" y="240030"/>
                </a:lnTo>
                <a:lnTo>
                  <a:pt x="1581531" y="273050"/>
                </a:lnTo>
                <a:lnTo>
                  <a:pt x="1581403" y="273050"/>
                </a:lnTo>
                <a:lnTo>
                  <a:pt x="1586738" y="278130"/>
                </a:lnTo>
                <a:lnTo>
                  <a:pt x="1596472" y="269240"/>
                </a:lnTo>
                <a:lnTo>
                  <a:pt x="1582039" y="269240"/>
                </a:lnTo>
                <a:lnTo>
                  <a:pt x="1574664" y="237271"/>
                </a:lnTo>
                <a:lnTo>
                  <a:pt x="1536742" y="226262"/>
                </a:lnTo>
                <a:close/>
              </a:path>
              <a:path w="1626870" h="1073150">
                <a:moveTo>
                  <a:pt x="1574244" y="118110"/>
                </a:moveTo>
                <a:lnTo>
                  <a:pt x="1566672" y="118110"/>
                </a:lnTo>
                <a:lnTo>
                  <a:pt x="1559770" y="120650"/>
                </a:lnTo>
                <a:lnTo>
                  <a:pt x="1554797" y="125730"/>
                </a:lnTo>
                <a:lnTo>
                  <a:pt x="1552205" y="133350"/>
                </a:lnTo>
                <a:lnTo>
                  <a:pt x="1552448" y="140970"/>
                </a:lnTo>
                <a:lnTo>
                  <a:pt x="1566588" y="202265"/>
                </a:lnTo>
                <a:lnTo>
                  <a:pt x="1577594" y="213360"/>
                </a:lnTo>
                <a:lnTo>
                  <a:pt x="1609090" y="246380"/>
                </a:lnTo>
                <a:lnTo>
                  <a:pt x="1614551" y="252730"/>
                </a:lnTo>
                <a:lnTo>
                  <a:pt x="1586738" y="278130"/>
                </a:lnTo>
                <a:lnTo>
                  <a:pt x="1622997" y="278130"/>
                </a:lnTo>
                <a:lnTo>
                  <a:pt x="1589532" y="132080"/>
                </a:lnTo>
                <a:lnTo>
                  <a:pt x="1586388" y="125730"/>
                </a:lnTo>
                <a:lnTo>
                  <a:pt x="1581054" y="120650"/>
                </a:lnTo>
                <a:lnTo>
                  <a:pt x="1574244" y="118110"/>
                </a:lnTo>
                <a:close/>
              </a:path>
              <a:path w="1626870" h="1073150">
                <a:moveTo>
                  <a:pt x="1574664" y="237271"/>
                </a:moveTo>
                <a:lnTo>
                  <a:pt x="1582039" y="269240"/>
                </a:lnTo>
                <a:lnTo>
                  <a:pt x="1606042" y="246380"/>
                </a:lnTo>
                <a:lnTo>
                  <a:pt x="1574664" y="237271"/>
                </a:lnTo>
                <a:close/>
              </a:path>
              <a:path w="1626870" h="1073150">
                <a:moveTo>
                  <a:pt x="1566588" y="202265"/>
                </a:moveTo>
                <a:lnTo>
                  <a:pt x="1574664" y="237271"/>
                </a:lnTo>
                <a:lnTo>
                  <a:pt x="1606042" y="246380"/>
                </a:lnTo>
                <a:lnTo>
                  <a:pt x="1582039" y="269240"/>
                </a:lnTo>
                <a:lnTo>
                  <a:pt x="1596472" y="269240"/>
                </a:lnTo>
                <a:lnTo>
                  <a:pt x="1614551" y="252730"/>
                </a:lnTo>
                <a:lnTo>
                  <a:pt x="1609090" y="246380"/>
                </a:lnTo>
                <a:lnTo>
                  <a:pt x="1577594" y="213360"/>
                </a:lnTo>
                <a:lnTo>
                  <a:pt x="1566588" y="202265"/>
                </a:lnTo>
                <a:close/>
              </a:path>
              <a:path w="1626870" h="1073150">
                <a:moveTo>
                  <a:pt x="1012190" y="248920"/>
                </a:moveTo>
                <a:lnTo>
                  <a:pt x="1011809" y="248920"/>
                </a:lnTo>
                <a:lnTo>
                  <a:pt x="1011555" y="250190"/>
                </a:lnTo>
                <a:lnTo>
                  <a:pt x="1012190" y="248920"/>
                </a:lnTo>
                <a:close/>
              </a:path>
              <a:path w="1626870" h="1073150">
                <a:moveTo>
                  <a:pt x="1444269" y="88900"/>
                </a:moveTo>
                <a:lnTo>
                  <a:pt x="1380744" y="88900"/>
                </a:lnTo>
                <a:lnTo>
                  <a:pt x="1396492" y="100330"/>
                </a:lnTo>
                <a:lnTo>
                  <a:pt x="1395984" y="100330"/>
                </a:lnTo>
                <a:lnTo>
                  <a:pt x="1411605" y="111760"/>
                </a:lnTo>
                <a:lnTo>
                  <a:pt x="1411224" y="111760"/>
                </a:lnTo>
                <a:lnTo>
                  <a:pt x="1426972" y="123190"/>
                </a:lnTo>
                <a:lnTo>
                  <a:pt x="1426591" y="123190"/>
                </a:lnTo>
                <a:lnTo>
                  <a:pt x="1442212" y="135890"/>
                </a:lnTo>
                <a:lnTo>
                  <a:pt x="1441958" y="135890"/>
                </a:lnTo>
                <a:lnTo>
                  <a:pt x="1457578" y="149860"/>
                </a:lnTo>
                <a:lnTo>
                  <a:pt x="1457198" y="149860"/>
                </a:lnTo>
                <a:lnTo>
                  <a:pt x="1488567" y="177800"/>
                </a:lnTo>
                <a:lnTo>
                  <a:pt x="1488059" y="177800"/>
                </a:lnTo>
                <a:lnTo>
                  <a:pt x="1519301" y="208280"/>
                </a:lnTo>
                <a:lnTo>
                  <a:pt x="1519047" y="208280"/>
                </a:lnTo>
                <a:lnTo>
                  <a:pt x="1536742" y="226262"/>
                </a:lnTo>
                <a:lnTo>
                  <a:pt x="1574664" y="237271"/>
                </a:lnTo>
                <a:lnTo>
                  <a:pt x="1566588" y="202265"/>
                </a:lnTo>
                <a:lnTo>
                  <a:pt x="1514602" y="149860"/>
                </a:lnTo>
                <a:lnTo>
                  <a:pt x="1482725" y="120650"/>
                </a:lnTo>
                <a:lnTo>
                  <a:pt x="1466723" y="106680"/>
                </a:lnTo>
                <a:lnTo>
                  <a:pt x="1444269" y="88900"/>
                </a:lnTo>
                <a:close/>
              </a:path>
              <a:path w="1626870" h="1073150">
                <a:moveTo>
                  <a:pt x="1043524" y="189230"/>
                </a:moveTo>
                <a:lnTo>
                  <a:pt x="1043051" y="189230"/>
                </a:lnTo>
                <a:lnTo>
                  <a:pt x="1042797" y="190500"/>
                </a:lnTo>
                <a:lnTo>
                  <a:pt x="1043524" y="189230"/>
                </a:lnTo>
                <a:close/>
              </a:path>
              <a:path w="1626870" h="1073150">
                <a:moveTo>
                  <a:pt x="1059091" y="162560"/>
                </a:moveTo>
                <a:lnTo>
                  <a:pt x="1058672" y="162560"/>
                </a:lnTo>
                <a:lnTo>
                  <a:pt x="1058291" y="163830"/>
                </a:lnTo>
                <a:lnTo>
                  <a:pt x="1059091" y="162560"/>
                </a:lnTo>
                <a:close/>
              </a:path>
              <a:path w="1626870" h="1073150">
                <a:moveTo>
                  <a:pt x="1074674" y="138430"/>
                </a:moveTo>
                <a:lnTo>
                  <a:pt x="1074039" y="138430"/>
                </a:lnTo>
                <a:lnTo>
                  <a:pt x="1073785" y="139700"/>
                </a:lnTo>
                <a:lnTo>
                  <a:pt x="1074674" y="138430"/>
                </a:lnTo>
                <a:close/>
              </a:path>
              <a:path w="1626870" h="1073150">
                <a:moveTo>
                  <a:pt x="1089898" y="116840"/>
                </a:moveTo>
                <a:lnTo>
                  <a:pt x="1089406" y="116840"/>
                </a:lnTo>
                <a:lnTo>
                  <a:pt x="1088898" y="118110"/>
                </a:lnTo>
                <a:lnTo>
                  <a:pt x="1089898" y="116840"/>
                </a:lnTo>
                <a:close/>
              </a:path>
              <a:path w="1626870" h="1073150">
                <a:moveTo>
                  <a:pt x="1105154" y="99060"/>
                </a:moveTo>
                <a:lnTo>
                  <a:pt x="1104519" y="99060"/>
                </a:lnTo>
                <a:lnTo>
                  <a:pt x="1104011" y="100330"/>
                </a:lnTo>
                <a:lnTo>
                  <a:pt x="1105154" y="99060"/>
                </a:lnTo>
                <a:close/>
              </a:path>
              <a:path w="1626870" h="1073150">
                <a:moveTo>
                  <a:pt x="1409431" y="62230"/>
                </a:moveTo>
                <a:lnTo>
                  <a:pt x="1335532" y="62230"/>
                </a:lnTo>
                <a:lnTo>
                  <a:pt x="1351280" y="71120"/>
                </a:lnTo>
                <a:lnTo>
                  <a:pt x="1350518" y="71120"/>
                </a:lnTo>
                <a:lnTo>
                  <a:pt x="1366266" y="80010"/>
                </a:lnTo>
                <a:lnTo>
                  <a:pt x="1365631" y="80010"/>
                </a:lnTo>
                <a:lnTo>
                  <a:pt x="1381252" y="90170"/>
                </a:lnTo>
                <a:lnTo>
                  <a:pt x="1380744" y="88900"/>
                </a:lnTo>
                <a:lnTo>
                  <a:pt x="1444269" y="88900"/>
                </a:lnTo>
                <a:lnTo>
                  <a:pt x="1418463" y="68580"/>
                </a:lnTo>
                <a:lnTo>
                  <a:pt x="1409431" y="62230"/>
                </a:lnTo>
                <a:close/>
              </a:path>
              <a:path w="1626870" h="1073150">
                <a:moveTo>
                  <a:pt x="1119822" y="83820"/>
                </a:moveTo>
                <a:lnTo>
                  <a:pt x="1119251" y="83820"/>
                </a:lnTo>
                <a:lnTo>
                  <a:pt x="1118489" y="85090"/>
                </a:lnTo>
                <a:lnTo>
                  <a:pt x="1119822" y="83820"/>
                </a:lnTo>
                <a:close/>
              </a:path>
              <a:path w="1626870" h="1073150">
                <a:moveTo>
                  <a:pt x="1127074" y="77470"/>
                </a:moveTo>
                <a:lnTo>
                  <a:pt x="1126490" y="77470"/>
                </a:lnTo>
                <a:lnTo>
                  <a:pt x="1125474" y="78740"/>
                </a:lnTo>
                <a:lnTo>
                  <a:pt x="1127074" y="77470"/>
                </a:lnTo>
                <a:close/>
              </a:path>
              <a:path w="1626870" h="1073150">
                <a:moveTo>
                  <a:pt x="1133982" y="72390"/>
                </a:moveTo>
                <a:lnTo>
                  <a:pt x="1133475" y="72390"/>
                </a:lnTo>
                <a:lnTo>
                  <a:pt x="1131951" y="73660"/>
                </a:lnTo>
                <a:lnTo>
                  <a:pt x="1133982" y="72390"/>
                </a:lnTo>
                <a:close/>
              </a:path>
              <a:path w="1626870" h="1073150">
                <a:moveTo>
                  <a:pt x="1389919" y="49530"/>
                </a:moveTo>
                <a:lnTo>
                  <a:pt x="1305814" y="49530"/>
                </a:lnTo>
                <a:lnTo>
                  <a:pt x="1321562" y="55880"/>
                </a:lnTo>
                <a:lnTo>
                  <a:pt x="1320673" y="55880"/>
                </a:lnTo>
                <a:lnTo>
                  <a:pt x="1336421" y="63500"/>
                </a:lnTo>
                <a:lnTo>
                  <a:pt x="1335532" y="62230"/>
                </a:lnTo>
                <a:lnTo>
                  <a:pt x="1409431" y="62230"/>
                </a:lnTo>
                <a:lnTo>
                  <a:pt x="1402207" y="57150"/>
                </a:lnTo>
                <a:lnTo>
                  <a:pt x="1389919" y="49530"/>
                </a:lnTo>
                <a:close/>
              </a:path>
              <a:path w="1626870" h="1073150">
                <a:moveTo>
                  <a:pt x="1367082" y="36830"/>
                </a:moveTo>
                <a:lnTo>
                  <a:pt x="1235075" y="36830"/>
                </a:lnTo>
                <a:lnTo>
                  <a:pt x="1233424" y="38100"/>
                </a:lnTo>
                <a:lnTo>
                  <a:pt x="1247902" y="38100"/>
                </a:lnTo>
                <a:lnTo>
                  <a:pt x="1263650" y="39370"/>
                </a:lnTo>
                <a:lnTo>
                  <a:pt x="1262126" y="39370"/>
                </a:lnTo>
                <a:lnTo>
                  <a:pt x="1277874" y="41910"/>
                </a:lnTo>
                <a:lnTo>
                  <a:pt x="1276477" y="41910"/>
                </a:lnTo>
                <a:lnTo>
                  <a:pt x="1292352" y="45720"/>
                </a:lnTo>
                <a:lnTo>
                  <a:pt x="1291209" y="45720"/>
                </a:lnTo>
                <a:lnTo>
                  <a:pt x="1307084" y="50800"/>
                </a:lnTo>
                <a:lnTo>
                  <a:pt x="1305814" y="49530"/>
                </a:lnTo>
                <a:lnTo>
                  <a:pt x="1389919" y="49530"/>
                </a:lnTo>
                <a:lnTo>
                  <a:pt x="1385824" y="46990"/>
                </a:lnTo>
                <a:lnTo>
                  <a:pt x="1367082" y="36830"/>
                </a:lnTo>
                <a:close/>
              </a:path>
              <a:path w="1626870" h="1073150">
                <a:moveTo>
                  <a:pt x="1180242" y="48260"/>
                </a:moveTo>
                <a:lnTo>
                  <a:pt x="1177925" y="48260"/>
                </a:lnTo>
                <a:lnTo>
                  <a:pt x="1176274" y="49530"/>
                </a:lnTo>
                <a:lnTo>
                  <a:pt x="1180242" y="4826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  <p:sp>
        <p:nvSpPr>
          <p:cNvPr id="10" name="object 10"/>
          <p:cNvSpPr txBox="1"/>
          <p:nvPr/>
        </p:nvSpPr>
        <p:spPr>
          <a:xfrm>
            <a:off x="9396476" y="3792982"/>
            <a:ext cx="10160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5" dirty="0">
                <a:latin typeface="Calibri Light"/>
                <a:cs typeface="Calibri Light"/>
              </a:rPr>
              <a:t>V</a:t>
            </a:r>
            <a:r>
              <a:rPr sz="2800" spc="-20" dirty="0">
                <a:latin typeface="Calibri Light"/>
                <a:cs typeface="Calibri Light"/>
              </a:rPr>
              <a:t>é</a:t>
            </a:r>
            <a:r>
              <a:rPr sz="2800" spc="-5" dirty="0">
                <a:latin typeface="Calibri Light"/>
                <a:cs typeface="Calibri Light"/>
              </a:rPr>
              <a:t>r</a:t>
            </a:r>
            <a:r>
              <a:rPr sz="2800" spc="-30" dirty="0">
                <a:latin typeface="Calibri Light"/>
                <a:cs typeface="Calibri Light"/>
              </a:rPr>
              <a:t>t</a:t>
            </a:r>
            <a:r>
              <a:rPr sz="2800" spc="-5" dirty="0">
                <a:latin typeface="Calibri Light"/>
                <a:cs typeface="Calibri Light"/>
              </a:rPr>
              <a:t>i</a:t>
            </a:r>
            <a:r>
              <a:rPr sz="2800" spc="-25" dirty="0">
                <a:latin typeface="Calibri Light"/>
                <a:cs typeface="Calibri Light"/>
              </a:rPr>
              <a:t>c</a:t>
            </a:r>
            <a:r>
              <a:rPr sz="2800" spc="-5" dirty="0">
                <a:latin typeface="Calibri Light"/>
                <a:cs typeface="Calibri Light"/>
              </a:rPr>
              <a:t>e</a:t>
            </a:r>
            <a:endParaRPr sz="2800">
              <a:latin typeface="Calibri Light"/>
              <a:cs typeface="Calibri Ligh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000495" y="2234819"/>
            <a:ext cx="3014345" cy="2783840"/>
            <a:chOff x="5476494" y="2234819"/>
            <a:chExt cx="3014345" cy="2783840"/>
          </a:xfrm>
        </p:grpSpPr>
        <p:sp>
          <p:nvSpPr>
            <p:cNvPr id="12" name="object 12"/>
            <p:cNvSpPr/>
            <p:nvPr/>
          </p:nvSpPr>
          <p:spPr>
            <a:xfrm>
              <a:off x="5476494" y="2234818"/>
              <a:ext cx="3014345" cy="2783840"/>
            </a:xfrm>
            <a:custGeom>
              <a:avLst/>
              <a:gdLst/>
              <a:ahLst/>
              <a:cxnLst/>
              <a:rect l="l" t="t" r="r" b="b"/>
              <a:pathLst>
                <a:path w="3014345" h="2783840">
                  <a:moveTo>
                    <a:pt x="3014345" y="2412619"/>
                  </a:moveTo>
                  <a:lnTo>
                    <a:pt x="2981655" y="2393569"/>
                  </a:lnTo>
                  <a:lnTo>
                    <a:pt x="2871851" y="2329561"/>
                  </a:lnTo>
                  <a:lnTo>
                    <a:pt x="2864726" y="2327097"/>
                  </a:lnTo>
                  <a:lnTo>
                    <a:pt x="2857449" y="2327567"/>
                  </a:lnTo>
                  <a:lnTo>
                    <a:pt x="2850858" y="2330742"/>
                  </a:lnTo>
                  <a:lnTo>
                    <a:pt x="2845816" y="2336419"/>
                  </a:lnTo>
                  <a:lnTo>
                    <a:pt x="2843365" y="2343543"/>
                  </a:lnTo>
                  <a:lnTo>
                    <a:pt x="2843860" y="2350820"/>
                  </a:lnTo>
                  <a:lnTo>
                    <a:pt x="2847048" y="2357412"/>
                  </a:lnTo>
                  <a:lnTo>
                    <a:pt x="2852674" y="2362454"/>
                  </a:lnTo>
                  <a:lnTo>
                    <a:pt x="2906026" y="2393581"/>
                  </a:lnTo>
                  <a:lnTo>
                    <a:pt x="333311" y="2393912"/>
                  </a:lnTo>
                  <a:lnTo>
                    <a:pt x="332994" y="108369"/>
                  </a:lnTo>
                  <a:lnTo>
                    <a:pt x="332994" y="47498"/>
                  </a:lnTo>
                  <a:lnTo>
                    <a:pt x="333044" y="108445"/>
                  </a:lnTo>
                  <a:lnTo>
                    <a:pt x="364236" y="161798"/>
                  </a:lnTo>
                  <a:lnTo>
                    <a:pt x="369214" y="167411"/>
                  </a:lnTo>
                  <a:lnTo>
                    <a:pt x="375767" y="170548"/>
                  </a:lnTo>
                  <a:lnTo>
                    <a:pt x="383070" y="171005"/>
                  </a:lnTo>
                  <a:lnTo>
                    <a:pt x="390271" y="168529"/>
                  </a:lnTo>
                  <a:lnTo>
                    <a:pt x="395871" y="163550"/>
                  </a:lnTo>
                  <a:lnTo>
                    <a:pt x="399034" y="156997"/>
                  </a:lnTo>
                  <a:lnTo>
                    <a:pt x="399516" y="149694"/>
                  </a:lnTo>
                  <a:lnTo>
                    <a:pt x="397129" y="142494"/>
                  </a:lnTo>
                  <a:lnTo>
                    <a:pt x="336029" y="37846"/>
                  </a:lnTo>
                  <a:lnTo>
                    <a:pt x="313944" y="0"/>
                  </a:lnTo>
                  <a:lnTo>
                    <a:pt x="230886" y="142494"/>
                  </a:lnTo>
                  <a:lnTo>
                    <a:pt x="228409" y="149694"/>
                  </a:lnTo>
                  <a:lnTo>
                    <a:pt x="228879" y="157010"/>
                  </a:lnTo>
                  <a:lnTo>
                    <a:pt x="232054" y="163614"/>
                  </a:lnTo>
                  <a:lnTo>
                    <a:pt x="237744" y="168656"/>
                  </a:lnTo>
                  <a:lnTo>
                    <a:pt x="244856" y="171056"/>
                  </a:lnTo>
                  <a:lnTo>
                    <a:pt x="252133" y="170573"/>
                  </a:lnTo>
                  <a:lnTo>
                    <a:pt x="258724" y="167411"/>
                  </a:lnTo>
                  <a:lnTo>
                    <a:pt x="263779" y="161798"/>
                  </a:lnTo>
                  <a:lnTo>
                    <a:pt x="294894" y="108445"/>
                  </a:lnTo>
                  <a:lnTo>
                    <a:pt x="294906" y="171056"/>
                  </a:lnTo>
                  <a:lnTo>
                    <a:pt x="295211" y="2393924"/>
                  </a:lnTo>
                  <a:lnTo>
                    <a:pt x="0" y="2393950"/>
                  </a:lnTo>
                  <a:lnTo>
                    <a:pt x="0" y="2432050"/>
                  </a:lnTo>
                  <a:lnTo>
                    <a:pt x="295224" y="2432012"/>
                  </a:lnTo>
                  <a:lnTo>
                    <a:pt x="295275" y="2783332"/>
                  </a:lnTo>
                  <a:lnTo>
                    <a:pt x="333375" y="2783332"/>
                  </a:lnTo>
                  <a:lnTo>
                    <a:pt x="333324" y="2432012"/>
                  </a:lnTo>
                  <a:lnTo>
                    <a:pt x="2906103" y="2431681"/>
                  </a:lnTo>
                  <a:lnTo>
                    <a:pt x="2852674" y="2462911"/>
                  </a:lnTo>
                  <a:lnTo>
                    <a:pt x="2847060" y="2467902"/>
                  </a:lnTo>
                  <a:lnTo>
                    <a:pt x="2843911" y="2474455"/>
                  </a:lnTo>
                  <a:lnTo>
                    <a:pt x="2843415" y="2481757"/>
                  </a:lnTo>
                  <a:lnTo>
                    <a:pt x="2845816" y="2488946"/>
                  </a:lnTo>
                  <a:lnTo>
                    <a:pt x="2850858" y="2494559"/>
                  </a:lnTo>
                  <a:lnTo>
                    <a:pt x="2857449" y="2497709"/>
                  </a:lnTo>
                  <a:lnTo>
                    <a:pt x="2864726" y="2498204"/>
                  </a:lnTo>
                  <a:lnTo>
                    <a:pt x="2871851" y="2495804"/>
                  </a:lnTo>
                  <a:lnTo>
                    <a:pt x="3014345" y="2412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6005322" y="2379726"/>
              <a:ext cx="1722120" cy="1941830"/>
            </a:xfrm>
            <a:custGeom>
              <a:avLst/>
              <a:gdLst/>
              <a:ahLst/>
              <a:cxnLst/>
              <a:rect l="l" t="t" r="r" b="b"/>
              <a:pathLst>
                <a:path w="1722120" h="1941829">
                  <a:moveTo>
                    <a:pt x="0" y="0"/>
                  </a:moveTo>
                  <a:lnTo>
                    <a:pt x="19430" y="63302"/>
                  </a:lnTo>
                  <a:lnTo>
                    <a:pt x="38861" y="126544"/>
                  </a:lnTo>
                  <a:lnTo>
                    <a:pt x="58289" y="189667"/>
                  </a:lnTo>
                  <a:lnTo>
                    <a:pt x="77716" y="252610"/>
                  </a:lnTo>
                  <a:lnTo>
                    <a:pt x="97140" y="315314"/>
                  </a:lnTo>
                  <a:lnTo>
                    <a:pt x="116561" y="377719"/>
                  </a:lnTo>
                  <a:lnTo>
                    <a:pt x="135978" y="439764"/>
                  </a:lnTo>
                  <a:lnTo>
                    <a:pt x="155390" y="501391"/>
                  </a:lnTo>
                  <a:lnTo>
                    <a:pt x="174797" y="562539"/>
                  </a:lnTo>
                  <a:lnTo>
                    <a:pt x="194197" y="623149"/>
                  </a:lnTo>
                  <a:lnTo>
                    <a:pt x="213591" y="683160"/>
                  </a:lnTo>
                  <a:lnTo>
                    <a:pt x="232978" y="742512"/>
                  </a:lnTo>
                  <a:lnTo>
                    <a:pt x="252356" y="801147"/>
                  </a:lnTo>
                  <a:lnTo>
                    <a:pt x="271726" y="859004"/>
                  </a:lnTo>
                  <a:lnTo>
                    <a:pt x="291086" y="916023"/>
                  </a:lnTo>
                  <a:lnTo>
                    <a:pt x="310436" y="972144"/>
                  </a:lnTo>
                  <a:lnTo>
                    <a:pt x="329775" y="1027308"/>
                  </a:lnTo>
                  <a:lnTo>
                    <a:pt x="349103" y="1081454"/>
                  </a:lnTo>
                  <a:lnTo>
                    <a:pt x="368419" y="1134524"/>
                  </a:lnTo>
                  <a:lnTo>
                    <a:pt x="387722" y="1186456"/>
                  </a:lnTo>
                  <a:lnTo>
                    <a:pt x="407011" y="1237192"/>
                  </a:lnTo>
                  <a:lnTo>
                    <a:pt x="426287" y="1286671"/>
                  </a:lnTo>
                  <a:lnTo>
                    <a:pt x="445547" y="1334833"/>
                  </a:lnTo>
                  <a:lnTo>
                    <a:pt x="464792" y="1381619"/>
                  </a:lnTo>
                  <a:lnTo>
                    <a:pt x="484021" y="1426969"/>
                  </a:lnTo>
                  <a:lnTo>
                    <a:pt x="503233" y="1470823"/>
                  </a:lnTo>
                  <a:lnTo>
                    <a:pt x="522428" y="1513121"/>
                  </a:lnTo>
                  <a:lnTo>
                    <a:pt x="541604" y="1553803"/>
                  </a:lnTo>
                  <a:lnTo>
                    <a:pt x="560762" y="1592810"/>
                  </a:lnTo>
                  <a:lnTo>
                    <a:pt x="579900" y="1630081"/>
                  </a:lnTo>
                  <a:lnTo>
                    <a:pt x="599018" y="1665557"/>
                  </a:lnTo>
                  <a:lnTo>
                    <a:pt x="618115" y="1699178"/>
                  </a:lnTo>
                  <a:lnTo>
                    <a:pt x="656243" y="1760615"/>
                  </a:lnTo>
                  <a:lnTo>
                    <a:pt x="694280" y="1813914"/>
                  </a:lnTo>
                  <a:lnTo>
                    <a:pt x="732220" y="1858595"/>
                  </a:lnTo>
                  <a:lnTo>
                    <a:pt x="770058" y="1894181"/>
                  </a:lnTo>
                  <a:lnTo>
                    <a:pt x="807788" y="1920192"/>
                  </a:lnTo>
                  <a:lnTo>
                    <a:pt x="845405" y="1936150"/>
                  </a:lnTo>
                  <a:lnTo>
                    <a:pt x="882903" y="1941576"/>
                  </a:lnTo>
                  <a:lnTo>
                    <a:pt x="902022" y="1940148"/>
                  </a:lnTo>
                  <a:lnTo>
                    <a:pt x="940165" y="1928919"/>
                  </a:lnTo>
                  <a:lnTo>
                    <a:pt x="978187" y="1906952"/>
                  </a:lnTo>
                  <a:lnTo>
                    <a:pt x="1016094" y="1874758"/>
                  </a:lnTo>
                  <a:lnTo>
                    <a:pt x="1053892" y="1832847"/>
                  </a:lnTo>
                  <a:lnTo>
                    <a:pt x="1091586" y="1781732"/>
                  </a:lnTo>
                  <a:lnTo>
                    <a:pt x="1129183" y="1721924"/>
                  </a:lnTo>
                  <a:lnTo>
                    <a:pt x="1166687" y="1653935"/>
                  </a:lnTo>
                  <a:lnTo>
                    <a:pt x="1185407" y="1617031"/>
                  </a:lnTo>
                  <a:lnTo>
                    <a:pt x="1204105" y="1578274"/>
                  </a:lnTo>
                  <a:lnTo>
                    <a:pt x="1222784" y="1537728"/>
                  </a:lnTo>
                  <a:lnTo>
                    <a:pt x="1241443" y="1495455"/>
                  </a:lnTo>
                  <a:lnTo>
                    <a:pt x="1260083" y="1451521"/>
                  </a:lnTo>
                  <a:lnTo>
                    <a:pt x="1278706" y="1405988"/>
                  </a:lnTo>
                  <a:lnTo>
                    <a:pt x="1297311" y="1358922"/>
                  </a:lnTo>
                  <a:lnTo>
                    <a:pt x="1315900" y="1310385"/>
                  </a:lnTo>
                  <a:lnTo>
                    <a:pt x="1334472" y="1260442"/>
                  </a:lnTo>
                  <a:lnTo>
                    <a:pt x="1353030" y="1209157"/>
                  </a:lnTo>
                  <a:lnTo>
                    <a:pt x="1371573" y="1156593"/>
                  </a:lnTo>
                  <a:lnTo>
                    <a:pt x="1390103" y="1102815"/>
                  </a:lnTo>
                  <a:lnTo>
                    <a:pt x="1408620" y="1047886"/>
                  </a:lnTo>
                  <a:lnTo>
                    <a:pt x="1427124" y="991871"/>
                  </a:lnTo>
                  <a:lnTo>
                    <a:pt x="1445617" y="934832"/>
                  </a:lnTo>
                  <a:lnTo>
                    <a:pt x="1464099" y="876835"/>
                  </a:lnTo>
                  <a:lnTo>
                    <a:pt x="1482571" y="817944"/>
                  </a:lnTo>
                  <a:lnTo>
                    <a:pt x="1501034" y="758221"/>
                  </a:lnTo>
                  <a:lnTo>
                    <a:pt x="1519488" y="697731"/>
                  </a:lnTo>
                  <a:lnTo>
                    <a:pt x="1537934" y="636538"/>
                  </a:lnTo>
                  <a:lnTo>
                    <a:pt x="1556373" y="574706"/>
                  </a:lnTo>
                  <a:lnTo>
                    <a:pt x="1574806" y="512299"/>
                  </a:lnTo>
                  <a:lnTo>
                    <a:pt x="1593233" y="449380"/>
                  </a:lnTo>
                  <a:lnTo>
                    <a:pt x="1611654" y="386014"/>
                  </a:lnTo>
                  <a:lnTo>
                    <a:pt x="1630072" y="322264"/>
                  </a:lnTo>
                  <a:lnTo>
                    <a:pt x="1648486" y="258194"/>
                  </a:lnTo>
                  <a:lnTo>
                    <a:pt x="1666897" y="193869"/>
                  </a:lnTo>
                  <a:lnTo>
                    <a:pt x="1685305" y="129353"/>
                  </a:lnTo>
                  <a:lnTo>
                    <a:pt x="1703713" y="64708"/>
                  </a:lnTo>
                  <a:lnTo>
                    <a:pt x="1722120" y="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6882383" y="4320539"/>
              <a:ext cx="0" cy="325120"/>
            </a:xfrm>
            <a:custGeom>
              <a:avLst/>
              <a:gdLst/>
              <a:ahLst/>
              <a:cxnLst/>
              <a:rect l="l" t="t" r="r" b="b"/>
              <a:pathLst>
                <a:path h="325120">
                  <a:moveTo>
                    <a:pt x="0" y="32473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829300" y="4320539"/>
              <a:ext cx="990600" cy="0"/>
            </a:xfrm>
            <a:custGeom>
              <a:avLst/>
              <a:gdLst/>
              <a:ahLst/>
              <a:cxnLst/>
              <a:rect l="l" t="t" r="r" b="b"/>
              <a:pathLst>
                <a:path w="990600">
                  <a:moveTo>
                    <a:pt x="0" y="0"/>
                  </a:moveTo>
                  <a:lnTo>
                    <a:pt x="990473" y="0"/>
                  </a:lnTo>
                </a:path>
              </a:pathLst>
            </a:custGeom>
            <a:ln w="12700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8790" y="4273042"/>
              <a:ext cx="119379" cy="120903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858001" y="4045965"/>
            <a:ext cx="1585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4665" algn="l"/>
                <a:tab pos="1546860" algn="l"/>
              </a:tabLst>
            </a:pPr>
            <a:r>
              <a:rPr sz="4200" spc="-157" baseline="11904" dirty="0">
                <a:latin typeface="Cambria Math"/>
                <a:cs typeface="Cambria Math"/>
              </a:rPr>
              <a:t>𝑦</a:t>
            </a:r>
            <a:r>
              <a:rPr sz="2050" spc="-105" dirty="0">
                <a:latin typeface="Cambria Math"/>
                <a:cs typeface="Cambria Math"/>
              </a:rPr>
              <a:t>𝑣	</a:t>
            </a:r>
            <a:r>
              <a:rPr sz="2050" spc="-110" dirty="0">
                <a:latin typeface="Times New Roman"/>
                <a:cs typeface="Times New Roman"/>
              </a:rPr>
              <a:t> </a:t>
            </a:r>
            <a:r>
              <a:rPr sz="2050" spc="-105" dirty="0">
                <a:latin typeface="Times New Roman"/>
                <a:cs typeface="Times New Roman"/>
              </a:rPr>
              <a:t>	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7200352" y="2234820"/>
            <a:ext cx="228600" cy="2143125"/>
            <a:chOff x="5676352" y="2234819"/>
            <a:chExt cx="228600" cy="214312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24652" y="4257039"/>
              <a:ext cx="120903" cy="12090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76352" y="2234819"/>
              <a:ext cx="228600" cy="2038985"/>
            </a:xfrm>
            <a:custGeom>
              <a:avLst/>
              <a:gdLst/>
              <a:ahLst/>
              <a:cxnLst/>
              <a:rect l="l" t="t" r="r" b="b"/>
              <a:pathLst>
                <a:path w="228600" h="2038985">
                  <a:moveTo>
                    <a:pt x="114085" y="100910"/>
                  </a:moveTo>
                  <a:lnTo>
                    <a:pt x="88685" y="144453"/>
                  </a:lnTo>
                  <a:lnTo>
                    <a:pt x="88685" y="2038476"/>
                  </a:lnTo>
                  <a:lnTo>
                    <a:pt x="139485" y="2038476"/>
                  </a:lnTo>
                  <a:lnTo>
                    <a:pt x="139485" y="144453"/>
                  </a:lnTo>
                  <a:lnTo>
                    <a:pt x="114085" y="100910"/>
                  </a:lnTo>
                  <a:close/>
                </a:path>
                <a:path w="228600" h="2038985">
                  <a:moveTo>
                    <a:pt x="114085" y="0"/>
                  </a:moveTo>
                  <a:lnTo>
                    <a:pt x="3214" y="189991"/>
                  </a:lnTo>
                  <a:lnTo>
                    <a:pt x="0" y="199572"/>
                  </a:lnTo>
                  <a:lnTo>
                    <a:pt x="642" y="209295"/>
                  </a:lnTo>
                  <a:lnTo>
                    <a:pt x="4857" y="218066"/>
                  </a:lnTo>
                  <a:lnTo>
                    <a:pt x="12358" y="224789"/>
                  </a:lnTo>
                  <a:lnTo>
                    <a:pt x="21939" y="228004"/>
                  </a:lnTo>
                  <a:lnTo>
                    <a:pt x="31662" y="227361"/>
                  </a:lnTo>
                  <a:lnTo>
                    <a:pt x="40433" y="223146"/>
                  </a:lnTo>
                  <a:lnTo>
                    <a:pt x="47156" y="215645"/>
                  </a:lnTo>
                  <a:lnTo>
                    <a:pt x="88685" y="144453"/>
                  </a:lnTo>
                  <a:lnTo>
                    <a:pt x="88685" y="50418"/>
                  </a:lnTo>
                  <a:lnTo>
                    <a:pt x="143508" y="50418"/>
                  </a:lnTo>
                  <a:lnTo>
                    <a:pt x="114085" y="0"/>
                  </a:lnTo>
                  <a:close/>
                </a:path>
                <a:path w="228600" h="2038985">
                  <a:moveTo>
                    <a:pt x="143508" y="50418"/>
                  </a:moveTo>
                  <a:lnTo>
                    <a:pt x="139485" y="50418"/>
                  </a:lnTo>
                  <a:lnTo>
                    <a:pt x="139485" y="144453"/>
                  </a:lnTo>
                  <a:lnTo>
                    <a:pt x="181014" y="215645"/>
                  </a:lnTo>
                  <a:lnTo>
                    <a:pt x="187737" y="223146"/>
                  </a:lnTo>
                  <a:lnTo>
                    <a:pt x="196508" y="227361"/>
                  </a:lnTo>
                  <a:lnTo>
                    <a:pt x="206232" y="228004"/>
                  </a:lnTo>
                  <a:lnTo>
                    <a:pt x="215812" y="224789"/>
                  </a:lnTo>
                  <a:lnTo>
                    <a:pt x="223313" y="218066"/>
                  </a:lnTo>
                  <a:lnTo>
                    <a:pt x="227528" y="209295"/>
                  </a:lnTo>
                  <a:lnTo>
                    <a:pt x="228171" y="199572"/>
                  </a:lnTo>
                  <a:lnTo>
                    <a:pt x="224956" y="189991"/>
                  </a:lnTo>
                  <a:lnTo>
                    <a:pt x="143508" y="50418"/>
                  </a:lnTo>
                  <a:close/>
                </a:path>
                <a:path w="228600" h="2038985">
                  <a:moveTo>
                    <a:pt x="139485" y="50418"/>
                  </a:moveTo>
                  <a:lnTo>
                    <a:pt x="88685" y="50418"/>
                  </a:lnTo>
                  <a:lnTo>
                    <a:pt x="88685" y="144453"/>
                  </a:lnTo>
                  <a:lnTo>
                    <a:pt x="114085" y="100910"/>
                  </a:lnTo>
                  <a:lnTo>
                    <a:pt x="92114" y="63245"/>
                  </a:lnTo>
                  <a:lnTo>
                    <a:pt x="139485" y="63245"/>
                  </a:lnTo>
                  <a:lnTo>
                    <a:pt x="139485" y="50418"/>
                  </a:lnTo>
                  <a:close/>
                </a:path>
                <a:path w="228600" h="2038985">
                  <a:moveTo>
                    <a:pt x="139485" y="63245"/>
                  </a:moveTo>
                  <a:lnTo>
                    <a:pt x="136056" y="63245"/>
                  </a:lnTo>
                  <a:lnTo>
                    <a:pt x="114085" y="100910"/>
                  </a:lnTo>
                  <a:lnTo>
                    <a:pt x="139485" y="144453"/>
                  </a:lnTo>
                  <a:lnTo>
                    <a:pt x="139485" y="63245"/>
                  </a:lnTo>
                  <a:close/>
                </a:path>
                <a:path w="228600" h="2038985">
                  <a:moveTo>
                    <a:pt x="136056" y="63245"/>
                  </a:moveTo>
                  <a:lnTo>
                    <a:pt x="92114" y="63245"/>
                  </a:lnTo>
                  <a:lnTo>
                    <a:pt x="114085" y="100910"/>
                  </a:lnTo>
                  <a:lnTo>
                    <a:pt x="136056" y="63245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742643" y="1097408"/>
            <a:ext cx="8771890" cy="25190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 marR="43180" indent="914400" algn="just">
              <a:lnSpc>
                <a:spcPct val="99700"/>
              </a:lnSpc>
              <a:spcBef>
                <a:spcPts val="110"/>
              </a:spcBef>
            </a:pPr>
            <a:r>
              <a:rPr sz="2000" dirty="0">
                <a:latin typeface="Calibri Light"/>
                <a:cs typeface="Calibri Light"/>
              </a:rPr>
              <a:t>No </a:t>
            </a:r>
            <a:r>
              <a:rPr sz="2000" spc="-15" dirty="0">
                <a:latin typeface="Calibri Light"/>
                <a:cs typeface="Calibri Light"/>
              </a:rPr>
              <a:t>gráfico </a:t>
            </a:r>
            <a:r>
              <a:rPr sz="2000" dirty="0">
                <a:latin typeface="Calibri Light"/>
                <a:cs typeface="Calibri Light"/>
              </a:rPr>
              <a:t>de uma </a:t>
            </a:r>
            <a:r>
              <a:rPr sz="2000" spc="-5" dirty="0">
                <a:latin typeface="Calibri Light"/>
                <a:cs typeface="Calibri Light"/>
              </a:rPr>
              <a:t>função </a:t>
            </a:r>
            <a:r>
              <a:rPr sz="2000" spc="-15" dirty="0">
                <a:latin typeface="Calibri Light"/>
                <a:cs typeface="Calibri Light"/>
              </a:rPr>
              <a:t>quadrática </a:t>
            </a:r>
            <a:r>
              <a:rPr sz="2000" dirty="0">
                <a:latin typeface="Cambria Math"/>
                <a:cs typeface="Cambria Math"/>
              </a:rPr>
              <a:t>𝑦 = </a:t>
            </a:r>
            <a:r>
              <a:rPr sz="2000" spc="65" dirty="0">
                <a:latin typeface="Cambria Math"/>
                <a:cs typeface="Cambria Math"/>
              </a:rPr>
              <a:t>𝑎𝑥</a:t>
            </a:r>
            <a:r>
              <a:rPr sz="2175" spc="97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𝑏𝑥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30" dirty="0">
                <a:latin typeface="Cambria Math"/>
                <a:cs typeface="Cambria Math"/>
              </a:rPr>
              <a:t>𝑐</a:t>
            </a:r>
            <a:r>
              <a:rPr sz="2000" spc="30" dirty="0">
                <a:latin typeface="Calibri Light"/>
                <a:cs typeface="Calibri Light"/>
              </a:rPr>
              <a:t>, </a:t>
            </a:r>
            <a:r>
              <a:rPr sz="2000" dirty="0">
                <a:latin typeface="Calibri Light"/>
                <a:cs typeface="Calibri Light"/>
              </a:rPr>
              <a:t>o </a:t>
            </a:r>
            <a:r>
              <a:rPr sz="2000" spc="-15" dirty="0">
                <a:latin typeface="Calibri Light"/>
                <a:cs typeface="Calibri Light"/>
              </a:rPr>
              <a:t>ponto </a:t>
            </a:r>
            <a:r>
              <a:rPr sz="2000" spc="-5" dirty="0">
                <a:latin typeface="Calibri Light"/>
                <a:cs typeface="Calibri Light"/>
              </a:rPr>
              <a:t>mínimo 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(quando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𝑎 &gt; </a:t>
            </a:r>
            <a:r>
              <a:rPr sz="2000" spc="6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libri Light"/>
                <a:cs typeface="Calibri Light"/>
              </a:rPr>
              <a:t>)</a:t>
            </a:r>
            <a:r>
              <a:rPr sz="2000" spc="7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ou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ponto</a:t>
            </a:r>
            <a:r>
              <a:rPr sz="2000" spc="-10" dirty="0">
                <a:latin typeface="Calibri Light"/>
                <a:cs typeface="Calibri Light"/>
              </a:rPr>
              <a:t> máximo</a:t>
            </a:r>
            <a:r>
              <a:rPr sz="2000" spc="-5" dirty="0">
                <a:latin typeface="Calibri Light"/>
                <a:cs typeface="Calibri Light"/>
              </a:rPr>
              <a:t> (quando</a:t>
            </a:r>
            <a:r>
              <a:rPr sz="200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𝑎 &lt; </a:t>
            </a:r>
            <a:r>
              <a:rPr sz="2000" spc="65" dirty="0">
                <a:latin typeface="Cambria Math"/>
                <a:cs typeface="Cambria Math"/>
              </a:rPr>
              <a:t>0</a:t>
            </a:r>
            <a:r>
              <a:rPr sz="2000" spc="65" dirty="0">
                <a:latin typeface="Calibri Light"/>
                <a:cs typeface="Calibri Light"/>
              </a:rPr>
              <a:t>)</a:t>
            </a:r>
            <a:r>
              <a:rPr sz="2000" spc="7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é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chamado</a:t>
            </a:r>
            <a:r>
              <a:rPr sz="2000" dirty="0">
                <a:latin typeface="Calibri Light"/>
                <a:cs typeface="Calibri Light"/>
              </a:rPr>
              <a:t> de</a:t>
            </a:r>
            <a:r>
              <a:rPr sz="2000" spc="450" dirty="0">
                <a:latin typeface="Calibri Light"/>
                <a:cs typeface="Calibri Light"/>
              </a:rPr>
              <a:t> </a:t>
            </a: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vértice</a:t>
            </a:r>
            <a:r>
              <a:rPr sz="2000" spc="42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da </a:t>
            </a:r>
            <a:r>
              <a:rPr sz="2000" spc="-5" dirty="0">
                <a:latin typeface="Calibri Light"/>
                <a:cs typeface="Calibri Light"/>
              </a:rPr>
              <a:t> parábola.</a:t>
            </a:r>
            <a:endParaRPr sz="2000">
              <a:latin typeface="Calibri Light"/>
              <a:cs typeface="Calibri Light"/>
            </a:endParaRPr>
          </a:p>
          <a:p>
            <a:pPr marL="1913889" algn="ctr">
              <a:lnSpc>
                <a:spcPts val="3105"/>
              </a:lnSpc>
            </a:pP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  <a:p>
            <a:pPr marL="798830">
              <a:lnSpc>
                <a:spcPts val="2350"/>
              </a:lnSpc>
            </a:pP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Quando</a:t>
            </a:r>
            <a:r>
              <a:rPr sz="2000" spc="-6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</a:t>
            </a:r>
            <a:r>
              <a:rPr sz="2000" spc="1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&gt;</a:t>
            </a:r>
            <a:r>
              <a:rPr sz="2000" spc="9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: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950">
              <a:latin typeface="Calibri Light"/>
              <a:cs typeface="Calibri Light"/>
            </a:endParaRPr>
          </a:p>
          <a:p>
            <a:pPr marL="1329055" algn="ctr">
              <a:lnSpc>
                <a:spcPct val="100000"/>
              </a:lnSpc>
            </a:pPr>
            <a:r>
              <a:rPr sz="2800" spc="25" dirty="0">
                <a:solidFill>
                  <a:srgbClr val="538235"/>
                </a:solidFill>
                <a:latin typeface="Cambria Math"/>
                <a:cs typeface="Cambria Math"/>
              </a:rPr>
              <a:t>𝐼𝑚(𝑓)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64402" y="5240783"/>
            <a:ext cx="17246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 Light"/>
                <a:cs typeface="Calibri Light"/>
              </a:rPr>
              <a:t>Se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dirty="0">
                <a:latin typeface="Calibri Light"/>
                <a:cs typeface="Calibri Light"/>
              </a:rPr>
              <a:t>,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então: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468107" y="5299964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20">
                <a:moveTo>
                  <a:pt x="238760" y="0"/>
                </a:moveTo>
                <a:lnTo>
                  <a:pt x="235330" y="9652"/>
                </a:lnTo>
                <a:lnTo>
                  <a:pt x="249025" y="15557"/>
                </a:lnTo>
                <a:lnTo>
                  <a:pt x="260778" y="23749"/>
                </a:lnTo>
                <a:lnTo>
                  <a:pt x="284605" y="61723"/>
                </a:lnTo>
                <a:lnTo>
                  <a:pt x="292480" y="116713"/>
                </a:lnTo>
                <a:lnTo>
                  <a:pt x="291599" y="137497"/>
                </a:lnTo>
                <a:lnTo>
                  <a:pt x="278384" y="188468"/>
                </a:lnTo>
                <a:lnTo>
                  <a:pt x="249166" y="220257"/>
                </a:lnTo>
                <a:lnTo>
                  <a:pt x="235712" y="226187"/>
                </a:lnTo>
                <a:lnTo>
                  <a:pt x="238760" y="235712"/>
                </a:lnTo>
                <a:lnTo>
                  <a:pt x="283747" y="208994"/>
                </a:lnTo>
                <a:lnTo>
                  <a:pt x="309086" y="159607"/>
                </a:lnTo>
                <a:lnTo>
                  <a:pt x="313944" y="117983"/>
                </a:lnTo>
                <a:lnTo>
                  <a:pt x="312729" y="96337"/>
                </a:lnTo>
                <a:lnTo>
                  <a:pt x="303014" y="58046"/>
                </a:lnTo>
                <a:lnTo>
                  <a:pt x="270827" y="15128"/>
                </a:lnTo>
                <a:lnTo>
                  <a:pt x="255829" y="6165"/>
                </a:lnTo>
                <a:lnTo>
                  <a:pt x="238760" y="0"/>
                </a:lnTo>
                <a:close/>
              </a:path>
              <a:path w="314325" h="236220">
                <a:moveTo>
                  <a:pt x="75184" y="0"/>
                </a:moveTo>
                <a:lnTo>
                  <a:pt x="30321" y="26878"/>
                </a:lnTo>
                <a:lnTo>
                  <a:pt x="4873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98"/>
                </a:lnTo>
                <a:lnTo>
                  <a:pt x="21590" y="116713"/>
                </a:lnTo>
                <a:lnTo>
                  <a:pt x="22451" y="96621"/>
                </a:lnTo>
                <a:lnTo>
                  <a:pt x="35560" y="46990"/>
                </a:lnTo>
                <a:lnTo>
                  <a:pt x="64992" y="15557"/>
                </a:lnTo>
                <a:lnTo>
                  <a:pt x="78613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4" name="object 24"/>
          <p:cNvSpPr txBox="1"/>
          <p:nvPr/>
        </p:nvSpPr>
        <p:spPr>
          <a:xfrm>
            <a:off x="8094854" y="4564508"/>
            <a:ext cx="635635" cy="9912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mbria Math"/>
                <a:cs typeface="Cambria Math"/>
              </a:rPr>
              <a:t>𝑥</a:t>
            </a:r>
            <a:r>
              <a:rPr sz="3075" spc="7" baseline="-16260" dirty="0">
                <a:latin typeface="Cambria Math"/>
                <a:cs typeface="Cambria Math"/>
              </a:rPr>
              <a:t>𝑣</a:t>
            </a:r>
            <a:endParaRPr sz="3075" baseline="-1626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845"/>
              </a:spcBef>
            </a:pP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𝐼𝑚</a:t>
            </a:r>
            <a:r>
              <a:rPr sz="2000" spc="33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837042" y="4615434"/>
            <a:ext cx="1353185" cy="939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[</a:t>
            </a:r>
            <a:r>
              <a:rPr sz="2000" spc="-190" dirty="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r>
              <a:rPr sz="2175" spc="300" baseline="-1532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spc="-2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45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10" dirty="0"/>
              <a:t>Coordenadas</a:t>
            </a:r>
            <a:r>
              <a:rPr spc="10" dirty="0"/>
              <a:t> </a:t>
            </a:r>
            <a:r>
              <a:rPr spc="-5" dirty="0"/>
              <a:t>do</a:t>
            </a:r>
            <a:r>
              <a:rPr spc="-10" dirty="0"/>
              <a:t> vértice	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694687" y="2273555"/>
            <a:ext cx="2834640" cy="2019935"/>
            <a:chOff x="170687" y="2273554"/>
            <a:chExt cx="2834640" cy="2019935"/>
          </a:xfrm>
        </p:grpSpPr>
        <p:sp>
          <p:nvSpPr>
            <p:cNvPr id="5" name="object 5"/>
            <p:cNvSpPr/>
            <p:nvPr/>
          </p:nvSpPr>
          <p:spPr>
            <a:xfrm>
              <a:off x="189737" y="2361438"/>
              <a:ext cx="2796540" cy="1912620"/>
            </a:xfrm>
            <a:custGeom>
              <a:avLst/>
              <a:gdLst/>
              <a:ahLst/>
              <a:cxnLst/>
              <a:rect l="l" t="t" r="r" b="b"/>
              <a:pathLst>
                <a:path w="2796540" h="1912620">
                  <a:moveTo>
                    <a:pt x="2796540" y="1912620"/>
                  </a:moveTo>
                  <a:lnTo>
                    <a:pt x="2768077" y="1856373"/>
                  </a:lnTo>
                  <a:lnTo>
                    <a:pt x="2739615" y="1800170"/>
                  </a:lnTo>
                  <a:lnTo>
                    <a:pt x="2711154" y="1744054"/>
                  </a:lnTo>
                  <a:lnTo>
                    <a:pt x="2682696" y="1688067"/>
                  </a:lnTo>
                  <a:lnTo>
                    <a:pt x="2654242" y="1632253"/>
                  </a:lnTo>
                  <a:lnTo>
                    <a:pt x="2625791" y="1576656"/>
                  </a:lnTo>
                  <a:lnTo>
                    <a:pt x="2597345" y="1521318"/>
                  </a:lnTo>
                  <a:lnTo>
                    <a:pt x="2568905" y="1466282"/>
                  </a:lnTo>
                  <a:lnTo>
                    <a:pt x="2540471" y="1411593"/>
                  </a:lnTo>
                  <a:lnTo>
                    <a:pt x="2512044" y="1357293"/>
                  </a:lnTo>
                  <a:lnTo>
                    <a:pt x="2483626" y="1303426"/>
                  </a:lnTo>
                  <a:lnTo>
                    <a:pt x="2455216" y="1250035"/>
                  </a:lnTo>
                  <a:lnTo>
                    <a:pt x="2426816" y="1197162"/>
                  </a:lnTo>
                  <a:lnTo>
                    <a:pt x="2398426" y="1144852"/>
                  </a:lnTo>
                  <a:lnTo>
                    <a:pt x="2370048" y="1093148"/>
                  </a:lnTo>
                  <a:lnTo>
                    <a:pt x="2341681" y="1042092"/>
                  </a:lnTo>
                  <a:lnTo>
                    <a:pt x="2313328" y="991728"/>
                  </a:lnTo>
                  <a:lnTo>
                    <a:pt x="2284988" y="942100"/>
                  </a:lnTo>
                  <a:lnTo>
                    <a:pt x="2256663" y="893250"/>
                  </a:lnTo>
                  <a:lnTo>
                    <a:pt x="2228353" y="845223"/>
                  </a:lnTo>
                  <a:lnTo>
                    <a:pt x="2200059" y="798060"/>
                  </a:lnTo>
                  <a:lnTo>
                    <a:pt x="2171782" y="751806"/>
                  </a:lnTo>
                  <a:lnTo>
                    <a:pt x="2143523" y="706503"/>
                  </a:lnTo>
                  <a:lnTo>
                    <a:pt x="2115282" y="662195"/>
                  </a:lnTo>
                  <a:lnTo>
                    <a:pt x="2087060" y="618925"/>
                  </a:lnTo>
                  <a:lnTo>
                    <a:pt x="2058859" y="576737"/>
                  </a:lnTo>
                  <a:lnTo>
                    <a:pt x="2030678" y="535673"/>
                  </a:lnTo>
                  <a:lnTo>
                    <a:pt x="2002520" y="495777"/>
                  </a:lnTo>
                  <a:lnTo>
                    <a:pt x="1974383" y="457093"/>
                  </a:lnTo>
                  <a:lnTo>
                    <a:pt x="1946270" y="419663"/>
                  </a:lnTo>
                  <a:lnTo>
                    <a:pt x="1918181" y="383530"/>
                  </a:lnTo>
                  <a:lnTo>
                    <a:pt x="1890117" y="348738"/>
                  </a:lnTo>
                  <a:lnTo>
                    <a:pt x="1862079" y="315331"/>
                  </a:lnTo>
                  <a:lnTo>
                    <a:pt x="1834068" y="283351"/>
                  </a:lnTo>
                  <a:lnTo>
                    <a:pt x="1806083" y="252841"/>
                  </a:lnTo>
                  <a:lnTo>
                    <a:pt x="1778127" y="223846"/>
                  </a:lnTo>
                  <a:lnTo>
                    <a:pt x="1750200" y="196407"/>
                  </a:lnTo>
                  <a:lnTo>
                    <a:pt x="1694436" y="146375"/>
                  </a:lnTo>
                  <a:lnTo>
                    <a:pt x="1638797" y="103091"/>
                  </a:lnTo>
                  <a:lnTo>
                    <a:pt x="1583290" y="66901"/>
                  </a:lnTo>
                  <a:lnTo>
                    <a:pt x="1527921" y="38151"/>
                  </a:lnTo>
                  <a:lnTo>
                    <a:pt x="1472697" y="17186"/>
                  </a:lnTo>
                  <a:lnTo>
                    <a:pt x="1417625" y="4354"/>
                  </a:lnTo>
                  <a:lnTo>
                    <a:pt x="1362710" y="0"/>
                  </a:lnTo>
                  <a:lnTo>
                    <a:pt x="1335315" y="1095"/>
                  </a:lnTo>
                  <a:lnTo>
                    <a:pt x="1280645" y="9732"/>
                  </a:lnTo>
                  <a:lnTo>
                    <a:pt x="1226130" y="26674"/>
                  </a:lnTo>
                  <a:lnTo>
                    <a:pt x="1171762" y="51574"/>
                  </a:lnTo>
                  <a:lnTo>
                    <a:pt x="1117535" y="84088"/>
                  </a:lnTo>
                  <a:lnTo>
                    <a:pt x="1063443" y="123868"/>
                  </a:lnTo>
                  <a:lnTo>
                    <a:pt x="1009479" y="170570"/>
                  </a:lnTo>
                  <a:lnTo>
                    <a:pt x="955637" y="223846"/>
                  </a:lnTo>
                  <a:lnTo>
                    <a:pt x="928760" y="252841"/>
                  </a:lnTo>
                  <a:lnTo>
                    <a:pt x="901910" y="283351"/>
                  </a:lnTo>
                  <a:lnTo>
                    <a:pt x="875088" y="315331"/>
                  </a:lnTo>
                  <a:lnTo>
                    <a:pt x="848293" y="348738"/>
                  </a:lnTo>
                  <a:lnTo>
                    <a:pt x="821523" y="383530"/>
                  </a:lnTo>
                  <a:lnTo>
                    <a:pt x="794778" y="419663"/>
                  </a:lnTo>
                  <a:lnTo>
                    <a:pt x="768057" y="457093"/>
                  </a:lnTo>
                  <a:lnTo>
                    <a:pt x="741359" y="495777"/>
                  </a:lnTo>
                  <a:lnTo>
                    <a:pt x="714684" y="535673"/>
                  </a:lnTo>
                  <a:lnTo>
                    <a:pt x="688030" y="576737"/>
                  </a:lnTo>
                  <a:lnTo>
                    <a:pt x="661397" y="618925"/>
                  </a:lnTo>
                  <a:lnTo>
                    <a:pt x="634784" y="662195"/>
                  </a:lnTo>
                  <a:lnTo>
                    <a:pt x="608190" y="706503"/>
                  </a:lnTo>
                  <a:lnTo>
                    <a:pt x="581615" y="751806"/>
                  </a:lnTo>
                  <a:lnTo>
                    <a:pt x="555058" y="798060"/>
                  </a:lnTo>
                  <a:lnTo>
                    <a:pt x="528517" y="845223"/>
                  </a:lnTo>
                  <a:lnTo>
                    <a:pt x="501992" y="893250"/>
                  </a:lnTo>
                  <a:lnTo>
                    <a:pt x="475483" y="942100"/>
                  </a:lnTo>
                  <a:lnTo>
                    <a:pt x="448988" y="991728"/>
                  </a:lnTo>
                  <a:lnTo>
                    <a:pt x="422506" y="1042092"/>
                  </a:lnTo>
                  <a:lnTo>
                    <a:pt x="396038" y="1093148"/>
                  </a:lnTo>
                  <a:lnTo>
                    <a:pt x="369581" y="1144852"/>
                  </a:lnTo>
                  <a:lnTo>
                    <a:pt x="343136" y="1197162"/>
                  </a:lnTo>
                  <a:lnTo>
                    <a:pt x="316701" y="1250035"/>
                  </a:lnTo>
                  <a:lnTo>
                    <a:pt x="290275" y="1303426"/>
                  </a:lnTo>
                  <a:lnTo>
                    <a:pt x="263858" y="1357293"/>
                  </a:lnTo>
                  <a:lnTo>
                    <a:pt x="237450" y="1411593"/>
                  </a:lnTo>
                  <a:lnTo>
                    <a:pt x="211048" y="1466282"/>
                  </a:lnTo>
                  <a:lnTo>
                    <a:pt x="184653" y="1521318"/>
                  </a:lnTo>
                  <a:lnTo>
                    <a:pt x="158264" y="1576656"/>
                  </a:lnTo>
                  <a:lnTo>
                    <a:pt x="131879" y="1632253"/>
                  </a:lnTo>
                  <a:lnTo>
                    <a:pt x="105499" y="1688067"/>
                  </a:lnTo>
                  <a:lnTo>
                    <a:pt x="79121" y="1744054"/>
                  </a:lnTo>
                  <a:lnTo>
                    <a:pt x="52746" y="1800170"/>
                  </a:lnTo>
                  <a:lnTo>
                    <a:pt x="26372" y="1856373"/>
                  </a:lnTo>
                  <a:lnTo>
                    <a:pt x="0" y="1912620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1929" y="2273554"/>
              <a:ext cx="194056" cy="19253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704591" y="1846834"/>
            <a:ext cx="84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 Light"/>
                <a:cs typeface="Calibri Light"/>
              </a:rPr>
              <a:t>M</a:t>
            </a:r>
            <a:r>
              <a:rPr sz="2000" spc="-10" dirty="0">
                <a:latin typeface="Calibri Light"/>
                <a:cs typeface="Calibri Light"/>
              </a:rPr>
              <a:t>á</a:t>
            </a:r>
            <a:r>
              <a:rPr sz="2000" spc="-15" dirty="0">
                <a:latin typeface="Calibri Light"/>
                <a:cs typeface="Calibri Light"/>
              </a:rPr>
              <a:t>x</a:t>
            </a:r>
            <a:r>
              <a:rPr sz="2000" spc="-10" dirty="0">
                <a:latin typeface="Calibri Light"/>
                <a:cs typeface="Calibri Light"/>
              </a:rPr>
              <a:t>i</a:t>
            </a:r>
            <a:r>
              <a:rPr sz="2000" spc="-30" dirty="0">
                <a:latin typeface="Calibri Light"/>
                <a:cs typeface="Calibri Light"/>
              </a:rPr>
              <a:t>m</a:t>
            </a:r>
            <a:r>
              <a:rPr sz="2000" dirty="0">
                <a:latin typeface="Calibri Light"/>
                <a:cs typeface="Calibri Light"/>
              </a:rPr>
              <a:t>o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83321" y="2280412"/>
            <a:ext cx="1509395" cy="505459"/>
          </a:xfrm>
          <a:custGeom>
            <a:avLst/>
            <a:gdLst/>
            <a:ahLst/>
            <a:cxnLst/>
            <a:rect l="l" t="t" r="r" b="b"/>
            <a:pathLst>
              <a:path w="1509395" h="505460">
                <a:moveTo>
                  <a:pt x="608642" y="115570"/>
                </a:moveTo>
                <a:lnTo>
                  <a:pt x="552196" y="115570"/>
                </a:lnTo>
                <a:lnTo>
                  <a:pt x="570483" y="132080"/>
                </a:lnTo>
                <a:lnTo>
                  <a:pt x="570102" y="132080"/>
                </a:lnTo>
                <a:lnTo>
                  <a:pt x="588518" y="148589"/>
                </a:lnTo>
                <a:lnTo>
                  <a:pt x="588263" y="148589"/>
                </a:lnTo>
                <a:lnTo>
                  <a:pt x="606932" y="166370"/>
                </a:lnTo>
                <a:lnTo>
                  <a:pt x="625601" y="184150"/>
                </a:lnTo>
                <a:lnTo>
                  <a:pt x="644398" y="203200"/>
                </a:lnTo>
                <a:lnTo>
                  <a:pt x="682625" y="242570"/>
                </a:lnTo>
                <a:lnTo>
                  <a:pt x="721105" y="283210"/>
                </a:lnTo>
                <a:lnTo>
                  <a:pt x="759968" y="322580"/>
                </a:lnTo>
                <a:lnTo>
                  <a:pt x="818387" y="379730"/>
                </a:lnTo>
                <a:lnTo>
                  <a:pt x="876426" y="430530"/>
                </a:lnTo>
                <a:lnTo>
                  <a:pt x="914780" y="458470"/>
                </a:lnTo>
                <a:lnTo>
                  <a:pt x="953007" y="481330"/>
                </a:lnTo>
                <a:lnTo>
                  <a:pt x="991107" y="497839"/>
                </a:lnTo>
                <a:lnTo>
                  <a:pt x="1029207" y="505460"/>
                </a:lnTo>
                <a:lnTo>
                  <a:pt x="1065022" y="505460"/>
                </a:lnTo>
                <a:lnTo>
                  <a:pt x="1117219" y="496570"/>
                </a:lnTo>
                <a:lnTo>
                  <a:pt x="1167256" y="478789"/>
                </a:lnTo>
                <a:lnTo>
                  <a:pt x="1188248" y="467360"/>
                </a:lnTo>
                <a:lnTo>
                  <a:pt x="1033526" y="467360"/>
                </a:lnTo>
                <a:lnTo>
                  <a:pt x="1025080" y="466089"/>
                </a:lnTo>
                <a:lnTo>
                  <a:pt x="1018921" y="466089"/>
                </a:lnTo>
                <a:lnTo>
                  <a:pt x="1001776" y="461010"/>
                </a:lnTo>
                <a:lnTo>
                  <a:pt x="1003553" y="461010"/>
                </a:lnTo>
                <a:lnTo>
                  <a:pt x="989533" y="455930"/>
                </a:lnTo>
                <a:lnTo>
                  <a:pt x="987551" y="455930"/>
                </a:lnTo>
                <a:lnTo>
                  <a:pt x="972312" y="448310"/>
                </a:lnTo>
                <a:lnTo>
                  <a:pt x="971042" y="448310"/>
                </a:lnTo>
                <a:lnTo>
                  <a:pt x="952880" y="438150"/>
                </a:lnTo>
                <a:lnTo>
                  <a:pt x="953897" y="438150"/>
                </a:lnTo>
                <a:lnTo>
                  <a:pt x="937753" y="427989"/>
                </a:lnTo>
                <a:lnTo>
                  <a:pt x="936498" y="427989"/>
                </a:lnTo>
                <a:lnTo>
                  <a:pt x="919641" y="415289"/>
                </a:lnTo>
                <a:lnTo>
                  <a:pt x="918590" y="415289"/>
                </a:lnTo>
                <a:lnTo>
                  <a:pt x="899922" y="400050"/>
                </a:lnTo>
                <a:lnTo>
                  <a:pt x="900429" y="400050"/>
                </a:lnTo>
                <a:lnTo>
                  <a:pt x="883083" y="386080"/>
                </a:lnTo>
                <a:lnTo>
                  <a:pt x="882014" y="386080"/>
                </a:lnTo>
                <a:lnTo>
                  <a:pt x="864325" y="369570"/>
                </a:lnTo>
                <a:lnTo>
                  <a:pt x="863346" y="369570"/>
                </a:lnTo>
                <a:lnTo>
                  <a:pt x="844169" y="351789"/>
                </a:lnTo>
                <a:lnTo>
                  <a:pt x="844550" y="351789"/>
                </a:lnTo>
                <a:lnTo>
                  <a:pt x="825373" y="334010"/>
                </a:lnTo>
                <a:lnTo>
                  <a:pt x="806196" y="314960"/>
                </a:lnTo>
                <a:lnTo>
                  <a:pt x="787019" y="295910"/>
                </a:lnTo>
                <a:lnTo>
                  <a:pt x="748537" y="256539"/>
                </a:lnTo>
                <a:lnTo>
                  <a:pt x="709929" y="215900"/>
                </a:lnTo>
                <a:lnTo>
                  <a:pt x="671449" y="176530"/>
                </a:lnTo>
                <a:lnTo>
                  <a:pt x="633349" y="138430"/>
                </a:lnTo>
                <a:lnTo>
                  <a:pt x="614426" y="120650"/>
                </a:lnTo>
                <a:lnTo>
                  <a:pt x="608642" y="115570"/>
                </a:lnTo>
                <a:close/>
              </a:path>
              <a:path w="1509395" h="505460">
                <a:moveTo>
                  <a:pt x="1137157" y="449580"/>
                </a:moveTo>
                <a:lnTo>
                  <a:pt x="1121409" y="455930"/>
                </a:lnTo>
                <a:lnTo>
                  <a:pt x="1122426" y="455930"/>
                </a:lnTo>
                <a:lnTo>
                  <a:pt x="1106677" y="459739"/>
                </a:lnTo>
                <a:lnTo>
                  <a:pt x="1107821" y="459739"/>
                </a:lnTo>
                <a:lnTo>
                  <a:pt x="1091819" y="463550"/>
                </a:lnTo>
                <a:lnTo>
                  <a:pt x="1093088" y="463550"/>
                </a:lnTo>
                <a:lnTo>
                  <a:pt x="1076959" y="466089"/>
                </a:lnTo>
                <a:lnTo>
                  <a:pt x="1078229" y="466089"/>
                </a:lnTo>
                <a:lnTo>
                  <a:pt x="1061974" y="467360"/>
                </a:lnTo>
                <a:lnTo>
                  <a:pt x="1188248" y="467360"/>
                </a:lnTo>
                <a:lnTo>
                  <a:pt x="1199769" y="461010"/>
                </a:lnTo>
                <a:lnTo>
                  <a:pt x="1215771" y="450850"/>
                </a:lnTo>
                <a:lnTo>
                  <a:pt x="1136142" y="450850"/>
                </a:lnTo>
                <a:lnTo>
                  <a:pt x="1137157" y="449580"/>
                </a:lnTo>
                <a:close/>
              </a:path>
              <a:path w="1509395" h="505460">
                <a:moveTo>
                  <a:pt x="1016634" y="464820"/>
                </a:moveTo>
                <a:lnTo>
                  <a:pt x="1018921" y="466089"/>
                </a:lnTo>
                <a:lnTo>
                  <a:pt x="1025080" y="466089"/>
                </a:lnTo>
                <a:lnTo>
                  <a:pt x="1016634" y="464820"/>
                </a:lnTo>
                <a:close/>
              </a:path>
              <a:path w="1509395" h="505460">
                <a:moveTo>
                  <a:pt x="986027" y="454660"/>
                </a:moveTo>
                <a:lnTo>
                  <a:pt x="987551" y="455930"/>
                </a:lnTo>
                <a:lnTo>
                  <a:pt x="989533" y="455930"/>
                </a:lnTo>
                <a:lnTo>
                  <a:pt x="986027" y="454660"/>
                </a:lnTo>
                <a:close/>
              </a:path>
              <a:path w="1509395" h="505460">
                <a:moveTo>
                  <a:pt x="1151635" y="443230"/>
                </a:moveTo>
                <a:lnTo>
                  <a:pt x="1136142" y="450850"/>
                </a:lnTo>
                <a:lnTo>
                  <a:pt x="1215771" y="450850"/>
                </a:lnTo>
                <a:lnTo>
                  <a:pt x="1225534" y="444500"/>
                </a:lnTo>
                <a:lnTo>
                  <a:pt x="1150874" y="444500"/>
                </a:lnTo>
                <a:lnTo>
                  <a:pt x="1151635" y="443230"/>
                </a:lnTo>
                <a:close/>
              </a:path>
              <a:path w="1509395" h="505460">
                <a:moveTo>
                  <a:pt x="969772" y="447039"/>
                </a:moveTo>
                <a:lnTo>
                  <a:pt x="971042" y="448310"/>
                </a:lnTo>
                <a:lnTo>
                  <a:pt x="972312" y="448310"/>
                </a:lnTo>
                <a:lnTo>
                  <a:pt x="969772" y="447039"/>
                </a:lnTo>
                <a:close/>
              </a:path>
              <a:path w="1509395" h="505460">
                <a:moveTo>
                  <a:pt x="1209928" y="408939"/>
                </a:moveTo>
                <a:lnTo>
                  <a:pt x="1194688" y="419100"/>
                </a:lnTo>
                <a:lnTo>
                  <a:pt x="1195324" y="419100"/>
                </a:lnTo>
                <a:lnTo>
                  <a:pt x="1180083" y="427989"/>
                </a:lnTo>
                <a:lnTo>
                  <a:pt x="1180846" y="427989"/>
                </a:lnTo>
                <a:lnTo>
                  <a:pt x="1165478" y="436880"/>
                </a:lnTo>
                <a:lnTo>
                  <a:pt x="1166368" y="436880"/>
                </a:lnTo>
                <a:lnTo>
                  <a:pt x="1150874" y="444500"/>
                </a:lnTo>
                <a:lnTo>
                  <a:pt x="1225534" y="444500"/>
                </a:lnTo>
                <a:lnTo>
                  <a:pt x="1231392" y="440689"/>
                </a:lnTo>
                <a:lnTo>
                  <a:pt x="1262506" y="417830"/>
                </a:lnTo>
                <a:lnTo>
                  <a:pt x="1271651" y="410210"/>
                </a:lnTo>
                <a:lnTo>
                  <a:pt x="1209421" y="410210"/>
                </a:lnTo>
                <a:lnTo>
                  <a:pt x="1209928" y="408939"/>
                </a:lnTo>
                <a:close/>
              </a:path>
              <a:path w="1509395" h="505460">
                <a:moveTo>
                  <a:pt x="935735" y="426720"/>
                </a:moveTo>
                <a:lnTo>
                  <a:pt x="936498" y="427989"/>
                </a:lnTo>
                <a:lnTo>
                  <a:pt x="937753" y="427989"/>
                </a:lnTo>
                <a:lnTo>
                  <a:pt x="935735" y="426720"/>
                </a:lnTo>
                <a:close/>
              </a:path>
              <a:path w="1509395" h="505460">
                <a:moveTo>
                  <a:pt x="917955" y="414020"/>
                </a:moveTo>
                <a:lnTo>
                  <a:pt x="918590" y="415289"/>
                </a:lnTo>
                <a:lnTo>
                  <a:pt x="919641" y="415289"/>
                </a:lnTo>
                <a:lnTo>
                  <a:pt x="917955" y="414020"/>
                </a:lnTo>
                <a:close/>
              </a:path>
              <a:path w="1509395" h="505460">
                <a:moveTo>
                  <a:pt x="1281810" y="349250"/>
                </a:moveTo>
                <a:lnTo>
                  <a:pt x="1267205" y="363220"/>
                </a:lnTo>
                <a:lnTo>
                  <a:pt x="1267586" y="363220"/>
                </a:lnTo>
                <a:lnTo>
                  <a:pt x="1252854" y="375920"/>
                </a:lnTo>
                <a:lnTo>
                  <a:pt x="1253235" y="375920"/>
                </a:lnTo>
                <a:lnTo>
                  <a:pt x="1238377" y="387350"/>
                </a:lnTo>
                <a:lnTo>
                  <a:pt x="1238757" y="387350"/>
                </a:lnTo>
                <a:lnTo>
                  <a:pt x="1223772" y="398780"/>
                </a:lnTo>
                <a:lnTo>
                  <a:pt x="1224406" y="398780"/>
                </a:lnTo>
                <a:lnTo>
                  <a:pt x="1209421" y="410210"/>
                </a:lnTo>
                <a:lnTo>
                  <a:pt x="1271651" y="410210"/>
                </a:lnTo>
                <a:lnTo>
                  <a:pt x="1277747" y="405130"/>
                </a:lnTo>
                <a:lnTo>
                  <a:pt x="1292986" y="391160"/>
                </a:lnTo>
                <a:lnTo>
                  <a:pt x="1322958" y="363220"/>
                </a:lnTo>
                <a:lnTo>
                  <a:pt x="1335235" y="350520"/>
                </a:lnTo>
                <a:lnTo>
                  <a:pt x="1281556" y="350520"/>
                </a:lnTo>
                <a:lnTo>
                  <a:pt x="1281810" y="349250"/>
                </a:lnTo>
                <a:close/>
              </a:path>
              <a:path w="1509395" h="505460">
                <a:moveTo>
                  <a:pt x="881506" y="384810"/>
                </a:moveTo>
                <a:lnTo>
                  <a:pt x="882014" y="386080"/>
                </a:lnTo>
                <a:lnTo>
                  <a:pt x="883083" y="386080"/>
                </a:lnTo>
                <a:lnTo>
                  <a:pt x="881506" y="384810"/>
                </a:lnTo>
                <a:close/>
              </a:path>
              <a:path w="1509395" h="505460">
                <a:moveTo>
                  <a:pt x="862964" y="368300"/>
                </a:moveTo>
                <a:lnTo>
                  <a:pt x="863346" y="369570"/>
                </a:lnTo>
                <a:lnTo>
                  <a:pt x="864325" y="369570"/>
                </a:lnTo>
                <a:lnTo>
                  <a:pt x="862964" y="368300"/>
                </a:lnTo>
                <a:close/>
              </a:path>
              <a:path w="1509395" h="505460">
                <a:moveTo>
                  <a:pt x="1296288" y="335280"/>
                </a:moveTo>
                <a:lnTo>
                  <a:pt x="1281556" y="350520"/>
                </a:lnTo>
                <a:lnTo>
                  <a:pt x="1335235" y="350520"/>
                </a:lnTo>
                <a:lnTo>
                  <a:pt x="1348740" y="336550"/>
                </a:lnTo>
                <a:lnTo>
                  <a:pt x="1295780" y="336550"/>
                </a:lnTo>
                <a:lnTo>
                  <a:pt x="1296288" y="335280"/>
                </a:lnTo>
                <a:close/>
              </a:path>
              <a:path w="1509395" h="505460">
                <a:moveTo>
                  <a:pt x="1324863" y="306070"/>
                </a:moveTo>
                <a:lnTo>
                  <a:pt x="1295780" y="336550"/>
                </a:lnTo>
                <a:lnTo>
                  <a:pt x="1348740" y="336550"/>
                </a:lnTo>
                <a:lnTo>
                  <a:pt x="1352423" y="332739"/>
                </a:lnTo>
                <a:lnTo>
                  <a:pt x="1375790" y="307339"/>
                </a:lnTo>
                <a:lnTo>
                  <a:pt x="1324355" y="307339"/>
                </a:lnTo>
                <a:lnTo>
                  <a:pt x="1324863" y="306070"/>
                </a:lnTo>
                <a:close/>
              </a:path>
              <a:path w="1509395" h="505460">
                <a:moveTo>
                  <a:pt x="1462772" y="172267"/>
                </a:moveTo>
                <a:lnTo>
                  <a:pt x="1426465" y="186909"/>
                </a:lnTo>
                <a:lnTo>
                  <a:pt x="1409446" y="208280"/>
                </a:lnTo>
                <a:lnTo>
                  <a:pt x="1409700" y="208280"/>
                </a:lnTo>
                <a:lnTo>
                  <a:pt x="1381252" y="242570"/>
                </a:lnTo>
                <a:lnTo>
                  <a:pt x="1352803" y="275589"/>
                </a:lnTo>
                <a:lnTo>
                  <a:pt x="1353184" y="275589"/>
                </a:lnTo>
                <a:lnTo>
                  <a:pt x="1324355" y="307339"/>
                </a:lnTo>
                <a:lnTo>
                  <a:pt x="1375790" y="307339"/>
                </a:lnTo>
                <a:lnTo>
                  <a:pt x="1381632" y="300989"/>
                </a:lnTo>
                <a:lnTo>
                  <a:pt x="1439163" y="232410"/>
                </a:lnTo>
                <a:lnTo>
                  <a:pt x="1457885" y="209008"/>
                </a:lnTo>
                <a:lnTo>
                  <a:pt x="1462772" y="172267"/>
                </a:lnTo>
                <a:close/>
              </a:path>
              <a:path w="1509395" h="505460">
                <a:moveTo>
                  <a:pt x="1506615" y="130810"/>
                </a:moveTo>
                <a:lnTo>
                  <a:pt x="1470913" y="130810"/>
                </a:lnTo>
                <a:lnTo>
                  <a:pt x="1501012" y="153670"/>
                </a:lnTo>
                <a:lnTo>
                  <a:pt x="1495932" y="160020"/>
                </a:lnTo>
                <a:lnTo>
                  <a:pt x="1467611" y="196850"/>
                </a:lnTo>
                <a:lnTo>
                  <a:pt x="1457885" y="209008"/>
                </a:lnTo>
                <a:lnTo>
                  <a:pt x="1449704" y="270510"/>
                </a:lnTo>
                <a:lnTo>
                  <a:pt x="1450191" y="278130"/>
                </a:lnTo>
                <a:lnTo>
                  <a:pt x="1453403" y="284480"/>
                </a:lnTo>
                <a:lnTo>
                  <a:pt x="1458831" y="289560"/>
                </a:lnTo>
                <a:lnTo>
                  <a:pt x="1465960" y="292100"/>
                </a:lnTo>
                <a:lnTo>
                  <a:pt x="1473565" y="292100"/>
                </a:lnTo>
                <a:lnTo>
                  <a:pt x="1480121" y="288289"/>
                </a:lnTo>
                <a:lnTo>
                  <a:pt x="1484963" y="283210"/>
                </a:lnTo>
                <a:lnTo>
                  <a:pt x="1487424" y="275589"/>
                </a:lnTo>
                <a:lnTo>
                  <a:pt x="1506615" y="130810"/>
                </a:lnTo>
                <a:close/>
              </a:path>
              <a:path w="1509395" h="505460">
                <a:moveTo>
                  <a:pt x="383539" y="0"/>
                </a:moveTo>
                <a:lnTo>
                  <a:pt x="367664" y="0"/>
                </a:lnTo>
                <a:lnTo>
                  <a:pt x="320801" y="3810"/>
                </a:lnTo>
                <a:lnTo>
                  <a:pt x="305688" y="7620"/>
                </a:lnTo>
                <a:lnTo>
                  <a:pt x="290829" y="10160"/>
                </a:lnTo>
                <a:lnTo>
                  <a:pt x="247142" y="25400"/>
                </a:lnTo>
                <a:lnTo>
                  <a:pt x="205104" y="45720"/>
                </a:lnTo>
                <a:lnTo>
                  <a:pt x="151383" y="78739"/>
                </a:lnTo>
                <a:lnTo>
                  <a:pt x="99695" y="116839"/>
                </a:lnTo>
                <a:lnTo>
                  <a:pt x="49402" y="158750"/>
                </a:lnTo>
                <a:lnTo>
                  <a:pt x="0" y="201930"/>
                </a:lnTo>
                <a:lnTo>
                  <a:pt x="25146" y="231139"/>
                </a:lnTo>
                <a:lnTo>
                  <a:pt x="74422" y="186689"/>
                </a:lnTo>
                <a:lnTo>
                  <a:pt x="75624" y="186689"/>
                </a:lnTo>
                <a:lnTo>
                  <a:pt x="98932" y="166370"/>
                </a:lnTo>
                <a:lnTo>
                  <a:pt x="98678" y="166370"/>
                </a:lnTo>
                <a:lnTo>
                  <a:pt x="123571" y="146050"/>
                </a:lnTo>
                <a:lnTo>
                  <a:pt x="124761" y="146050"/>
                </a:lnTo>
                <a:lnTo>
                  <a:pt x="148335" y="127000"/>
                </a:lnTo>
                <a:lnTo>
                  <a:pt x="149521" y="127000"/>
                </a:lnTo>
                <a:lnTo>
                  <a:pt x="173227" y="109220"/>
                </a:lnTo>
                <a:lnTo>
                  <a:pt x="174307" y="109220"/>
                </a:lnTo>
                <a:lnTo>
                  <a:pt x="198247" y="92710"/>
                </a:lnTo>
                <a:lnTo>
                  <a:pt x="199548" y="92710"/>
                </a:lnTo>
                <a:lnTo>
                  <a:pt x="223647" y="78739"/>
                </a:lnTo>
                <a:lnTo>
                  <a:pt x="222630" y="78739"/>
                </a:lnTo>
                <a:lnTo>
                  <a:pt x="249300" y="66039"/>
                </a:lnTo>
                <a:lnTo>
                  <a:pt x="248411" y="66039"/>
                </a:lnTo>
                <a:lnTo>
                  <a:pt x="262000" y="60960"/>
                </a:lnTo>
                <a:lnTo>
                  <a:pt x="261111" y="60960"/>
                </a:lnTo>
                <a:lnTo>
                  <a:pt x="274827" y="55880"/>
                </a:lnTo>
                <a:lnTo>
                  <a:pt x="274065" y="55880"/>
                </a:lnTo>
                <a:lnTo>
                  <a:pt x="287781" y="50800"/>
                </a:lnTo>
                <a:lnTo>
                  <a:pt x="290512" y="50800"/>
                </a:lnTo>
                <a:lnTo>
                  <a:pt x="300989" y="46989"/>
                </a:lnTo>
                <a:lnTo>
                  <a:pt x="304800" y="46989"/>
                </a:lnTo>
                <a:lnTo>
                  <a:pt x="314198" y="44450"/>
                </a:lnTo>
                <a:lnTo>
                  <a:pt x="313435" y="44450"/>
                </a:lnTo>
                <a:lnTo>
                  <a:pt x="327532" y="41910"/>
                </a:lnTo>
                <a:lnTo>
                  <a:pt x="326517" y="41910"/>
                </a:lnTo>
                <a:lnTo>
                  <a:pt x="340995" y="40639"/>
                </a:lnTo>
                <a:lnTo>
                  <a:pt x="340105" y="40639"/>
                </a:lnTo>
                <a:lnTo>
                  <a:pt x="354710" y="38100"/>
                </a:lnTo>
                <a:lnTo>
                  <a:pt x="509650" y="38100"/>
                </a:lnTo>
                <a:lnTo>
                  <a:pt x="503554" y="34289"/>
                </a:lnTo>
                <a:lnTo>
                  <a:pt x="467486" y="16510"/>
                </a:lnTo>
                <a:lnTo>
                  <a:pt x="399796" y="1270"/>
                </a:lnTo>
                <a:lnTo>
                  <a:pt x="383539" y="0"/>
                </a:lnTo>
                <a:close/>
              </a:path>
              <a:path w="1509395" h="505460">
                <a:moveTo>
                  <a:pt x="1509140" y="111760"/>
                </a:moveTo>
                <a:lnTo>
                  <a:pt x="1356105" y="173989"/>
                </a:lnTo>
                <a:lnTo>
                  <a:pt x="1349779" y="177800"/>
                </a:lnTo>
                <a:lnTo>
                  <a:pt x="1345691" y="184150"/>
                </a:lnTo>
                <a:lnTo>
                  <a:pt x="1344175" y="191770"/>
                </a:lnTo>
                <a:lnTo>
                  <a:pt x="1345564" y="198120"/>
                </a:lnTo>
                <a:lnTo>
                  <a:pt x="1349720" y="204470"/>
                </a:lnTo>
                <a:lnTo>
                  <a:pt x="1355756" y="209550"/>
                </a:lnTo>
                <a:lnTo>
                  <a:pt x="1362888" y="210820"/>
                </a:lnTo>
                <a:lnTo>
                  <a:pt x="1370329" y="209550"/>
                </a:lnTo>
                <a:lnTo>
                  <a:pt x="1426465" y="186909"/>
                </a:lnTo>
                <a:lnTo>
                  <a:pt x="1437767" y="172720"/>
                </a:lnTo>
                <a:lnTo>
                  <a:pt x="1437639" y="172720"/>
                </a:lnTo>
                <a:lnTo>
                  <a:pt x="1465960" y="137160"/>
                </a:lnTo>
                <a:lnTo>
                  <a:pt x="1470913" y="130810"/>
                </a:lnTo>
                <a:lnTo>
                  <a:pt x="1506615" y="130810"/>
                </a:lnTo>
                <a:lnTo>
                  <a:pt x="1509140" y="111760"/>
                </a:lnTo>
                <a:close/>
              </a:path>
              <a:path w="1509395" h="505460">
                <a:moveTo>
                  <a:pt x="1482619" y="139700"/>
                </a:moveTo>
                <a:lnTo>
                  <a:pt x="1467103" y="139700"/>
                </a:lnTo>
                <a:lnTo>
                  <a:pt x="1493138" y="160020"/>
                </a:lnTo>
                <a:lnTo>
                  <a:pt x="1462772" y="172267"/>
                </a:lnTo>
                <a:lnTo>
                  <a:pt x="1457885" y="209008"/>
                </a:lnTo>
                <a:lnTo>
                  <a:pt x="1467611" y="196850"/>
                </a:lnTo>
                <a:lnTo>
                  <a:pt x="1495932" y="160020"/>
                </a:lnTo>
                <a:lnTo>
                  <a:pt x="1501012" y="153670"/>
                </a:lnTo>
                <a:lnTo>
                  <a:pt x="1482619" y="139700"/>
                </a:lnTo>
                <a:close/>
              </a:path>
              <a:path w="1509395" h="505460">
                <a:moveTo>
                  <a:pt x="75624" y="186689"/>
                </a:moveTo>
                <a:lnTo>
                  <a:pt x="74422" y="186689"/>
                </a:lnTo>
                <a:lnTo>
                  <a:pt x="74168" y="187960"/>
                </a:lnTo>
                <a:lnTo>
                  <a:pt x="75624" y="186689"/>
                </a:lnTo>
                <a:close/>
              </a:path>
              <a:path w="1509395" h="505460">
                <a:moveTo>
                  <a:pt x="1470913" y="130810"/>
                </a:moveTo>
                <a:lnTo>
                  <a:pt x="1465960" y="137160"/>
                </a:lnTo>
                <a:lnTo>
                  <a:pt x="1437639" y="172720"/>
                </a:lnTo>
                <a:lnTo>
                  <a:pt x="1437767" y="172720"/>
                </a:lnTo>
                <a:lnTo>
                  <a:pt x="1426465" y="186909"/>
                </a:lnTo>
                <a:lnTo>
                  <a:pt x="1462772" y="172267"/>
                </a:lnTo>
                <a:lnTo>
                  <a:pt x="1467103" y="139700"/>
                </a:lnTo>
                <a:lnTo>
                  <a:pt x="1482619" y="139700"/>
                </a:lnTo>
                <a:lnTo>
                  <a:pt x="1470913" y="130810"/>
                </a:lnTo>
                <a:close/>
              </a:path>
              <a:path w="1509395" h="505460">
                <a:moveTo>
                  <a:pt x="1467103" y="139700"/>
                </a:moveTo>
                <a:lnTo>
                  <a:pt x="1462772" y="172267"/>
                </a:lnTo>
                <a:lnTo>
                  <a:pt x="1493138" y="160020"/>
                </a:lnTo>
                <a:lnTo>
                  <a:pt x="1467103" y="139700"/>
                </a:lnTo>
                <a:close/>
              </a:path>
              <a:path w="1509395" h="505460">
                <a:moveTo>
                  <a:pt x="124761" y="146050"/>
                </a:moveTo>
                <a:lnTo>
                  <a:pt x="123571" y="146050"/>
                </a:lnTo>
                <a:lnTo>
                  <a:pt x="123189" y="147320"/>
                </a:lnTo>
                <a:lnTo>
                  <a:pt x="124761" y="146050"/>
                </a:lnTo>
                <a:close/>
              </a:path>
              <a:path w="1509395" h="505460">
                <a:moveTo>
                  <a:pt x="149521" y="127000"/>
                </a:moveTo>
                <a:lnTo>
                  <a:pt x="148335" y="127000"/>
                </a:lnTo>
                <a:lnTo>
                  <a:pt x="147827" y="128270"/>
                </a:lnTo>
                <a:lnTo>
                  <a:pt x="149521" y="127000"/>
                </a:lnTo>
                <a:close/>
              </a:path>
              <a:path w="1509395" h="505460">
                <a:moveTo>
                  <a:pt x="562959" y="76200"/>
                </a:moveTo>
                <a:lnTo>
                  <a:pt x="500379" y="76200"/>
                </a:lnTo>
                <a:lnTo>
                  <a:pt x="517778" y="88900"/>
                </a:lnTo>
                <a:lnTo>
                  <a:pt x="517271" y="88900"/>
                </a:lnTo>
                <a:lnTo>
                  <a:pt x="535051" y="101600"/>
                </a:lnTo>
                <a:lnTo>
                  <a:pt x="534415" y="101600"/>
                </a:lnTo>
                <a:lnTo>
                  <a:pt x="552576" y="116839"/>
                </a:lnTo>
                <a:lnTo>
                  <a:pt x="552196" y="115570"/>
                </a:lnTo>
                <a:lnTo>
                  <a:pt x="608642" y="115570"/>
                </a:lnTo>
                <a:lnTo>
                  <a:pt x="576960" y="87630"/>
                </a:lnTo>
                <a:lnTo>
                  <a:pt x="562959" y="76200"/>
                </a:lnTo>
                <a:close/>
              </a:path>
              <a:path w="1509395" h="505460">
                <a:moveTo>
                  <a:pt x="174307" y="109220"/>
                </a:moveTo>
                <a:lnTo>
                  <a:pt x="173227" y="109220"/>
                </a:lnTo>
                <a:lnTo>
                  <a:pt x="172465" y="110489"/>
                </a:lnTo>
                <a:lnTo>
                  <a:pt x="174307" y="109220"/>
                </a:lnTo>
                <a:close/>
              </a:path>
              <a:path w="1509395" h="505460">
                <a:moveTo>
                  <a:pt x="199548" y="92710"/>
                </a:moveTo>
                <a:lnTo>
                  <a:pt x="198247" y="92710"/>
                </a:lnTo>
                <a:lnTo>
                  <a:pt x="197357" y="93980"/>
                </a:lnTo>
                <a:lnTo>
                  <a:pt x="199548" y="92710"/>
                </a:lnTo>
                <a:close/>
              </a:path>
              <a:path w="1509395" h="505460">
                <a:moveTo>
                  <a:pt x="549979" y="66039"/>
                </a:moveTo>
                <a:lnTo>
                  <a:pt x="483997" y="66039"/>
                </a:lnTo>
                <a:lnTo>
                  <a:pt x="501269" y="77470"/>
                </a:lnTo>
                <a:lnTo>
                  <a:pt x="500379" y="76200"/>
                </a:lnTo>
                <a:lnTo>
                  <a:pt x="562959" y="76200"/>
                </a:lnTo>
                <a:lnTo>
                  <a:pt x="558292" y="72389"/>
                </a:lnTo>
                <a:lnTo>
                  <a:pt x="549979" y="66039"/>
                </a:lnTo>
                <a:close/>
              </a:path>
              <a:path w="1509395" h="505460">
                <a:moveTo>
                  <a:pt x="540003" y="58420"/>
                </a:moveTo>
                <a:lnTo>
                  <a:pt x="468249" y="58420"/>
                </a:lnTo>
                <a:lnTo>
                  <a:pt x="485139" y="67310"/>
                </a:lnTo>
                <a:lnTo>
                  <a:pt x="483997" y="66039"/>
                </a:lnTo>
                <a:lnTo>
                  <a:pt x="549979" y="66039"/>
                </a:lnTo>
                <a:lnTo>
                  <a:pt x="540003" y="58420"/>
                </a:lnTo>
                <a:close/>
              </a:path>
              <a:path w="1509395" h="505460">
                <a:moveTo>
                  <a:pt x="523659" y="46989"/>
                </a:moveTo>
                <a:lnTo>
                  <a:pt x="438784" y="46989"/>
                </a:lnTo>
                <a:lnTo>
                  <a:pt x="454786" y="52070"/>
                </a:lnTo>
                <a:lnTo>
                  <a:pt x="453135" y="52070"/>
                </a:lnTo>
                <a:lnTo>
                  <a:pt x="469646" y="59689"/>
                </a:lnTo>
                <a:lnTo>
                  <a:pt x="468249" y="58420"/>
                </a:lnTo>
                <a:lnTo>
                  <a:pt x="540003" y="58420"/>
                </a:lnTo>
                <a:lnTo>
                  <a:pt x="523659" y="46989"/>
                </a:lnTo>
                <a:close/>
              </a:path>
              <a:path w="1509395" h="505460">
                <a:moveTo>
                  <a:pt x="290512" y="50800"/>
                </a:moveTo>
                <a:lnTo>
                  <a:pt x="287781" y="50800"/>
                </a:lnTo>
                <a:lnTo>
                  <a:pt x="287020" y="52070"/>
                </a:lnTo>
                <a:lnTo>
                  <a:pt x="290512" y="50800"/>
                </a:lnTo>
                <a:close/>
              </a:path>
              <a:path w="1509395" h="505460">
                <a:moveTo>
                  <a:pt x="304800" y="46989"/>
                </a:moveTo>
                <a:lnTo>
                  <a:pt x="300989" y="46989"/>
                </a:lnTo>
                <a:lnTo>
                  <a:pt x="300100" y="48260"/>
                </a:lnTo>
                <a:lnTo>
                  <a:pt x="304800" y="46989"/>
                </a:lnTo>
                <a:close/>
              </a:path>
              <a:path w="1509395" h="505460">
                <a:moveTo>
                  <a:pt x="509650" y="38100"/>
                </a:moveTo>
                <a:lnTo>
                  <a:pt x="381380" y="38100"/>
                </a:lnTo>
                <a:lnTo>
                  <a:pt x="396494" y="39370"/>
                </a:lnTo>
                <a:lnTo>
                  <a:pt x="395350" y="39370"/>
                </a:lnTo>
                <a:lnTo>
                  <a:pt x="410845" y="41910"/>
                </a:lnTo>
                <a:lnTo>
                  <a:pt x="409828" y="41910"/>
                </a:lnTo>
                <a:lnTo>
                  <a:pt x="425323" y="44450"/>
                </a:lnTo>
                <a:lnTo>
                  <a:pt x="424433" y="44450"/>
                </a:lnTo>
                <a:lnTo>
                  <a:pt x="440308" y="48260"/>
                </a:lnTo>
                <a:lnTo>
                  <a:pt x="438784" y="46989"/>
                </a:lnTo>
                <a:lnTo>
                  <a:pt x="523659" y="46989"/>
                </a:lnTo>
                <a:lnTo>
                  <a:pt x="521843" y="45720"/>
                </a:lnTo>
                <a:lnTo>
                  <a:pt x="509650" y="3810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9476994" y="1945895"/>
            <a:ext cx="7486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 Light"/>
                <a:cs typeface="Calibri Light"/>
              </a:rPr>
              <a:t>Vértice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47914" y="4842002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20">
                <a:moveTo>
                  <a:pt x="238759" y="0"/>
                </a:moveTo>
                <a:lnTo>
                  <a:pt x="235330" y="9525"/>
                </a:lnTo>
                <a:lnTo>
                  <a:pt x="248971" y="15430"/>
                </a:lnTo>
                <a:lnTo>
                  <a:pt x="260730" y="23622"/>
                </a:lnTo>
                <a:lnTo>
                  <a:pt x="284585" y="61650"/>
                </a:lnTo>
                <a:lnTo>
                  <a:pt x="292353" y="116586"/>
                </a:lnTo>
                <a:lnTo>
                  <a:pt x="291492" y="137423"/>
                </a:lnTo>
                <a:lnTo>
                  <a:pt x="278383" y="188341"/>
                </a:lnTo>
                <a:lnTo>
                  <a:pt x="249166" y="220184"/>
                </a:lnTo>
                <a:lnTo>
                  <a:pt x="235711" y="226187"/>
                </a:lnTo>
                <a:lnTo>
                  <a:pt x="238759" y="235712"/>
                </a:lnTo>
                <a:lnTo>
                  <a:pt x="283747" y="208994"/>
                </a:lnTo>
                <a:lnTo>
                  <a:pt x="309086" y="159496"/>
                </a:lnTo>
                <a:lnTo>
                  <a:pt x="313943" y="117856"/>
                </a:lnTo>
                <a:lnTo>
                  <a:pt x="312727" y="96281"/>
                </a:lnTo>
                <a:lnTo>
                  <a:pt x="302960" y="57991"/>
                </a:lnTo>
                <a:lnTo>
                  <a:pt x="270763" y="15065"/>
                </a:lnTo>
                <a:lnTo>
                  <a:pt x="255809" y="6145"/>
                </a:lnTo>
                <a:lnTo>
                  <a:pt x="238759" y="0"/>
                </a:lnTo>
                <a:close/>
              </a:path>
              <a:path w="314325" h="236220">
                <a:moveTo>
                  <a:pt x="75183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03"/>
                </a:lnTo>
                <a:lnTo>
                  <a:pt x="10929" y="177845"/>
                </a:lnTo>
                <a:lnTo>
                  <a:pt x="43068" y="220662"/>
                </a:lnTo>
                <a:lnTo>
                  <a:pt x="75183" y="235712"/>
                </a:lnTo>
                <a:lnTo>
                  <a:pt x="78231" y="226187"/>
                </a:lnTo>
                <a:lnTo>
                  <a:pt x="64775" y="220184"/>
                </a:lnTo>
                <a:lnTo>
                  <a:pt x="53165" y="211883"/>
                </a:lnTo>
                <a:lnTo>
                  <a:pt x="29338" y="173289"/>
                </a:lnTo>
                <a:lnTo>
                  <a:pt x="21462" y="116586"/>
                </a:lnTo>
                <a:lnTo>
                  <a:pt x="22342" y="96512"/>
                </a:lnTo>
                <a:lnTo>
                  <a:pt x="35432" y="46862"/>
                </a:lnTo>
                <a:lnTo>
                  <a:pt x="64990" y="15430"/>
                </a:lnTo>
                <a:lnTo>
                  <a:pt x="78612" y="9525"/>
                </a:lnTo>
                <a:lnTo>
                  <a:pt x="7518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6267069" y="4744340"/>
            <a:ext cx="241808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45310" algn="l"/>
              </a:tabLst>
            </a:pPr>
            <a:r>
              <a:rPr sz="2000" dirty="0">
                <a:latin typeface="Calibri Light"/>
                <a:cs typeface="Calibri Light"/>
              </a:rPr>
              <a:t>Se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1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0</a:t>
            </a:r>
            <a:r>
              <a:rPr sz="2000" dirty="0">
                <a:latin typeface="Calibri Light"/>
                <a:cs typeface="Calibri Light"/>
              </a:rPr>
              <a:t>,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então:	</a:t>
            </a:r>
            <a:r>
              <a:rPr sz="3000" spc="-7" baseline="-4166" dirty="0">
                <a:solidFill>
                  <a:srgbClr val="C00000"/>
                </a:solidFill>
                <a:latin typeface="Cambria Math"/>
                <a:cs typeface="Cambria Math"/>
              </a:rPr>
              <a:t>𝐼𝑚</a:t>
            </a:r>
            <a:r>
              <a:rPr sz="3000" spc="525" baseline="-4166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000" baseline="-4166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endParaRPr sz="3000" baseline="-4166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16975" y="4766310"/>
            <a:ext cx="13373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190" dirty="0">
                <a:solidFill>
                  <a:srgbClr val="C00000"/>
                </a:solidFill>
                <a:latin typeface="Cambria Math"/>
                <a:cs typeface="Cambria Math"/>
              </a:rPr>
              <a:t>𝑦</a:t>
            </a:r>
            <a:r>
              <a:rPr sz="2175" spc="300" baseline="-1532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sz="2000" spc="-10" dirty="0">
                <a:solidFill>
                  <a:srgbClr val="C00000"/>
                </a:solidFill>
                <a:latin typeface="Cambria Math"/>
                <a:cs typeface="Cambria Math"/>
              </a:rPr>
              <a:t>]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831330" y="1585594"/>
            <a:ext cx="3105785" cy="2858770"/>
            <a:chOff x="5307329" y="1585594"/>
            <a:chExt cx="3105785" cy="2858770"/>
          </a:xfrm>
        </p:grpSpPr>
        <p:sp>
          <p:nvSpPr>
            <p:cNvPr id="14" name="object 14"/>
            <p:cNvSpPr/>
            <p:nvPr/>
          </p:nvSpPr>
          <p:spPr>
            <a:xfrm>
              <a:off x="5307330" y="1585594"/>
              <a:ext cx="3105785" cy="2784475"/>
            </a:xfrm>
            <a:custGeom>
              <a:avLst/>
              <a:gdLst/>
              <a:ahLst/>
              <a:cxnLst/>
              <a:rect l="l" t="t" r="r" b="b"/>
              <a:pathLst>
                <a:path w="3105784" h="2784475">
                  <a:moveTo>
                    <a:pt x="3105658" y="2412619"/>
                  </a:moveTo>
                  <a:lnTo>
                    <a:pt x="3072968" y="2393569"/>
                  </a:lnTo>
                  <a:lnTo>
                    <a:pt x="2963164" y="2329561"/>
                  </a:lnTo>
                  <a:lnTo>
                    <a:pt x="2955988" y="2327097"/>
                  </a:lnTo>
                  <a:lnTo>
                    <a:pt x="2948711" y="2327567"/>
                  </a:lnTo>
                  <a:lnTo>
                    <a:pt x="2942158" y="2330742"/>
                  </a:lnTo>
                  <a:lnTo>
                    <a:pt x="2937129" y="2336419"/>
                  </a:lnTo>
                  <a:lnTo>
                    <a:pt x="2934652" y="2343543"/>
                  </a:lnTo>
                  <a:lnTo>
                    <a:pt x="2935122" y="2350820"/>
                  </a:lnTo>
                  <a:lnTo>
                    <a:pt x="2938297" y="2357412"/>
                  </a:lnTo>
                  <a:lnTo>
                    <a:pt x="2943987" y="2362454"/>
                  </a:lnTo>
                  <a:lnTo>
                    <a:pt x="2997339" y="2393581"/>
                  </a:lnTo>
                  <a:lnTo>
                    <a:pt x="343979" y="2393912"/>
                  </a:lnTo>
                  <a:lnTo>
                    <a:pt x="343662" y="108369"/>
                  </a:lnTo>
                  <a:lnTo>
                    <a:pt x="343662" y="47498"/>
                  </a:lnTo>
                  <a:lnTo>
                    <a:pt x="343712" y="108445"/>
                  </a:lnTo>
                  <a:lnTo>
                    <a:pt x="374904" y="161798"/>
                  </a:lnTo>
                  <a:lnTo>
                    <a:pt x="379882" y="167411"/>
                  </a:lnTo>
                  <a:lnTo>
                    <a:pt x="386435" y="170548"/>
                  </a:lnTo>
                  <a:lnTo>
                    <a:pt x="393738" y="171005"/>
                  </a:lnTo>
                  <a:lnTo>
                    <a:pt x="400939" y="168529"/>
                  </a:lnTo>
                  <a:lnTo>
                    <a:pt x="406539" y="163550"/>
                  </a:lnTo>
                  <a:lnTo>
                    <a:pt x="409702" y="156997"/>
                  </a:lnTo>
                  <a:lnTo>
                    <a:pt x="410184" y="149694"/>
                  </a:lnTo>
                  <a:lnTo>
                    <a:pt x="407797" y="142494"/>
                  </a:lnTo>
                  <a:lnTo>
                    <a:pt x="346697" y="37846"/>
                  </a:lnTo>
                  <a:lnTo>
                    <a:pt x="324612" y="0"/>
                  </a:lnTo>
                  <a:lnTo>
                    <a:pt x="241554" y="142494"/>
                  </a:lnTo>
                  <a:lnTo>
                    <a:pt x="239077" y="149694"/>
                  </a:lnTo>
                  <a:lnTo>
                    <a:pt x="239547" y="157010"/>
                  </a:lnTo>
                  <a:lnTo>
                    <a:pt x="242722" y="163614"/>
                  </a:lnTo>
                  <a:lnTo>
                    <a:pt x="248412" y="168656"/>
                  </a:lnTo>
                  <a:lnTo>
                    <a:pt x="255524" y="171056"/>
                  </a:lnTo>
                  <a:lnTo>
                    <a:pt x="262801" y="170573"/>
                  </a:lnTo>
                  <a:lnTo>
                    <a:pt x="269392" y="167411"/>
                  </a:lnTo>
                  <a:lnTo>
                    <a:pt x="274447" y="161798"/>
                  </a:lnTo>
                  <a:lnTo>
                    <a:pt x="305562" y="108445"/>
                  </a:lnTo>
                  <a:lnTo>
                    <a:pt x="305574" y="171056"/>
                  </a:lnTo>
                  <a:lnTo>
                    <a:pt x="305879" y="2393924"/>
                  </a:lnTo>
                  <a:lnTo>
                    <a:pt x="0" y="2393950"/>
                  </a:lnTo>
                  <a:lnTo>
                    <a:pt x="0" y="2432050"/>
                  </a:lnTo>
                  <a:lnTo>
                    <a:pt x="305892" y="2432012"/>
                  </a:lnTo>
                  <a:lnTo>
                    <a:pt x="305943" y="2783967"/>
                  </a:lnTo>
                  <a:lnTo>
                    <a:pt x="344043" y="2783967"/>
                  </a:lnTo>
                  <a:lnTo>
                    <a:pt x="343992" y="2432012"/>
                  </a:lnTo>
                  <a:lnTo>
                    <a:pt x="2997416" y="2431681"/>
                  </a:lnTo>
                  <a:lnTo>
                    <a:pt x="2943987" y="2462911"/>
                  </a:lnTo>
                  <a:lnTo>
                    <a:pt x="2938297" y="2467902"/>
                  </a:lnTo>
                  <a:lnTo>
                    <a:pt x="2935122" y="2474455"/>
                  </a:lnTo>
                  <a:lnTo>
                    <a:pt x="2934652" y="2481757"/>
                  </a:lnTo>
                  <a:lnTo>
                    <a:pt x="2937129" y="2488946"/>
                  </a:lnTo>
                  <a:lnTo>
                    <a:pt x="2942171" y="2494559"/>
                  </a:lnTo>
                  <a:lnTo>
                    <a:pt x="2948762" y="2497709"/>
                  </a:lnTo>
                  <a:lnTo>
                    <a:pt x="2956039" y="2498204"/>
                  </a:lnTo>
                  <a:lnTo>
                    <a:pt x="2963164" y="2495804"/>
                  </a:lnTo>
                  <a:lnTo>
                    <a:pt x="3105658" y="24126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857493" y="2483358"/>
              <a:ext cx="1775460" cy="1941830"/>
            </a:xfrm>
            <a:custGeom>
              <a:avLst/>
              <a:gdLst/>
              <a:ahLst/>
              <a:cxnLst/>
              <a:rect l="l" t="t" r="r" b="b"/>
              <a:pathLst>
                <a:path w="1775459" h="1941829">
                  <a:moveTo>
                    <a:pt x="0" y="1941575"/>
                  </a:moveTo>
                  <a:lnTo>
                    <a:pt x="20035" y="1878273"/>
                  </a:lnTo>
                  <a:lnTo>
                    <a:pt x="40070" y="1815031"/>
                  </a:lnTo>
                  <a:lnTo>
                    <a:pt x="60103" y="1751908"/>
                  </a:lnTo>
                  <a:lnTo>
                    <a:pt x="80135" y="1688965"/>
                  </a:lnTo>
                  <a:lnTo>
                    <a:pt x="100163" y="1626261"/>
                  </a:lnTo>
                  <a:lnTo>
                    <a:pt x="120188" y="1563856"/>
                  </a:lnTo>
                  <a:lnTo>
                    <a:pt x="140209" y="1501811"/>
                  </a:lnTo>
                  <a:lnTo>
                    <a:pt x="160225" y="1440184"/>
                  </a:lnTo>
                  <a:lnTo>
                    <a:pt x="180236" y="1379036"/>
                  </a:lnTo>
                  <a:lnTo>
                    <a:pt x="200240" y="1318426"/>
                  </a:lnTo>
                  <a:lnTo>
                    <a:pt x="220237" y="1258415"/>
                  </a:lnTo>
                  <a:lnTo>
                    <a:pt x="240226" y="1199063"/>
                  </a:lnTo>
                  <a:lnTo>
                    <a:pt x="260208" y="1140428"/>
                  </a:lnTo>
                  <a:lnTo>
                    <a:pt x="280180" y="1082571"/>
                  </a:lnTo>
                  <a:lnTo>
                    <a:pt x="300142" y="1025552"/>
                  </a:lnTo>
                  <a:lnTo>
                    <a:pt x="320094" y="969431"/>
                  </a:lnTo>
                  <a:lnTo>
                    <a:pt x="340035" y="914267"/>
                  </a:lnTo>
                  <a:lnTo>
                    <a:pt x="359964" y="860121"/>
                  </a:lnTo>
                  <a:lnTo>
                    <a:pt x="379880" y="807051"/>
                  </a:lnTo>
                  <a:lnTo>
                    <a:pt x="399783" y="755119"/>
                  </a:lnTo>
                  <a:lnTo>
                    <a:pt x="419672" y="704383"/>
                  </a:lnTo>
                  <a:lnTo>
                    <a:pt x="439547" y="654904"/>
                  </a:lnTo>
                  <a:lnTo>
                    <a:pt x="459406" y="606742"/>
                  </a:lnTo>
                  <a:lnTo>
                    <a:pt x="479249" y="559956"/>
                  </a:lnTo>
                  <a:lnTo>
                    <a:pt x="499076" y="514606"/>
                  </a:lnTo>
                  <a:lnTo>
                    <a:pt x="518885" y="470752"/>
                  </a:lnTo>
                  <a:lnTo>
                    <a:pt x="538676" y="428454"/>
                  </a:lnTo>
                  <a:lnTo>
                    <a:pt x="558448" y="387772"/>
                  </a:lnTo>
                  <a:lnTo>
                    <a:pt x="578201" y="348765"/>
                  </a:lnTo>
                  <a:lnTo>
                    <a:pt x="597933" y="311494"/>
                  </a:lnTo>
                  <a:lnTo>
                    <a:pt x="617645" y="276018"/>
                  </a:lnTo>
                  <a:lnTo>
                    <a:pt x="637335" y="242397"/>
                  </a:lnTo>
                  <a:lnTo>
                    <a:pt x="676647" y="180960"/>
                  </a:lnTo>
                  <a:lnTo>
                    <a:pt x="715864" y="127661"/>
                  </a:lnTo>
                  <a:lnTo>
                    <a:pt x="754982" y="82980"/>
                  </a:lnTo>
                  <a:lnTo>
                    <a:pt x="793993" y="47394"/>
                  </a:lnTo>
                  <a:lnTo>
                    <a:pt x="832893" y="21383"/>
                  </a:lnTo>
                  <a:lnTo>
                    <a:pt x="871675" y="5425"/>
                  </a:lnTo>
                  <a:lnTo>
                    <a:pt x="910335" y="0"/>
                  </a:lnTo>
                  <a:lnTo>
                    <a:pt x="929618" y="1366"/>
                  </a:lnTo>
                  <a:lnTo>
                    <a:pt x="968090" y="12117"/>
                  </a:lnTo>
                  <a:lnTo>
                    <a:pt x="1006442" y="33162"/>
                  </a:lnTo>
                  <a:lnTo>
                    <a:pt x="1044679" y="64020"/>
                  </a:lnTo>
                  <a:lnTo>
                    <a:pt x="1082808" y="104213"/>
                  </a:lnTo>
                  <a:lnTo>
                    <a:pt x="1120834" y="153263"/>
                  </a:lnTo>
                  <a:lnTo>
                    <a:pt x="1158763" y="210691"/>
                  </a:lnTo>
                  <a:lnTo>
                    <a:pt x="1196599" y="276018"/>
                  </a:lnTo>
                  <a:lnTo>
                    <a:pt x="1215484" y="311494"/>
                  </a:lnTo>
                  <a:lnTo>
                    <a:pt x="1234349" y="348765"/>
                  </a:lnTo>
                  <a:lnTo>
                    <a:pt x="1253193" y="387772"/>
                  </a:lnTo>
                  <a:lnTo>
                    <a:pt x="1272018" y="428454"/>
                  </a:lnTo>
                  <a:lnTo>
                    <a:pt x="1290824" y="470752"/>
                  </a:lnTo>
                  <a:lnTo>
                    <a:pt x="1309612" y="514606"/>
                  </a:lnTo>
                  <a:lnTo>
                    <a:pt x="1328382" y="559956"/>
                  </a:lnTo>
                  <a:lnTo>
                    <a:pt x="1347136" y="606742"/>
                  </a:lnTo>
                  <a:lnTo>
                    <a:pt x="1365874" y="654904"/>
                  </a:lnTo>
                  <a:lnTo>
                    <a:pt x="1384596" y="704383"/>
                  </a:lnTo>
                  <a:lnTo>
                    <a:pt x="1403304" y="755119"/>
                  </a:lnTo>
                  <a:lnTo>
                    <a:pt x="1421998" y="807051"/>
                  </a:lnTo>
                  <a:lnTo>
                    <a:pt x="1440678" y="860121"/>
                  </a:lnTo>
                  <a:lnTo>
                    <a:pt x="1459346" y="914267"/>
                  </a:lnTo>
                  <a:lnTo>
                    <a:pt x="1478003" y="969431"/>
                  </a:lnTo>
                  <a:lnTo>
                    <a:pt x="1496648" y="1025552"/>
                  </a:lnTo>
                  <a:lnTo>
                    <a:pt x="1515282" y="1082571"/>
                  </a:lnTo>
                  <a:lnTo>
                    <a:pt x="1533907" y="1140428"/>
                  </a:lnTo>
                  <a:lnTo>
                    <a:pt x="1552523" y="1199063"/>
                  </a:lnTo>
                  <a:lnTo>
                    <a:pt x="1571130" y="1258415"/>
                  </a:lnTo>
                  <a:lnTo>
                    <a:pt x="1589730" y="1318426"/>
                  </a:lnTo>
                  <a:lnTo>
                    <a:pt x="1608323" y="1379036"/>
                  </a:lnTo>
                  <a:lnTo>
                    <a:pt x="1626909" y="1440184"/>
                  </a:lnTo>
                  <a:lnTo>
                    <a:pt x="1645490" y="1501811"/>
                  </a:lnTo>
                  <a:lnTo>
                    <a:pt x="1664066" y="1563856"/>
                  </a:lnTo>
                  <a:lnTo>
                    <a:pt x="1682638" y="1626261"/>
                  </a:lnTo>
                  <a:lnTo>
                    <a:pt x="1701207" y="1688965"/>
                  </a:lnTo>
                  <a:lnTo>
                    <a:pt x="1719772" y="1751908"/>
                  </a:lnTo>
                  <a:lnTo>
                    <a:pt x="1738336" y="1815031"/>
                  </a:lnTo>
                  <a:lnTo>
                    <a:pt x="1756898" y="1878273"/>
                  </a:lnTo>
                  <a:lnTo>
                    <a:pt x="1775459" y="1941575"/>
                  </a:lnTo>
                </a:path>
              </a:pathLst>
            </a:custGeom>
            <a:ln w="38100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6766559" y="2488691"/>
              <a:ext cx="0" cy="1485265"/>
            </a:xfrm>
            <a:custGeom>
              <a:avLst/>
              <a:gdLst/>
              <a:ahLst/>
              <a:cxnLst/>
              <a:rect l="l" t="t" r="r" b="b"/>
              <a:pathLst>
                <a:path h="1485264">
                  <a:moveTo>
                    <a:pt x="0" y="1484757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11441" y="2429002"/>
              <a:ext cx="120903" cy="120903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8165593" y="4001516"/>
            <a:ext cx="3143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latin typeface="Cambria Math"/>
                <a:cs typeface="Cambria Math"/>
              </a:rPr>
              <a:t>𝑥</a:t>
            </a:r>
            <a:r>
              <a:rPr sz="2175" spc="7" baseline="-15325" dirty="0">
                <a:latin typeface="Cambria Math"/>
                <a:cs typeface="Cambria Math"/>
              </a:rPr>
              <a:t>𝑣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3954" y="2222374"/>
            <a:ext cx="300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75" dirty="0">
                <a:latin typeface="Cambria Math"/>
                <a:cs typeface="Cambria Math"/>
              </a:rPr>
              <a:t>𝑦</a:t>
            </a:r>
            <a:r>
              <a:rPr sz="2175" spc="-112" baseline="-15325" dirty="0">
                <a:latin typeface="Cambria Math"/>
                <a:cs typeface="Cambria Math"/>
              </a:rPr>
              <a:t>𝑣</a:t>
            </a:r>
            <a:endParaRPr sz="2175" baseline="-15325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150100" y="2342768"/>
            <a:ext cx="1089660" cy="2372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76325" algn="l"/>
              </a:tabLst>
            </a:pPr>
            <a:r>
              <a:rPr sz="1450" u="dash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	</a:t>
            </a:r>
            <a:endParaRPr sz="14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791715" y="1182116"/>
            <a:ext cx="5262880" cy="5708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5"/>
              </a:spcBef>
            </a:pP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Quando</a:t>
            </a:r>
            <a:r>
              <a:rPr sz="2000" spc="-7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</a:t>
            </a:r>
            <a:r>
              <a:rPr sz="2000" spc="1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&lt;</a:t>
            </a:r>
            <a:r>
              <a:rPr sz="2000" spc="9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:</a:t>
            </a:r>
            <a:endParaRPr sz="2000">
              <a:latin typeface="Calibri Light"/>
              <a:cs typeface="Calibri Light"/>
            </a:endParaRPr>
          </a:p>
          <a:p>
            <a:pPr marR="5080" algn="r">
              <a:lnSpc>
                <a:spcPts val="2145"/>
              </a:lnSpc>
            </a:pPr>
            <a:r>
              <a:rPr sz="200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36022" y="3972560"/>
            <a:ext cx="1612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040387" y="2442718"/>
            <a:ext cx="228600" cy="1958975"/>
            <a:chOff x="5516387" y="2442717"/>
            <a:chExt cx="228600" cy="1958975"/>
          </a:xfrm>
        </p:grpSpPr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69965" y="2442717"/>
              <a:ext cx="120904" cy="12090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516387" y="2547365"/>
              <a:ext cx="228600" cy="1854835"/>
            </a:xfrm>
            <a:custGeom>
              <a:avLst/>
              <a:gdLst/>
              <a:ahLst/>
              <a:cxnLst/>
              <a:rect l="l" t="t" r="r" b="b"/>
              <a:pathLst>
                <a:path w="228600" h="1854835">
                  <a:moveTo>
                    <a:pt x="21955" y="1626250"/>
                  </a:moveTo>
                  <a:lnTo>
                    <a:pt x="12430" y="1629537"/>
                  </a:lnTo>
                  <a:lnTo>
                    <a:pt x="4857" y="1636204"/>
                  </a:lnTo>
                  <a:lnTo>
                    <a:pt x="619" y="1644967"/>
                  </a:lnTo>
                  <a:lnTo>
                    <a:pt x="0" y="1654683"/>
                  </a:lnTo>
                  <a:lnTo>
                    <a:pt x="3286" y="1664208"/>
                  </a:lnTo>
                  <a:lnTo>
                    <a:pt x="114030" y="1854327"/>
                  </a:lnTo>
                  <a:lnTo>
                    <a:pt x="143452" y="1803908"/>
                  </a:lnTo>
                  <a:lnTo>
                    <a:pt x="88630" y="1803908"/>
                  </a:lnTo>
                  <a:lnTo>
                    <a:pt x="88658" y="1709921"/>
                  </a:lnTo>
                  <a:lnTo>
                    <a:pt x="47101" y="1638681"/>
                  </a:lnTo>
                  <a:lnTo>
                    <a:pt x="40433" y="1631108"/>
                  </a:lnTo>
                  <a:lnTo>
                    <a:pt x="31670" y="1626870"/>
                  </a:lnTo>
                  <a:lnTo>
                    <a:pt x="21955" y="1626250"/>
                  </a:lnTo>
                  <a:close/>
                </a:path>
                <a:path w="228600" h="1854835">
                  <a:moveTo>
                    <a:pt x="88669" y="1709941"/>
                  </a:moveTo>
                  <a:lnTo>
                    <a:pt x="88630" y="1803908"/>
                  </a:lnTo>
                  <a:lnTo>
                    <a:pt x="139430" y="1803908"/>
                  </a:lnTo>
                  <a:lnTo>
                    <a:pt x="139435" y="1791081"/>
                  </a:lnTo>
                  <a:lnTo>
                    <a:pt x="92059" y="1791081"/>
                  </a:lnTo>
                  <a:lnTo>
                    <a:pt x="114045" y="1753443"/>
                  </a:lnTo>
                  <a:lnTo>
                    <a:pt x="88669" y="1709941"/>
                  </a:lnTo>
                  <a:close/>
                </a:path>
                <a:path w="228600" h="1854835">
                  <a:moveTo>
                    <a:pt x="206249" y="1626322"/>
                  </a:moveTo>
                  <a:lnTo>
                    <a:pt x="139469" y="1709921"/>
                  </a:lnTo>
                  <a:lnTo>
                    <a:pt x="139430" y="1803908"/>
                  </a:lnTo>
                  <a:lnTo>
                    <a:pt x="143452" y="1803908"/>
                  </a:lnTo>
                  <a:lnTo>
                    <a:pt x="224901" y="1664335"/>
                  </a:lnTo>
                  <a:lnTo>
                    <a:pt x="228187" y="1654808"/>
                  </a:lnTo>
                  <a:lnTo>
                    <a:pt x="227568" y="1645078"/>
                  </a:lnTo>
                  <a:lnTo>
                    <a:pt x="223329" y="1636277"/>
                  </a:lnTo>
                  <a:lnTo>
                    <a:pt x="215757" y="1629537"/>
                  </a:lnTo>
                  <a:lnTo>
                    <a:pt x="206249" y="1626322"/>
                  </a:lnTo>
                  <a:close/>
                </a:path>
                <a:path w="228600" h="1854835">
                  <a:moveTo>
                    <a:pt x="114045" y="1753443"/>
                  </a:moveTo>
                  <a:lnTo>
                    <a:pt x="92059" y="1791081"/>
                  </a:lnTo>
                  <a:lnTo>
                    <a:pt x="136001" y="1791081"/>
                  </a:lnTo>
                  <a:lnTo>
                    <a:pt x="114045" y="1753443"/>
                  </a:lnTo>
                  <a:close/>
                </a:path>
                <a:path w="228600" h="1854835">
                  <a:moveTo>
                    <a:pt x="139469" y="1709921"/>
                  </a:moveTo>
                  <a:lnTo>
                    <a:pt x="114045" y="1753443"/>
                  </a:lnTo>
                  <a:lnTo>
                    <a:pt x="136001" y="1791081"/>
                  </a:lnTo>
                  <a:lnTo>
                    <a:pt x="139435" y="1791081"/>
                  </a:lnTo>
                  <a:lnTo>
                    <a:pt x="139469" y="1709921"/>
                  </a:lnTo>
                  <a:close/>
                </a:path>
                <a:path w="228600" h="1854835">
                  <a:moveTo>
                    <a:pt x="140192" y="0"/>
                  </a:moveTo>
                  <a:lnTo>
                    <a:pt x="89392" y="0"/>
                  </a:lnTo>
                  <a:lnTo>
                    <a:pt x="88669" y="1709941"/>
                  </a:lnTo>
                  <a:lnTo>
                    <a:pt x="114045" y="1753443"/>
                  </a:lnTo>
                  <a:lnTo>
                    <a:pt x="139458" y="1709941"/>
                  </a:lnTo>
                  <a:lnTo>
                    <a:pt x="140192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439662" y="3303523"/>
            <a:ext cx="53022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538235"/>
                </a:solidFill>
                <a:latin typeface="Cambria Math"/>
                <a:cs typeface="Cambria Math"/>
              </a:rPr>
              <a:t>𝐼</a:t>
            </a:r>
            <a:r>
              <a:rPr sz="1500" spc="40" dirty="0">
                <a:solidFill>
                  <a:srgbClr val="538235"/>
                </a:solidFill>
                <a:latin typeface="Cambria Math"/>
                <a:cs typeface="Cambria Math"/>
              </a:rPr>
              <a:t>𝑚</a:t>
            </a:r>
            <a:r>
              <a:rPr sz="1500" dirty="0">
                <a:solidFill>
                  <a:srgbClr val="538235"/>
                </a:solidFill>
                <a:latin typeface="Cambria Math"/>
                <a:cs typeface="Cambria Math"/>
              </a:rPr>
              <a:t>(</a:t>
            </a:r>
            <a:r>
              <a:rPr sz="1500" spc="35" dirty="0">
                <a:solidFill>
                  <a:srgbClr val="538235"/>
                </a:solidFill>
                <a:latin typeface="Cambria Math"/>
                <a:cs typeface="Cambria Math"/>
              </a:rPr>
              <a:t>𝑓</a:t>
            </a:r>
            <a:r>
              <a:rPr sz="1500" dirty="0">
                <a:solidFill>
                  <a:srgbClr val="538235"/>
                </a:solidFill>
                <a:latin typeface="Cambria Math"/>
                <a:cs typeface="Cambria Math"/>
              </a:rPr>
              <a:t>)</a:t>
            </a:r>
            <a:endParaRPr sz="15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627783" y="5412436"/>
            <a:ext cx="14217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r</a:t>
            </a:r>
            <a:r>
              <a:rPr sz="2000" spc="-25" dirty="0">
                <a:solidFill>
                  <a:srgbClr val="2E5496"/>
                </a:solidFill>
                <a:latin typeface="Calibri Light"/>
                <a:cs typeface="Calibri Light"/>
              </a:rPr>
              <a:t>d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e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n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a</a:t>
            </a:r>
            <a:r>
              <a:rPr sz="2000" spc="-25" dirty="0">
                <a:solidFill>
                  <a:srgbClr val="2E5496"/>
                </a:solidFill>
                <a:latin typeface="Calibri Light"/>
                <a:cs typeface="Calibri Light"/>
              </a:rPr>
              <a:t>d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as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: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524500" y="5535167"/>
            <a:ext cx="1492250" cy="904240"/>
            <a:chOff x="4000500" y="5535167"/>
            <a:chExt cx="1492250" cy="904240"/>
          </a:xfrm>
        </p:grpSpPr>
        <p:sp>
          <p:nvSpPr>
            <p:cNvPr id="29" name="object 29"/>
            <p:cNvSpPr/>
            <p:nvPr/>
          </p:nvSpPr>
          <p:spPr>
            <a:xfrm>
              <a:off x="4000500" y="5535167"/>
              <a:ext cx="1492250" cy="904240"/>
            </a:xfrm>
            <a:custGeom>
              <a:avLst/>
              <a:gdLst/>
              <a:ahLst/>
              <a:cxnLst/>
              <a:rect l="l" t="t" r="r" b="b"/>
              <a:pathLst>
                <a:path w="1492250" h="904239">
                  <a:moveTo>
                    <a:pt x="1491996" y="0"/>
                  </a:moveTo>
                  <a:lnTo>
                    <a:pt x="0" y="0"/>
                  </a:lnTo>
                  <a:lnTo>
                    <a:pt x="0" y="903731"/>
                  </a:lnTo>
                  <a:lnTo>
                    <a:pt x="1491996" y="903731"/>
                  </a:lnTo>
                  <a:lnTo>
                    <a:pt x="1491996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0" name="object 30"/>
            <p:cNvSpPr/>
            <p:nvPr/>
          </p:nvSpPr>
          <p:spPr>
            <a:xfrm>
              <a:off x="4927600" y="5961849"/>
              <a:ext cx="289560" cy="17145"/>
            </a:xfrm>
            <a:custGeom>
              <a:avLst/>
              <a:gdLst/>
              <a:ahLst/>
              <a:cxnLst/>
              <a:rect l="l" t="t" r="r" b="b"/>
              <a:pathLst>
                <a:path w="289560" h="17145">
                  <a:moveTo>
                    <a:pt x="289560" y="0"/>
                  </a:moveTo>
                  <a:lnTo>
                    <a:pt x="0" y="0"/>
                  </a:lnTo>
                  <a:lnTo>
                    <a:pt x="0" y="16763"/>
                  </a:lnTo>
                  <a:lnTo>
                    <a:pt x="289560" y="16763"/>
                  </a:lnTo>
                  <a:lnTo>
                    <a:pt x="2895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524500" y="5535167"/>
            <a:ext cx="1492250" cy="57579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R="345440" algn="r">
              <a:lnSpc>
                <a:spcPts val="1955"/>
              </a:lnSpc>
              <a:spcBef>
                <a:spcPts val="490"/>
              </a:spcBef>
            </a:pPr>
            <a:r>
              <a:rPr sz="2000" dirty="0">
                <a:latin typeface="Cambria Math"/>
                <a:cs typeface="Cambria Math"/>
              </a:rPr>
              <a:t>𝑏</a:t>
            </a:r>
            <a:endParaRPr sz="2000">
              <a:latin typeface="Cambria Math"/>
              <a:cs typeface="Cambria Math"/>
            </a:endParaRPr>
          </a:p>
          <a:p>
            <a:pPr marL="110489">
              <a:lnSpc>
                <a:spcPts val="1955"/>
              </a:lnSpc>
            </a:pP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104" baseline="-15325" dirty="0">
                <a:latin typeface="Cambria Math"/>
                <a:cs typeface="Cambria Math"/>
              </a:rPr>
              <a:t>𝑣</a:t>
            </a:r>
            <a:r>
              <a:rPr sz="2175" baseline="-15325" dirty="0">
                <a:latin typeface="Cambria Math"/>
                <a:cs typeface="Cambria Math"/>
              </a:rPr>
              <a:t> </a:t>
            </a:r>
            <a:r>
              <a:rPr sz="2175" spc="44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3000" spc="-15" baseline="-37500" dirty="0">
                <a:latin typeface="Cambria Math"/>
                <a:cs typeface="Cambria Math"/>
              </a:rPr>
              <a:t>2</a:t>
            </a:r>
            <a:r>
              <a:rPr sz="3000" spc="-7" baseline="-37500" dirty="0">
                <a:latin typeface="Cambria Math"/>
                <a:cs typeface="Cambria Math"/>
              </a:rPr>
              <a:t>𝑎</a:t>
            </a:r>
            <a:endParaRPr sz="3000" baseline="-37500">
              <a:latin typeface="Cambria Math"/>
              <a:cs typeface="Cambria Math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02653" y="5535167"/>
            <a:ext cx="1495425" cy="904240"/>
            <a:chOff x="5978652" y="5535167"/>
            <a:chExt cx="1495425" cy="904240"/>
          </a:xfrm>
        </p:grpSpPr>
        <p:sp>
          <p:nvSpPr>
            <p:cNvPr id="33" name="object 33"/>
            <p:cNvSpPr/>
            <p:nvPr/>
          </p:nvSpPr>
          <p:spPr>
            <a:xfrm>
              <a:off x="5978652" y="5535167"/>
              <a:ext cx="1495425" cy="904240"/>
            </a:xfrm>
            <a:custGeom>
              <a:avLst/>
              <a:gdLst/>
              <a:ahLst/>
              <a:cxnLst/>
              <a:rect l="l" t="t" r="r" b="b"/>
              <a:pathLst>
                <a:path w="1495425" h="904239">
                  <a:moveTo>
                    <a:pt x="1495044" y="0"/>
                  </a:moveTo>
                  <a:lnTo>
                    <a:pt x="0" y="0"/>
                  </a:lnTo>
                  <a:lnTo>
                    <a:pt x="0" y="903731"/>
                  </a:lnTo>
                  <a:lnTo>
                    <a:pt x="1495044" y="903731"/>
                  </a:lnTo>
                  <a:lnTo>
                    <a:pt x="1495044" y="0"/>
                  </a:lnTo>
                  <a:close/>
                </a:path>
              </a:pathLst>
            </a:custGeom>
            <a:solidFill>
              <a:srgbClr val="BCD6ED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6894195" y="5955753"/>
              <a:ext cx="289560" cy="17145"/>
            </a:xfrm>
            <a:custGeom>
              <a:avLst/>
              <a:gdLst/>
              <a:ahLst/>
              <a:cxnLst/>
              <a:rect l="l" t="t" r="r" b="b"/>
              <a:pathLst>
                <a:path w="289559" h="17145">
                  <a:moveTo>
                    <a:pt x="289559" y="0"/>
                  </a:moveTo>
                  <a:lnTo>
                    <a:pt x="0" y="0"/>
                  </a:lnTo>
                  <a:lnTo>
                    <a:pt x="0" y="16764"/>
                  </a:lnTo>
                  <a:lnTo>
                    <a:pt x="289559" y="16764"/>
                  </a:lnTo>
                  <a:lnTo>
                    <a:pt x="2895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502653" y="5535167"/>
            <a:ext cx="1495425" cy="570028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984885">
              <a:lnSpc>
                <a:spcPts val="1955"/>
              </a:lnSpc>
              <a:spcBef>
                <a:spcPts val="445"/>
              </a:spcBef>
            </a:pPr>
            <a:r>
              <a:rPr sz="2000" dirty="0">
                <a:latin typeface="Cambria Math"/>
                <a:cs typeface="Cambria Math"/>
              </a:rPr>
              <a:t>∆</a:t>
            </a:r>
            <a:endParaRPr sz="2000">
              <a:latin typeface="Cambria Math"/>
              <a:cs typeface="Cambria Math"/>
            </a:endParaRPr>
          </a:p>
          <a:p>
            <a:pPr marL="111760">
              <a:lnSpc>
                <a:spcPts val="1955"/>
              </a:lnSpc>
            </a:pPr>
            <a:r>
              <a:rPr sz="2000" spc="-190" dirty="0">
                <a:latin typeface="Cambria Math"/>
                <a:cs typeface="Cambria Math"/>
              </a:rPr>
              <a:t>𝑦</a:t>
            </a:r>
            <a:r>
              <a:rPr sz="2175" spc="104" baseline="-15325" dirty="0">
                <a:latin typeface="Cambria Math"/>
                <a:cs typeface="Cambria Math"/>
              </a:rPr>
              <a:t>𝑣</a:t>
            </a:r>
            <a:r>
              <a:rPr sz="2175" baseline="-15325" dirty="0">
                <a:latin typeface="Cambria Math"/>
                <a:cs typeface="Cambria Math"/>
              </a:rPr>
              <a:t> </a:t>
            </a:r>
            <a:r>
              <a:rPr sz="2175" spc="6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3000" spc="-15" baseline="-37500" dirty="0">
                <a:latin typeface="Cambria Math"/>
                <a:cs typeface="Cambria Math"/>
              </a:rPr>
              <a:t>4</a:t>
            </a:r>
            <a:r>
              <a:rPr sz="3000" baseline="-37500" dirty="0">
                <a:latin typeface="Cambria Math"/>
                <a:cs typeface="Cambria Math"/>
              </a:rPr>
              <a:t>𝑎</a:t>
            </a:r>
            <a:endParaRPr sz="3000" baseline="-375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101302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Exemplos</a:t>
            </a:r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664767" y="1632330"/>
            <a:ext cx="8784590" cy="4945380"/>
          </a:xfrm>
          <a:custGeom>
            <a:avLst/>
            <a:gdLst/>
            <a:ahLst/>
            <a:cxnLst/>
            <a:rect l="l" t="t" r="r" b="b"/>
            <a:pathLst>
              <a:path w="8784590" h="4945380">
                <a:moveTo>
                  <a:pt x="8784336" y="0"/>
                </a:moveTo>
                <a:lnTo>
                  <a:pt x="0" y="0"/>
                </a:lnTo>
                <a:lnTo>
                  <a:pt x="0" y="4945380"/>
                </a:lnTo>
                <a:lnTo>
                  <a:pt x="8784336" y="4945380"/>
                </a:lnTo>
                <a:lnTo>
                  <a:pt x="878433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1742643" y="1097408"/>
            <a:ext cx="5116830" cy="100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Esboce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gráfico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função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175" spc="30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4𝑥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5</a:t>
            </a:r>
            <a:r>
              <a:rPr sz="2000" dirty="0">
                <a:latin typeface="Calibri Light"/>
                <a:cs typeface="Calibri Light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Calibri Light"/>
              <a:cs typeface="Calibri Light"/>
            </a:endParaRPr>
          </a:p>
          <a:p>
            <a:pPr marL="14795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 Light"/>
                <a:cs typeface="Calibri Light"/>
              </a:rPr>
              <a:t>Solução: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8830" y="2268094"/>
            <a:ext cx="20358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Neste</a:t>
            </a:r>
            <a:r>
              <a:rPr sz="20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caso,</a:t>
            </a:r>
            <a:r>
              <a:rPr sz="2000" spc="-5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tem-se: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462365" y="4394961"/>
            <a:ext cx="1953895" cy="236220"/>
          </a:xfrm>
          <a:custGeom>
            <a:avLst/>
            <a:gdLst/>
            <a:ahLst/>
            <a:cxnLst/>
            <a:rect l="l" t="t" r="r" b="b"/>
            <a:pathLst>
              <a:path w="1953895" h="236220">
                <a:moveTo>
                  <a:pt x="78536" y="9525"/>
                </a:moveTo>
                <a:lnTo>
                  <a:pt x="75184" y="0"/>
                </a:lnTo>
                <a:lnTo>
                  <a:pt x="58089" y="6146"/>
                </a:lnTo>
                <a:lnTo>
                  <a:pt x="43103" y="15074"/>
                </a:lnTo>
                <a:lnTo>
                  <a:pt x="10934" y="58000"/>
                </a:lnTo>
                <a:lnTo>
                  <a:pt x="1206" y="96291"/>
                </a:lnTo>
                <a:lnTo>
                  <a:pt x="0" y="117856"/>
                </a:lnTo>
                <a:lnTo>
                  <a:pt x="1206" y="139585"/>
                </a:lnTo>
                <a:lnTo>
                  <a:pt x="10896" y="177927"/>
                </a:lnTo>
                <a:lnTo>
                  <a:pt x="43014" y="220662"/>
                </a:lnTo>
                <a:lnTo>
                  <a:pt x="75184" y="235712"/>
                </a:lnTo>
                <a:lnTo>
                  <a:pt x="78168" y="226187"/>
                </a:lnTo>
                <a:lnTo>
                  <a:pt x="64731" y="220192"/>
                </a:lnTo>
                <a:lnTo>
                  <a:pt x="53136" y="211886"/>
                </a:lnTo>
                <a:lnTo>
                  <a:pt x="29349" y="173291"/>
                </a:lnTo>
                <a:lnTo>
                  <a:pt x="21501" y="116713"/>
                </a:lnTo>
                <a:lnTo>
                  <a:pt x="22364" y="96570"/>
                </a:lnTo>
                <a:lnTo>
                  <a:pt x="35471" y="46863"/>
                </a:lnTo>
                <a:lnTo>
                  <a:pt x="64935" y="15430"/>
                </a:lnTo>
                <a:lnTo>
                  <a:pt x="78536" y="9525"/>
                </a:lnTo>
                <a:close/>
              </a:path>
              <a:path w="1953895" h="236220">
                <a:moveTo>
                  <a:pt x="496735" y="117856"/>
                </a:moveTo>
                <a:lnTo>
                  <a:pt x="491871" y="76327"/>
                </a:lnTo>
                <a:lnTo>
                  <a:pt x="466534" y="26771"/>
                </a:lnTo>
                <a:lnTo>
                  <a:pt x="421551" y="0"/>
                </a:lnTo>
                <a:lnTo>
                  <a:pt x="418249" y="9525"/>
                </a:lnTo>
                <a:lnTo>
                  <a:pt x="431863" y="15430"/>
                </a:lnTo>
                <a:lnTo>
                  <a:pt x="443585" y="23634"/>
                </a:lnTo>
                <a:lnTo>
                  <a:pt x="467385" y="61658"/>
                </a:lnTo>
                <a:lnTo>
                  <a:pt x="475272" y="116713"/>
                </a:lnTo>
                <a:lnTo>
                  <a:pt x="474383" y="137477"/>
                </a:lnTo>
                <a:lnTo>
                  <a:pt x="461302" y="188341"/>
                </a:lnTo>
                <a:lnTo>
                  <a:pt x="432003" y="220192"/>
                </a:lnTo>
                <a:lnTo>
                  <a:pt x="418630" y="226187"/>
                </a:lnTo>
                <a:lnTo>
                  <a:pt x="421551" y="235712"/>
                </a:lnTo>
                <a:lnTo>
                  <a:pt x="466585" y="209003"/>
                </a:lnTo>
                <a:lnTo>
                  <a:pt x="491871" y="159600"/>
                </a:lnTo>
                <a:lnTo>
                  <a:pt x="495515" y="139585"/>
                </a:lnTo>
                <a:lnTo>
                  <a:pt x="496735" y="117856"/>
                </a:lnTo>
                <a:close/>
              </a:path>
              <a:path w="1953895" h="236220">
                <a:moveTo>
                  <a:pt x="1279436" y="9525"/>
                </a:moveTo>
                <a:lnTo>
                  <a:pt x="1276134" y="0"/>
                </a:lnTo>
                <a:lnTo>
                  <a:pt x="1259001" y="6146"/>
                </a:lnTo>
                <a:lnTo>
                  <a:pt x="1244015" y="15074"/>
                </a:lnTo>
                <a:lnTo>
                  <a:pt x="1211872" y="58000"/>
                </a:lnTo>
                <a:lnTo>
                  <a:pt x="1202156" y="96291"/>
                </a:lnTo>
                <a:lnTo>
                  <a:pt x="1200950" y="117856"/>
                </a:lnTo>
                <a:lnTo>
                  <a:pt x="1202156" y="139585"/>
                </a:lnTo>
                <a:lnTo>
                  <a:pt x="1211821" y="177927"/>
                </a:lnTo>
                <a:lnTo>
                  <a:pt x="1243952" y="220662"/>
                </a:lnTo>
                <a:lnTo>
                  <a:pt x="1276134" y="235712"/>
                </a:lnTo>
                <a:lnTo>
                  <a:pt x="1279055" y="226187"/>
                </a:lnTo>
                <a:lnTo>
                  <a:pt x="1265593" y="220192"/>
                </a:lnTo>
                <a:lnTo>
                  <a:pt x="1253998" y="211886"/>
                </a:lnTo>
                <a:lnTo>
                  <a:pt x="1230287" y="173291"/>
                </a:lnTo>
                <a:lnTo>
                  <a:pt x="1222413" y="116713"/>
                </a:lnTo>
                <a:lnTo>
                  <a:pt x="1223289" y="96570"/>
                </a:lnTo>
                <a:lnTo>
                  <a:pt x="1236383" y="46863"/>
                </a:lnTo>
                <a:lnTo>
                  <a:pt x="1265809" y="15430"/>
                </a:lnTo>
                <a:lnTo>
                  <a:pt x="1279436" y="9525"/>
                </a:lnTo>
                <a:close/>
              </a:path>
              <a:path w="1953895" h="236220">
                <a:moveTo>
                  <a:pt x="1507147" y="117856"/>
                </a:moveTo>
                <a:lnTo>
                  <a:pt x="1502283" y="76327"/>
                </a:lnTo>
                <a:lnTo>
                  <a:pt x="1476946" y="26771"/>
                </a:lnTo>
                <a:lnTo>
                  <a:pt x="1431963" y="0"/>
                </a:lnTo>
                <a:lnTo>
                  <a:pt x="1428661" y="9525"/>
                </a:lnTo>
                <a:lnTo>
                  <a:pt x="1442275" y="15430"/>
                </a:lnTo>
                <a:lnTo>
                  <a:pt x="1453997" y="23634"/>
                </a:lnTo>
                <a:lnTo>
                  <a:pt x="1477797" y="61658"/>
                </a:lnTo>
                <a:lnTo>
                  <a:pt x="1485684" y="116713"/>
                </a:lnTo>
                <a:lnTo>
                  <a:pt x="1484795" y="137477"/>
                </a:lnTo>
                <a:lnTo>
                  <a:pt x="1471714" y="188341"/>
                </a:lnTo>
                <a:lnTo>
                  <a:pt x="1442415" y="220192"/>
                </a:lnTo>
                <a:lnTo>
                  <a:pt x="1429042" y="226187"/>
                </a:lnTo>
                <a:lnTo>
                  <a:pt x="1431963" y="235712"/>
                </a:lnTo>
                <a:lnTo>
                  <a:pt x="1476997" y="209003"/>
                </a:lnTo>
                <a:lnTo>
                  <a:pt x="1502283" y="159600"/>
                </a:lnTo>
                <a:lnTo>
                  <a:pt x="1505927" y="139585"/>
                </a:lnTo>
                <a:lnTo>
                  <a:pt x="1507147" y="117856"/>
                </a:lnTo>
                <a:close/>
              </a:path>
              <a:path w="1953895" h="236220">
                <a:moveTo>
                  <a:pt x="1725968" y="9525"/>
                </a:moveTo>
                <a:lnTo>
                  <a:pt x="1722666" y="0"/>
                </a:lnTo>
                <a:lnTo>
                  <a:pt x="1705533" y="6146"/>
                </a:lnTo>
                <a:lnTo>
                  <a:pt x="1690547" y="15074"/>
                </a:lnTo>
                <a:lnTo>
                  <a:pt x="1658404" y="58000"/>
                </a:lnTo>
                <a:lnTo>
                  <a:pt x="1648688" y="96291"/>
                </a:lnTo>
                <a:lnTo>
                  <a:pt x="1647482" y="117856"/>
                </a:lnTo>
                <a:lnTo>
                  <a:pt x="1648688" y="139585"/>
                </a:lnTo>
                <a:lnTo>
                  <a:pt x="1658353" y="177927"/>
                </a:lnTo>
                <a:lnTo>
                  <a:pt x="1690484" y="220662"/>
                </a:lnTo>
                <a:lnTo>
                  <a:pt x="1722666" y="235712"/>
                </a:lnTo>
                <a:lnTo>
                  <a:pt x="1725587" y="226187"/>
                </a:lnTo>
                <a:lnTo>
                  <a:pt x="1712125" y="220192"/>
                </a:lnTo>
                <a:lnTo>
                  <a:pt x="1700530" y="211886"/>
                </a:lnTo>
                <a:lnTo>
                  <a:pt x="1676819" y="173291"/>
                </a:lnTo>
                <a:lnTo>
                  <a:pt x="1668945" y="116713"/>
                </a:lnTo>
                <a:lnTo>
                  <a:pt x="1669821" y="96570"/>
                </a:lnTo>
                <a:lnTo>
                  <a:pt x="1682915" y="46863"/>
                </a:lnTo>
                <a:lnTo>
                  <a:pt x="1712341" y="15430"/>
                </a:lnTo>
                <a:lnTo>
                  <a:pt x="1725968" y="9525"/>
                </a:lnTo>
                <a:close/>
              </a:path>
              <a:path w="1953895" h="236220">
                <a:moveTo>
                  <a:pt x="1953679" y="117856"/>
                </a:moveTo>
                <a:lnTo>
                  <a:pt x="1948815" y="76327"/>
                </a:lnTo>
                <a:lnTo>
                  <a:pt x="1923478" y="26771"/>
                </a:lnTo>
                <a:lnTo>
                  <a:pt x="1878495" y="0"/>
                </a:lnTo>
                <a:lnTo>
                  <a:pt x="1875193" y="9525"/>
                </a:lnTo>
                <a:lnTo>
                  <a:pt x="1888807" y="15430"/>
                </a:lnTo>
                <a:lnTo>
                  <a:pt x="1900529" y="23634"/>
                </a:lnTo>
                <a:lnTo>
                  <a:pt x="1924329" y="61658"/>
                </a:lnTo>
                <a:lnTo>
                  <a:pt x="1932216" y="116713"/>
                </a:lnTo>
                <a:lnTo>
                  <a:pt x="1931327" y="137477"/>
                </a:lnTo>
                <a:lnTo>
                  <a:pt x="1918246" y="188341"/>
                </a:lnTo>
                <a:lnTo>
                  <a:pt x="1888947" y="220192"/>
                </a:lnTo>
                <a:lnTo>
                  <a:pt x="1875574" y="226187"/>
                </a:lnTo>
                <a:lnTo>
                  <a:pt x="1878495" y="235712"/>
                </a:lnTo>
                <a:lnTo>
                  <a:pt x="1923529" y="209003"/>
                </a:lnTo>
                <a:lnTo>
                  <a:pt x="1948815" y="159600"/>
                </a:lnTo>
                <a:lnTo>
                  <a:pt x="1952459" y="139585"/>
                </a:lnTo>
                <a:lnTo>
                  <a:pt x="1953679" y="117856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1820774" y="2850895"/>
            <a:ext cx="3472179" cy="2508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755650">
              <a:lnSpc>
                <a:spcPct val="100000"/>
              </a:lnSpc>
              <a:spcBef>
                <a:spcPts val="105"/>
              </a:spcBef>
              <a:tabLst>
                <a:tab pos="1611630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</a:t>
            </a:r>
            <a:r>
              <a:rPr sz="2000" spc="15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1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1,	𝑏</a:t>
            </a:r>
            <a:r>
              <a:rPr sz="2000" spc="1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−4</a:t>
            </a:r>
            <a:r>
              <a:rPr sz="2000" spc="45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e</a:t>
            </a:r>
            <a:r>
              <a:rPr sz="2000" spc="434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𝑐</a:t>
            </a:r>
            <a:r>
              <a:rPr sz="2000" spc="1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5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150">
              <a:latin typeface="Calibri Light"/>
              <a:cs typeface="Calibri Light"/>
            </a:endParaRPr>
          </a:p>
          <a:p>
            <a:pPr marL="154114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∆</a:t>
            </a:r>
            <a:r>
              <a:rPr sz="2000" spc="-2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8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55" dirty="0">
                <a:solidFill>
                  <a:srgbClr val="2E5496"/>
                </a:solidFill>
                <a:latin typeface="Cambria Math"/>
                <a:cs typeface="Cambria Math"/>
              </a:rPr>
              <a:t>𝑏</a:t>
            </a:r>
            <a:r>
              <a:rPr sz="2175" spc="82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175" spc="277" baseline="287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2000" spc="-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4𝑎𝑐</a:t>
            </a:r>
            <a:endParaRPr sz="2000">
              <a:latin typeface="Cambria Math"/>
              <a:cs typeface="Cambria Math"/>
            </a:endParaRPr>
          </a:p>
          <a:p>
            <a:pPr marL="151130">
              <a:lnSpc>
                <a:spcPct val="100000"/>
              </a:lnSpc>
              <a:spcBef>
                <a:spcPts val="1635"/>
              </a:spcBef>
              <a:tabLst>
                <a:tab pos="724535" algn="l"/>
                <a:tab pos="1925320" algn="l"/>
                <a:tab pos="2371725" algn="l"/>
                <a:tab pos="2703830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∆ =	−4</a:t>
            </a:r>
            <a:r>
              <a:rPr sz="2000" spc="39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175" spc="60" baseline="28735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175" spc="315" baseline="287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2000" spc="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4.	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r>
              <a:rPr sz="2000" spc="39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.	5	</a:t>
            </a:r>
            <a:r>
              <a:rPr sz="3000" baseline="1388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04" baseline="1388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1388" dirty="0">
                <a:solidFill>
                  <a:srgbClr val="2E5496"/>
                </a:solidFill>
                <a:latin typeface="Cambria Math"/>
                <a:cs typeface="Cambria Math"/>
              </a:rPr>
              <a:t>−4</a:t>
            </a:r>
            <a:endParaRPr sz="3000" baseline="1388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00">
              <a:latin typeface="Cambria Math"/>
              <a:cs typeface="Cambria Math"/>
            </a:endParaRPr>
          </a:p>
          <a:p>
            <a:pPr marL="25400">
              <a:lnSpc>
                <a:spcPct val="100000"/>
              </a:lnSpc>
            </a:pP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Portanto,</a:t>
            </a:r>
            <a:r>
              <a:rPr sz="20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𝑓</a:t>
            </a:r>
            <a:r>
              <a:rPr sz="2000" spc="7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não</a:t>
            </a:r>
            <a:r>
              <a:rPr sz="2000" spc="-4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possui</a:t>
            </a:r>
            <a:r>
              <a:rPr sz="2000" spc="-4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zeros.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37304" y="6031496"/>
            <a:ext cx="542925" cy="236220"/>
          </a:xfrm>
          <a:custGeom>
            <a:avLst/>
            <a:gdLst/>
            <a:ahLst/>
            <a:cxnLst/>
            <a:rect l="l" t="t" r="r" b="b"/>
            <a:pathLst>
              <a:path w="542925" h="236220">
                <a:moveTo>
                  <a:pt x="467233" y="0"/>
                </a:moveTo>
                <a:lnTo>
                  <a:pt x="463931" y="9563"/>
                </a:lnTo>
                <a:lnTo>
                  <a:pt x="477551" y="15490"/>
                </a:lnTo>
                <a:lnTo>
                  <a:pt x="489267" y="23690"/>
                </a:lnTo>
                <a:lnTo>
                  <a:pt x="513078" y="61689"/>
                </a:lnTo>
                <a:lnTo>
                  <a:pt x="520954" y="116687"/>
                </a:lnTo>
                <a:lnTo>
                  <a:pt x="520074" y="137478"/>
                </a:lnTo>
                <a:lnTo>
                  <a:pt x="506984" y="188391"/>
                </a:lnTo>
                <a:lnTo>
                  <a:pt x="477694" y="220226"/>
                </a:lnTo>
                <a:lnTo>
                  <a:pt x="464312" y="226174"/>
                </a:lnTo>
                <a:lnTo>
                  <a:pt x="467233" y="235737"/>
                </a:lnTo>
                <a:lnTo>
                  <a:pt x="512327" y="208984"/>
                </a:lnTo>
                <a:lnTo>
                  <a:pt x="537575" y="159580"/>
                </a:lnTo>
                <a:lnTo>
                  <a:pt x="542417" y="117932"/>
                </a:lnTo>
                <a:lnTo>
                  <a:pt x="541202" y="96320"/>
                </a:lnTo>
                <a:lnTo>
                  <a:pt x="531487" y="58015"/>
                </a:lnTo>
                <a:lnTo>
                  <a:pt x="499348" y="15114"/>
                </a:lnTo>
                <a:lnTo>
                  <a:pt x="484356" y="6169"/>
                </a:lnTo>
                <a:lnTo>
                  <a:pt x="467233" y="0"/>
                </a:lnTo>
                <a:close/>
              </a:path>
              <a:path w="542925" h="236220">
                <a:moveTo>
                  <a:pt x="75184" y="0"/>
                </a:moveTo>
                <a:lnTo>
                  <a:pt x="30196" y="26833"/>
                </a:lnTo>
                <a:lnTo>
                  <a:pt x="4857" y="76347"/>
                </a:lnTo>
                <a:lnTo>
                  <a:pt x="0" y="117932"/>
                </a:lnTo>
                <a:lnTo>
                  <a:pt x="1212" y="139592"/>
                </a:lnTo>
                <a:lnTo>
                  <a:pt x="10876" y="177898"/>
                </a:lnTo>
                <a:lnTo>
                  <a:pt x="43005" y="220659"/>
                </a:lnTo>
                <a:lnTo>
                  <a:pt x="75184" y="235737"/>
                </a:lnTo>
                <a:lnTo>
                  <a:pt x="78105" y="226174"/>
                </a:lnTo>
                <a:lnTo>
                  <a:pt x="64704" y="220226"/>
                </a:lnTo>
                <a:lnTo>
                  <a:pt x="53101" y="211945"/>
                </a:lnTo>
                <a:lnTo>
                  <a:pt x="29338" y="173330"/>
                </a:lnTo>
                <a:lnTo>
                  <a:pt x="21462" y="116687"/>
                </a:lnTo>
                <a:lnTo>
                  <a:pt x="22342" y="96575"/>
                </a:lnTo>
                <a:lnTo>
                  <a:pt x="35433" y="46913"/>
                </a:lnTo>
                <a:lnTo>
                  <a:pt x="64865" y="15490"/>
                </a:lnTo>
                <a:lnTo>
                  <a:pt x="78486" y="9563"/>
                </a:lnTo>
                <a:lnTo>
                  <a:pt x="75184" y="0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1" name="object 11"/>
          <p:cNvSpPr txBox="1"/>
          <p:nvPr/>
        </p:nvSpPr>
        <p:spPr>
          <a:xfrm>
            <a:off x="1833473" y="5651093"/>
            <a:ext cx="4127500" cy="636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687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Como</a:t>
            </a:r>
            <a:r>
              <a:rPr sz="2000" spc="40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𝑐</a:t>
            </a:r>
            <a:r>
              <a:rPr sz="2000" spc="17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5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,</a:t>
            </a:r>
            <a:r>
              <a:rPr sz="2000" spc="43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tem-se</a:t>
            </a:r>
            <a:r>
              <a:rPr sz="2000" spc="4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que</a:t>
            </a:r>
            <a:r>
              <a:rPr sz="2000" spc="4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000" spc="4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gráfico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  <a:tabLst>
                <a:tab pos="3086735" algn="l"/>
              </a:tabLst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inte</a:t>
            </a:r>
            <a:r>
              <a:rPr sz="2000" spc="5" dirty="0">
                <a:solidFill>
                  <a:srgbClr val="2E5496"/>
                </a:solidFill>
                <a:latin typeface="Calibri Light"/>
                <a:cs typeface="Calibri Light"/>
              </a:rPr>
              <a:t>r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ce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p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ta</a:t>
            </a:r>
            <a:r>
              <a:rPr sz="2000" spc="-3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000" spc="-1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ei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xo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5" dirty="0">
                <a:solidFill>
                  <a:srgbClr val="2E5496"/>
                </a:solidFill>
                <a:latin typeface="Cambria Math"/>
                <a:cs typeface="Cambria Math"/>
              </a:rPr>
              <a:t>𝑦</a:t>
            </a:r>
            <a:r>
              <a:rPr sz="2000" spc="5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no</a:t>
            </a:r>
            <a:r>
              <a:rPr sz="2000" spc="-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ponto	</a:t>
            </a:r>
            <a:r>
              <a:rPr sz="2000" spc="5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5 </a:t>
            </a:r>
            <a:r>
              <a:rPr sz="2000" spc="-5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22F2C5DB-0564-4CEB-A7E5-61334C13C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784" y="1876046"/>
            <a:ext cx="40767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08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Exemplos</a:t>
            </a:r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712976" y="1716023"/>
            <a:ext cx="8784590" cy="4945380"/>
          </a:xfrm>
          <a:custGeom>
            <a:avLst/>
            <a:gdLst/>
            <a:ahLst/>
            <a:cxnLst/>
            <a:rect l="l" t="t" r="r" b="b"/>
            <a:pathLst>
              <a:path w="8784590" h="4945380">
                <a:moveTo>
                  <a:pt x="8784336" y="0"/>
                </a:moveTo>
                <a:lnTo>
                  <a:pt x="0" y="0"/>
                </a:lnTo>
                <a:lnTo>
                  <a:pt x="0" y="4945380"/>
                </a:lnTo>
                <a:lnTo>
                  <a:pt x="8784336" y="4945380"/>
                </a:lnTo>
                <a:lnTo>
                  <a:pt x="878433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1742643" y="1097408"/>
            <a:ext cx="5109210" cy="100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000" dirty="0" err="1">
                <a:latin typeface="Calibri Light"/>
                <a:cs typeface="Calibri Light"/>
              </a:rPr>
              <a:t>Esboce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10" dirty="0">
                <a:latin typeface="Calibri Light"/>
                <a:cs typeface="Calibri Light"/>
              </a:rPr>
              <a:t> gráfico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função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175" spc="292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4𝑥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5</a:t>
            </a:r>
            <a:r>
              <a:rPr sz="2000" dirty="0">
                <a:latin typeface="Calibri Light"/>
                <a:cs typeface="Calibri Light"/>
              </a:rPr>
              <a:t>.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300" dirty="0">
              <a:latin typeface="Calibri Light"/>
              <a:cs typeface="Calibri Light"/>
            </a:endParaRPr>
          </a:p>
          <a:p>
            <a:pPr marL="14795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 Light"/>
                <a:cs typeface="Calibri Light"/>
              </a:rPr>
              <a:t>Solução: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878456" y="2608198"/>
            <a:ext cx="1966595" cy="2631440"/>
          </a:xfrm>
          <a:custGeom>
            <a:avLst/>
            <a:gdLst/>
            <a:ahLst/>
            <a:cxnLst/>
            <a:rect l="l" t="t" r="r" b="b"/>
            <a:pathLst>
              <a:path w="1966595" h="2631440">
                <a:moveTo>
                  <a:pt x="289560" y="0"/>
                </a:moveTo>
                <a:lnTo>
                  <a:pt x="0" y="0"/>
                </a:lnTo>
                <a:lnTo>
                  <a:pt x="0" y="16764"/>
                </a:lnTo>
                <a:lnTo>
                  <a:pt x="289560" y="16764"/>
                </a:lnTo>
                <a:lnTo>
                  <a:pt x="289560" y="0"/>
                </a:lnTo>
                <a:close/>
              </a:path>
              <a:path w="1966595" h="2631440">
                <a:moveTo>
                  <a:pt x="1477391" y="12700"/>
                </a:moveTo>
                <a:lnTo>
                  <a:pt x="890651" y="12700"/>
                </a:lnTo>
                <a:lnTo>
                  <a:pt x="890651" y="29464"/>
                </a:lnTo>
                <a:lnTo>
                  <a:pt x="1477391" y="29464"/>
                </a:lnTo>
                <a:lnTo>
                  <a:pt x="1477391" y="12700"/>
                </a:lnTo>
                <a:close/>
              </a:path>
              <a:path w="1966595" h="2631440">
                <a:moveTo>
                  <a:pt x="1544955" y="2405126"/>
                </a:moveTo>
                <a:lnTo>
                  <a:pt x="1541526" y="2395601"/>
                </a:lnTo>
                <a:lnTo>
                  <a:pt x="1524444" y="2401773"/>
                </a:lnTo>
                <a:lnTo>
                  <a:pt x="1509458" y="2410714"/>
                </a:lnTo>
                <a:lnTo>
                  <a:pt x="1477264" y="2453602"/>
                </a:lnTo>
                <a:lnTo>
                  <a:pt x="1467548" y="2491943"/>
                </a:lnTo>
                <a:lnTo>
                  <a:pt x="1466342" y="2513584"/>
                </a:lnTo>
                <a:lnTo>
                  <a:pt x="1467548" y="2535237"/>
                </a:lnTo>
                <a:lnTo>
                  <a:pt x="1477264" y="2573528"/>
                </a:lnTo>
                <a:lnTo>
                  <a:pt x="1509407" y="2616263"/>
                </a:lnTo>
                <a:lnTo>
                  <a:pt x="1541526" y="2631313"/>
                </a:lnTo>
                <a:lnTo>
                  <a:pt x="1544574" y="2621788"/>
                </a:lnTo>
                <a:lnTo>
                  <a:pt x="1531112" y="2615844"/>
                </a:lnTo>
                <a:lnTo>
                  <a:pt x="1519516" y="2607538"/>
                </a:lnTo>
                <a:lnTo>
                  <a:pt x="1495742" y="2568892"/>
                </a:lnTo>
                <a:lnTo>
                  <a:pt x="1487932" y="2512314"/>
                </a:lnTo>
                <a:lnTo>
                  <a:pt x="1488782" y="2492171"/>
                </a:lnTo>
                <a:lnTo>
                  <a:pt x="1501902" y="2442464"/>
                </a:lnTo>
                <a:lnTo>
                  <a:pt x="1531327" y="2411031"/>
                </a:lnTo>
                <a:lnTo>
                  <a:pt x="1544955" y="2405126"/>
                </a:lnTo>
                <a:close/>
              </a:path>
              <a:path w="1966595" h="2631440">
                <a:moveTo>
                  <a:pt x="1966214" y="2513584"/>
                </a:moveTo>
                <a:lnTo>
                  <a:pt x="1961349" y="2471953"/>
                </a:lnTo>
                <a:lnTo>
                  <a:pt x="1935937" y="2422436"/>
                </a:lnTo>
                <a:lnTo>
                  <a:pt x="1891030" y="2395601"/>
                </a:lnTo>
                <a:lnTo>
                  <a:pt x="1887601" y="2405126"/>
                </a:lnTo>
                <a:lnTo>
                  <a:pt x="1901291" y="2411031"/>
                </a:lnTo>
                <a:lnTo>
                  <a:pt x="1913039" y="2419223"/>
                </a:lnTo>
                <a:lnTo>
                  <a:pt x="1936851" y="2457259"/>
                </a:lnTo>
                <a:lnTo>
                  <a:pt x="1944611" y="2512314"/>
                </a:lnTo>
                <a:lnTo>
                  <a:pt x="1943760" y="2533078"/>
                </a:lnTo>
                <a:lnTo>
                  <a:pt x="1930654" y="2583942"/>
                </a:lnTo>
                <a:lnTo>
                  <a:pt x="1901431" y="2615844"/>
                </a:lnTo>
                <a:lnTo>
                  <a:pt x="1887982" y="2621788"/>
                </a:lnTo>
                <a:lnTo>
                  <a:pt x="1891030" y="2631313"/>
                </a:lnTo>
                <a:lnTo>
                  <a:pt x="1936013" y="2604605"/>
                </a:lnTo>
                <a:lnTo>
                  <a:pt x="1961349" y="2555214"/>
                </a:lnTo>
                <a:lnTo>
                  <a:pt x="1964994" y="2535237"/>
                </a:lnTo>
                <a:lnTo>
                  <a:pt x="1966214" y="251358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2028545" y="5537403"/>
            <a:ext cx="3970020" cy="635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7100">
              <a:lnSpc>
                <a:spcPts val="2395"/>
              </a:lnSpc>
              <a:spcBef>
                <a:spcPts val="105"/>
              </a:spcBef>
            </a:pP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Como</a:t>
            </a:r>
            <a:r>
              <a:rPr sz="2000" spc="-2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</a:t>
            </a:r>
            <a:r>
              <a:rPr sz="2000" spc="14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&gt;</a:t>
            </a:r>
            <a:r>
              <a:rPr sz="2000" spc="11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0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,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a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concavidade</a:t>
            </a:r>
            <a:r>
              <a:rPr sz="2000" spc="-5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é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voltada</a:t>
            </a:r>
            <a:r>
              <a:rPr sz="2000" spc="-6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para</a:t>
            </a:r>
            <a:r>
              <a:rPr sz="2000" spc="-5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cima.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4403" y="2419605"/>
            <a:ext cx="4273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3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0868" y="2185772"/>
            <a:ext cx="2397125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940435">
              <a:lnSpc>
                <a:spcPct val="100000"/>
              </a:lnSpc>
              <a:spcBef>
                <a:spcPts val="555"/>
              </a:spcBef>
              <a:tabLst>
                <a:tab pos="1781175" algn="l"/>
              </a:tabLst>
            </a:pPr>
            <a:r>
              <a:rPr sz="3000" baseline="2777" dirty="0">
                <a:solidFill>
                  <a:srgbClr val="2E5496"/>
                </a:solidFill>
                <a:latin typeface="Cambria Math"/>
                <a:cs typeface="Cambria Math"/>
              </a:rPr>
              <a:t>𝑏	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(−4)</a:t>
            </a:r>
            <a:endParaRPr sz="2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3000" spc="-37" baseline="40277" dirty="0">
                <a:solidFill>
                  <a:srgbClr val="2E5496"/>
                </a:solidFill>
                <a:latin typeface="Cambria Math"/>
                <a:cs typeface="Cambria Math"/>
              </a:rPr>
              <a:t>𝑥</a:t>
            </a:r>
            <a:r>
              <a:rPr sz="2175" spc="104" baseline="40229" dirty="0">
                <a:solidFill>
                  <a:srgbClr val="2E5496"/>
                </a:solidFill>
                <a:latin typeface="Cambria Math"/>
                <a:cs typeface="Cambria Math"/>
              </a:rPr>
              <a:t>𝑣</a:t>
            </a:r>
            <a:r>
              <a:rPr sz="2175" baseline="40229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175" spc="44" baseline="40229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40277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65" baseline="40277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40277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3000" spc="-157" baseline="40277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spc="-15" baseline="2777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3000" baseline="2777" dirty="0">
                <a:solidFill>
                  <a:srgbClr val="2E5496"/>
                </a:solidFill>
                <a:latin typeface="Cambria Math"/>
                <a:cs typeface="Cambria Math"/>
              </a:rPr>
              <a:t>𝑎 </a:t>
            </a:r>
            <a:r>
              <a:rPr sz="3000" spc="37" baseline="2777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375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65" baseline="375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375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3000" spc="-157" baseline="375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.</a:t>
            </a:r>
            <a:r>
              <a:rPr sz="2000" spc="-1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</a:t>
            </a:r>
            <a:r>
              <a:rPr sz="2000" spc="5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880742" y="3480562"/>
            <a:ext cx="1541145" cy="598805"/>
          </a:xfrm>
          <a:custGeom>
            <a:avLst/>
            <a:gdLst/>
            <a:ahLst/>
            <a:cxnLst/>
            <a:rect l="l" t="t" r="r" b="b"/>
            <a:pathLst>
              <a:path w="1541145" h="598804">
                <a:moveTo>
                  <a:pt x="289560" y="302387"/>
                </a:moveTo>
                <a:lnTo>
                  <a:pt x="0" y="302387"/>
                </a:lnTo>
                <a:lnTo>
                  <a:pt x="0" y="319151"/>
                </a:lnTo>
                <a:lnTo>
                  <a:pt x="289560" y="319151"/>
                </a:lnTo>
                <a:lnTo>
                  <a:pt x="289560" y="302387"/>
                </a:lnTo>
                <a:close/>
              </a:path>
              <a:path w="1541145" h="598804">
                <a:moveTo>
                  <a:pt x="1076452" y="9525"/>
                </a:moveTo>
                <a:lnTo>
                  <a:pt x="1073150" y="0"/>
                </a:lnTo>
                <a:lnTo>
                  <a:pt x="1056017" y="6146"/>
                </a:lnTo>
                <a:lnTo>
                  <a:pt x="1041031" y="15074"/>
                </a:lnTo>
                <a:lnTo>
                  <a:pt x="1008888" y="58000"/>
                </a:lnTo>
                <a:lnTo>
                  <a:pt x="999172" y="96291"/>
                </a:lnTo>
                <a:lnTo>
                  <a:pt x="997966" y="117856"/>
                </a:lnTo>
                <a:lnTo>
                  <a:pt x="999172" y="139509"/>
                </a:lnTo>
                <a:lnTo>
                  <a:pt x="1008837" y="177800"/>
                </a:lnTo>
                <a:lnTo>
                  <a:pt x="1040968" y="220649"/>
                </a:lnTo>
                <a:lnTo>
                  <a:pt x="1073150" y="235712"/>
                </a:lnTo>
                <a:lnTo>
                  <a:pt x="1076071" y="226187"/>
                </a:lnTo>
                <a:lnTo>
                  <a:pt x="1062609" y="220192"/>
                </a:lnTo>
                <a:lnTo>
                  <a:pt x="1051013" y="211886"/>
                </a:lnTo>
                <a:lnTo>
                  <a:pt x="1027303" y="173291"/>
                </a:lnTo>
                <a:lnTo>
                  <a:pt x="1019429" y="116586"/>
                </a:lnTo>
                <a:lnTo>
                  <a:pt x="1020305" y="96520"/>
                </a:lnTo>
                <a:lnTo>
                  <a:pt x="1033399" y="46863"/>
                </a:lnTo>
                <a:lnTo>
                  <a:pt x="1062824" y="15430"/>
                </a:lnTo>
                <a:lnTo>
                  <a:pt x="1076452" y="9525"/>
                </a:lnTo>
                <a:close/>
              </a:path>
              <a:path w="1541145" h="598804">
                <a:moveTo>
                  <a:pt x="1289812" y="372237"/>
                </a:moveTo>
                <a:lnTo>
                  <a:pt x="1286510" y="362712"/>
                </a:lnTo>
                <a:lnTo>
                  <a:pt x="1269377" y="368858"/>
                </a:lnTo>
                <a:lnTo>
                  <a:pt x="1254391" y="377786"/>
                </a:lnTo>
                <a:lnTo>
                  <a:pt x="1222248" y="420712"/>
                </a:lnTo>
                <a:lnTo>
                  <a:pt x="1212532" y="459003"/>
                </a:lnTo>
                <a:lnTo>
                  <a:pt x="1211326" y="480568"/>
                </a:lnTo>
                <a:lnTo>
                  <a:pt x="1212532" y="502221"/>
                </a:lnTo>
                <a:lnTo>
                  <a:pt x="1222197" y="540512"/>
                </a:lnTo>
                <a:lnTo>
                  <a:pt x="1254328" y="583361"/>
                </a:lnTo>
                <a:lnTo>
                  <a:pt x="1286510" y="598424"/>
                </a:lnTo>
                <a:lnTo>
                  <a:pt x="1289431" y="588899"/>
                </a:lnTo>
                <a:lnTo>
                  <a:pt x="1275969" y="582904"/>
                </a:lnTo>
                <a:lnTo>
                  <a:pt x="1264373" y="574598"/>
                </a:lnTo>
                <a:lnTo>
                  <a:pt x="1240663" y="536003"/>
                </a:lnTo>
                <a:lnTo>
                  <a:pt x="1232789" y="479298"/>
                </a:lnTo>
                <a:lnTo>
                  <a:pt x="1233665" y="459232"/>
                </a:lnTo>
                <a:lnTo>
                  <a:pt x="1246759" y="409575"/>
                </a:lnTo>
                <a:lnTo>
                  <a:pt x="1276184" y="378142"/>
                </a:lnTo>
                <a:lnTo>
                  <a:pt x="1289812" y="372237"/>
                </a:lnTo>
                <a:close/>
              </a:path>
              <a:path w="1541145" h="598804">
                <a:moveTo>
                  <a:pt x="1494663" y="117856"/>
                </a:moveTo>
                <a:lnTo>
                  <a:pt x="1489798" y="76339"/>
                </a:lnTo>
                <a:lnTo>
                  <a:pt x="1464462" y="26771"/>
                </a:lnTo>
                <a:lnTo>
                  <a:pt x="1419479" y="0"/>
                </a:lnTo>
                <a:lnTo>
                  <a:pt x="1416177" y="9525"/>
                </a:lnTo>
                <a:lnTo>
                  <a:pt x="1429791" y="15443"/>
                </a:lnTo>
                <a:lnTo>
                  <a:pt x="1441500" y="23622"/>
                </a:lnTo>
                <a:lnTo>
                  <a:pt x="1465313" y="61658"/>
                </a:lnTo>
                <a:lnTo>
                  <a:pt x="1473200" y="116586"/>
                </a:lnTo>
                <a:lnTo>
                  <a:pt x="1472311" y="137426"/>
                </a:lnTo>
                <a:lnTo>
                  <a:pt x="1459230" y="188341"/>
                </a:lnTo>
                <a:lnTo>
                  <a:pt x="1429931" y="220192"/>
                </a:lnTo>
                <a:lnTo>
                  <a:pt x="1416558" y="226187"/>
                </a:lnTo>
                <a:lnTo>
                  <a:pt x="1419479" y="235712"/>
                </a:lnTo>
                <a:lnTo>
                  <a:pt x="1464513" y="208953"/>
                </a:lnTo>
                <a:lnTo>
                  <a:pt x="1489798" y="159486"/>
                </a:lnTo>
                <a:lnTo>
                  <a:pt x="1493443" y="139509"/>
                </a:lnTo>
                <a:lnTo>
                  <a:pt x="1494663" y="117856"/>
                </a:lnTo>
                <a:close/>
              </a:path>
              <a:path w="1541145" h="598804">
                <a:moveTo>
                  <a:pt x="1517523" y="480568"/>
                </a:moveTo>
                <a:lnTo>
                  <a:pt x="1512658" y="439039"/>
                </a:lnTo>
                <a:lnTo>
                  <a:pt x="1487322" y="389483"/>
                </a:lnTo>
                <a:lnTo>
                  <a:pt x="1442339" y="362712"/>
                </a:lnTo>
                <a:lnTo>
                  <a:pt x="1439037" y="372237"/>
                </a:lnTo>
                <a:lnTo>
                  <a:pt x="1452651" y="378142"/>
                </a:lnTo>
                <a:lnTo>
                  <a:pt x="1464373" y="386346"/>
                </a:lnTo>
                <a:lnTo>
                  <a:pt x="1488173" y="424370"/>
                </a:lnTo>
                <a:lnTo>
                  <a:pt x="1496060" y="479298"/>
                </a:lnTo>
                <a:lnTo>
                  <a:pt x="1495171" y="500138"/>
                </a:lnTo>
                <a:lnTo>
                  <a:pt x="1482090" y="551053"/>
                </a:lnTo>
                <a:lnTo>
                  <a:pt x="1452791" y="582904"/>
                </a:lnTo>
                <a:lnTo>
                  <a:pt x="1439418" y="588899"/>
                </a:lnTo>
                <a:lnTo>
                  <a:pt x="1442339" y="598424"/>
                </a:lnTo>
                <a:lnTo>
                  <a:pt x="1487373" y="571665"/>
                </a:lnTo>
                <a:lnTo>
                  <a:pt x="1512658" y="522198"/>
                </a:lnTo>
                <a:lnTo>
                  <a:pt x="1516303" y="502221"/>
                </a:lnTo>
                <a:lnTo>
                  <a:pt x="1517523" y="480568"/>
                </a:lnTo>
                <a:close/>
              </a:path>
              <a:path w="1541145" h="598804">
                <a:moveTo>
                  <a:pt x="1541018" y="301498"/>
                </a:moveTo>
                <a:lnTo>
                  <a:pt x="952754" y="301498"/>
                </a:lnTo>
                <a:lnTo>
                  <a:pt x="952754" y="318262"/>
                </a:lnTo>
                <a:lnTo>
                  <a:pt x="1541018" y="318262"/>
                </a:lnTo>
                <a:lnTo>
                  <a:pt x="1541018" y="301498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2" name="object 12"/>
          <p:cNvSpPr txBox="1"/>
          <p:nvPr/>
        </p:nvSpPr>
        <p:spPr>
          <a:xfrm>
            <a:off x="2000097" y="3405377"/>
            <a:ext cx="3192780" cy="18806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49325">
              <a:lnSpc>
                <a:spcPts val="1955"/>
              </a:lnSpc>
              <a:spcBef>
                <a:spcPts val="105"/>
              </a:spcBef>
              <a:tabLst>
                <a:tab pos="1961514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∆	−4</a:t>
            </a:r>
            <a:endParaRPr sz="2000">
              <a:latin typeface="Cambria Math"/>
              <a:cs typeface="Cambria Math"/>
            </a:endParaRPr>
          </a:p>
          <a:p>
            <a:pPr marL="76200">
              <a:lnSpc>
                <a:spcPts val="1955"/>
              </a:lnSpc>
              <a:tabLst>
                <a:tab pos="1339215" algn="l"/>
                <a:tab pos="2174875" algn="l"/>
                <a:tab pos="2599690" algn="l"/>
              </a:tabLst>
            </a:pPr>
            <a:r>
              <a:rPr sz="2000" spc="-75" dirty="0">
                <a:solidFill>
                  <a:srgbClr val="2E5496"/>
                </a:solidFill>
                <a:latin typeface="Cambria Math"/>
                <a:cs typeface="Cambria Math"/>
              </a:rPr>
              <a:t>𝑦</a:t>
            </a:r>
            <a:r>
              <a:rPr sz="2175" spc="-112" baseline="-15325" dirty="0">
                <a:solidFill>
                  <a:srgbClr val="2E5496"/>
                </a:solidFill>
                <a:latin typeface="Cambria Math"/>
                <a:cs typeface="Cambria Math"/>
              </a:rPr>
              <a:t>𝑣</a:t>
            </a:r>
            <a:r>
              <a:rPr sz="2175" spc="547" baseline="-1532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1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2000" spc="-10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spc="-7" baseline="-37500" dirty="0">
                <a:solidFill>
                  <a:srgbClr val="2E5496"/>
                </a:solidFill>
                <a:latin typeface="Cambria Math"/>
                <a:cs typeface="Cambria Math"/>
              </a:rPr>
              <a:t>4𝑎	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11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2000" spc="-10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spc="-7" baseline="-37500" dirty="0">
                <a:solidFill>
                  <a:srgbClr val="2E5496"/>
                </a:solidFill>
                <a:latin typeface="Cambria Math"/>
                <a:cs typeface="Cambria Math"/>
              </a:rPr>
              <a:t>4.	</a:t>
            </a:r>
            <a:r>
              <a:rPr sz="3000" baseline="-37500" dirty="0">
                <a:solidFill>
                  <a:srgbClr val="2E5496"/>
                </a:solidFill>
                <a:latin typeface="Cambria Math"/>
                <a:cs typeface="Cambria Math"/>
              </a:rPr>
              <a:t>1	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2000" spc="6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800">
              <a:latin typeface="Cambria Math"/>
              <a:cs typeface="Cambria Math"/>
            </a:endParaRPr>
          </a:p>
          <a:p>
            <a:pPr marL="40640" marR="17780" indent="914400">
              <a:lnSpc>
                <a:spcPct val="100499"/>
              </a:lnSpc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Portanto,</a:t>
            </a:r>
            <a:r>
              <a:rPr sz="2000" spc="-7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o</a:t>
            </a:r>
            <a:r>
              <a:rPr sz="2000" spc="-3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vértice</a:t>
            </a:r>
            <a:r>
              <a:rPr sz="2000" spc="-6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da </a:t>
            </a:r>
            <a:r>
              <a:rPr sz="2000" spc="-434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parábola</a:t>
            </a:r>
            <a:r>
              <a:rPr sz="20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é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dado</a:t>
            </a:r>
            <a:r>
              <a:rPr sz="2000" spc="-3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por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𝑉</a:t>
            </a:r>
            <a:r>
              <a:rPr sz="2000" spc="43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2,1</a:t>
            </a:r>
            <a:r>
              <a:rPr sz="2000" spc="38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.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26" name="Imagem 25">
            <a:extLst>
              <a:ext uri="{FF2B5EF4-FFF2-40B4-BE49-F238E27FC236}">
                <a16:creationId xmlns:a16="http://schemas.microsoft.com/office/drawing/2014/main" id="{499F84F9-C1A7-4CCB-B291-61C489227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0449" y="1907666"/>
            <a:ext cx="4076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4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2" y="407669"/>
            <a:ext cx="80632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u="none" spc="-45" dirty="0"/>
              <a:t> </a:t>
            </a:r>
            <a:r>
              <a:rPr sz="3700" u="none" spc="-5" dirty="0"/>
              <a:t>(crescimento/decrescimento)</a:t>
            </a:r>
            <a:endParaRPr sz="3700" dirty="0"/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1742643" y="1097408"/>
            <a:ext cx="8714740" cy="152971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50800" marR="68580" indent="972185">
              <a:lnSpc>
                <a:spcPts val="2390"/>
              </a:lnSpc>
              <a:spcBef>
                <a:spcPts val="190"/>
              </a:spcBef>
              <a:tabLst>
                <a:tab pos="1316990" algn="l"/>
                <a:tab pos="2296795" algn="l"/>
                <a:tab pos="2713355" algn="l"/>
                <a:tab pos="3559175" algn="l"/>
                <a:tab pos="4164329" algn="l"/>
                <a:tab pos="4568190" algn="l"/>
                <a:tab pos="5417185" algn="l"/>
                <a:tab pos="6645909" algn="l"/>
              </a:tabLst>
            </a:pPr>
            <a:r>
              <a:rPr sz="2000" dirty="0">
                <a:latin typeface="Calibri Light"/>
                <a:cs typeface="Calibri Light"/>
              </a:rPr>
              <a:t>A	</a:t>
            </a:r>
            <a:r>
              <a:rPr sz="2000" spc="-10" dirty="0">
                <a:latin typeface="Calibri Light"/>
                <a:cs typeface="Calibri Light"/>
              </a:rPr>
              <a:t>ab</a:t>
            </a:r>
            <a:r>
              <a:rPr sz="2000" dirty="0">
                <a:latin typeface="Calibri Light"/>
                <a:cs typeface="Calibri Light"/>
              </a:rPr>
              <a:t>s</a:t>
            </a:r>
            <a:r>
              <a:rPr sz="2000" spc="-10" dirty="0">
                <a:latin typeface="Calibri Light"/>
                <a:cs typeface="Calibri Light"/>
              </a:rPr>
              <a:t>c</a:t>
            </a:r>
            <a:r>
              <a:rPr sz="2000" dirty="0">
                <a:latin typeface="Calibri Light"/>
                <a:cs typeface="Calibri Light"/>
              </a:rPr>
              <a:t>issa	</a:t>
            </a:r>
            <a:r>
              <a:rPr sz="2000" spc="-10" dirty="0">
                <a:latin typeface="Calibri Light"/>
                <a:cs typeface="Calibri Light"/>
              </a:rPr>
              <a:t>d</a:t>
            </a:r>
            <a:r>
              <a:rPr sz="2000" dirty="0">
                <a:latin typeface="Calibri Light"/>
                <a:cs typeface="Calibri Light"/>
              </a:rPr>
              <a:t>o	</a:t>
            </a:r>
            <a:r>
              <a:rPr sz="2000" spc="-30" dirty="0">
                <a:latin typeface="Calibri Light"/>
                <a:cs typeface="Calibri Light"/>
              </a:rPr>
              <a:t>v</a:t>
            </a:r>
            <a:r>
              <a:rPr sz="2000" spc="-5" dirty="0">
                <a:latin typeface="Calibri Light"/>
                <a:cs typeface="Calibri Light"/>
              </a:rPr>
              <a:t>ér</a:t>
            </a:r>
            <a:r>
              <a:rPr sz="2000" spc="-15" dirty="0">
                <a:latin typeface="Calibri Light"/>
                <a:cs typeface="Calibri Light"/>
              </a:rPr>
              <a:t>t</a:t>
            </a:r>
            <a:r>
              <a:rPr sz="2000" dirty="0">
                <a:latin typeface="Calibri Light"/>
                <a:cs typeface="Calibri Light"/>
              </a:rPr>
              <a:t>ice	(</a:t>
            </a:r>
            <a:r>
              <a:rPr sz="2000" spc="-275" dirty="0">
                <a:latin typeface="Calibri Light"/>
                <a:cs typeface="Calibri Light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𝑥</a:t>
            </a:r>
            <a:r>
              <a:rPr sz="2175" spc="104" baseline="-15325" dirty="0">
                <a:latin typeface="Cambria Math"/>
                <a:cs typeface="Cambria Math"/>
              </a:rPr>
              <a:t>𝑣</a:t>
            </a:r>
            <a:r>
              <a:rPr sz="2175" spc="-15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)	na	</a:t>
            </a:r>
            <a:r>
              <a:rPr sz="2000" spc="-15" dirty="0">
                <a:latin typeface="Calibri Light"/>
                <a:cs typeface="Calibri Light"/>
              </a:rPr>
              <a:t>f</a:t>
            </a:r>
            <a:r>
              <a:rPr sz="2000" dirty="0">
                <a:latin typeface="Calibri Light"/>
                <a:cs typeface="Calibri Light"/>
              </a:rPr>
              <a:t>un</a:t>
            </a:r>
            <a:r>
              <a:rPr sz="2000" spc="-10" dirty="0">
                <a:latin typeface="Calibri Light"/>
                <a:cs typeface="Calibri Light"/>
              </a:rPr>
              <a:t>çã</a:t>
            </a:r>
            <a:r>
              <a:rPr sz="2000" dirty="0">
                <a:latin typeface="Calibri Light"/>
                <a:cs typeface="Calibri Light"/>
              </a:rPr>
              <a:t>o	q</a:t>
            </a:r>
            <a:r>
              <a:rPr sz="2000" spc="-10" dirty="0">
                <a:latin typeface="Calibri Light"/>
                <a:cs typeface="Calibri Light"/>
              </a:rPr>
              <a:t>u</a:t>
            </a:r>
            <a:r>
              <a:rPr sz="2000" dirty="0">
                <a:latin typeface="Calibri Light"/>
                <a:cs typeface="Calibri Light"/>
              </a:rPr>
              <a:t>ad</a:t>
            </a:r>
            <a:r>
              <a:rPr sz="2000" spc="-50" dirty="0">
                <a:latin typeface="Calibri Light"/>
                <a:cs typeface="Calibri Light"/>
              </a:rPr>
              <a:t>r</a:t>
            </a:r>
            <a:r>
              <a:rPr sz="2000" spc="-20" dirty="0">
                <a:latin typeface="Calibri Light"/>
                <a:cs typeface="Calibri Light"/>
              </a:rPr>
              <a:t>á</a:t>
            </a:r>
            <a:r>
              <a:rPr sz="2000" dirty="0">
                <a:latin typeface="Calibri Light"/>
                <a:cs typeface="Calibri Light"/>
              </a:rPr>
              <a:t>ti</a:t>
            </a:r>
            <a:r>
              <a:rPr sz="2000" spc="-35" dirty="0">
                <a:latin typeface="Calibri Light"/>
                <a:cs typeface="Calibri Light"/>
              </a:rPr>
              <a:t>c</a:t>
            </a:r>
            <a:r>
              <a:rPr sz="2000" dirty="0">
                <a:latin typeface="Calibri Light"/>
                <a:cs typeface="Calibri Light"/>
              </a:rPr>
              <a:t>a	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35" dirty="0">
                <a:latin typeface="Cambria Math"/>
                <a:cs typeface="Cambria Math"/>
              </a:rPr>
              <a:t>𝑎</a:t>
            </a:r>
            <a:r>
              <a:rPr sz="2000" spc="105" dirty="0">
                <a:latin typeface="Cambria Math"/>
                <a:cs typeface="Cambria Math"/>
              </a:rPr>
              <a:t>𝑥</a:t>
            </a:r>
            <a:r>
              <a:rPr sz="2175" spc="67" baseline="28735" dirty="0">
                <a:latin typeface="Cambria Math"/>
                <a:cs typeface="Cambria Math"/>
              </a:rPr>
              <a:t>2</a:t>
            </a:r>
            <a:r>
              <a:rPr sz="2175" baseline="28735" dirty="0">
                <a:latin typeface="Cambria Math"/>
                <a:cs typeface="Cambria Math"/>
              </a:rPr>
              <a:t> </a:t>
            </a:r>
            <a:r>
              <a:rPr sz="2175" spc="-165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𝑏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𝑐</a:t>
            </a:r>
            <a:r>
              <a:rPr sz="2000" spc="-1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,  </a:t>
            </a:r>
            <a:r>
              <a:rPr sz="2000" spc="-5" dirty="0">
                <a:latin typeface="Calibri Light"/>
                <a:cs typeface="Calibri Light"/>
              </a:rPr>
              <a:t>delimita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onde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ocorre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uma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mudança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comportamento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no</a:t>
            </a:r>
            <a:r>
              <a:rPr sz="2000" spc="-10" dirty="0">
                <a:latin typeface="Calibri Light"/>
                <a:cs typeface="Calibri Light"/>
              </a:rPr>
              <a:t> gráfico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função.</a:t>
            </a: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</a:pPr>
            <a:endParaRPr sz="2000">
              <a:latin typeface="Calibri Light"/>
              <a:cs typeface="Calibri Ligh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Calibri Light"/>
              <a:cs typeface="Calibri Light"/>
            </a:endParaRPr>
          </a:p>
          <a:p>
            <a:pPr marL="137033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Mínimo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6773" y="2764918"/>
            <a:ext cx="38760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Muda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decrescente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para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crescente.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82798" y="3258439"/>
            <a:ext cx="856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(𝑎</a:t>
            </a:r>
            <a:r>
              <a:rPr sz="2000" spc="11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&gt;</a:t>
            </a:r>
            <a:r>
              <a:rPr sz="2000" spc="7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0)</a:t>
            </a:r>
            <a:endParaRPr sz="2000">
              <a:latin typeface="Cambria Math"/>
              <a:cs typeface="Cambria Math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7124" y="2894469"/>
            <a:ext cx="2351531" cy="267016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8848471" y="4905578"/>
            <a:ext cx="8121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 Light"/>
                <a:cs typeface="Calibri Light"/>
              </a:rPr>
              <a:t>M</a:t>
            </a:r>
            <a:r>
              <a:rPr sz="2000" dirty="0">
                <a:latin typeface="Calibri Light"/>
                <a:cs typeface="Calibri Light"/>
              </a:rPr>
              <a:t>í</a:t>
            </a:r>
            <a:r>
              <a:rPr sz="2000" spc="-10" dirty="0">
                <a:latin typeface="Calibri Light"/>
                <a:cs typeface="Calibri Light"/>
              </a:rPr>
              <a:t>n</a:t>
            </a:r>
            <a:r>
              <a:rPr sz="2000" spc="-15" dirty="0">
                <a:latin typeface="Calibri Light"/>
                <a:cs typeface="Calibri Light"/>
              </a:rPr>
              <a:t>i</a:t>
            </a:r>
            <a:r>
              <a:rPr sz="2000" spc="-25" dirty="0">
                <a:latin typeface="Calibri Light"/>
                <a:cs typeface="Calibri Light"/>
              </a:rPr>
              <a:t>m</a:t>
            </a:r>
            <a:r>
              <a:rPr sz="2000" dirty="0">
                <a:latin typeface="Calibri Light"/>
                <a:cs typeface="Calibri Light"/>
              </a:rPr>
              <a:t>o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74029" y="2559176"/>
            <a:ext cx="224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45040" y="5567883"/>
            <a:ext cx="21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955538" y="5115815"/>
            <a:ext cx="2037080" cy="136525"/>
            <a:chOff x="4431538" y="5115814"/>
            <a:chExt cx="2037080" cy="136525"/>
          </a:xfrm>
        </p:grpSpPr>
        <p:sp>
          <p:nvSpPr>
            <p:cNvPr id="13" name="object 13"/>
            <p:cNvSpPr/>
            <p:nvPr/>
          </p:nvSpPr>
          <p:spPr>
            <a:xfrm>
              <a:off x="4437888" y="5183124"/>
              <a:ext cx="1948180" cy="0"/>
            </a:xfrm>
            <a:custGeom>
              <a:avLst/>
              <a:gdLst/>
              <a:ahLst/>
              <a:cxnLst/>
              <a:rect l="l" t="t" r="r" b="b"/>
              <a:pathLst>
                <a:path w="1948179">
                  <a:moveTo>
                    <a:pt x="0" y="0"/>
                  </a:moveTo>
                  <a:lnTo>
                    <a:pt x="1947926" y="0"/>
                  </a:lnTo>
                </a:path>
              </a:pathLst>
            </a:custGeom>
            <a:ln w="12700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24345" y="5115814"/>
              <a:ext cx="143763" cy="136144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726679" y="5463946"/>
            <a:ext cx="408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5" dirty="0">
                <a:latin typeface="Cambria Math"/>
                <a:cs typeface="Cambria Math"/>
              </a:rPr>
              <a:t>𝑥</a:t>
            </a:r>
            <a:r>
              <a:rPr sz="3075" spc="7" baseline="-16260" dirty="0">
                <a:latin typeface="Cambria Math"/>
                <a:cs typeface="Cambria Math"/>
              </a:rPr>
              <a:t>𝑣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3579" y="4902200"/>
            <a:ext cx="39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latin typeface="Cambria Math"/>
                <a:cs typeface="Cambria Math"/>
              </a:rPr>
              <a:t>𝑦</a:t>
            </a:r>
            <a:r>
              <a:rPr sz="3075" spc="-157" baseline="-16260" dirty="0">
                <a:latin typeface="Cambria Math"/>
                <a:cs typeface="Cambria Math"/>
              </a:rPr>
              <a:t>𝑣</a:t>
            </a:r>
            <a:endParaRPr sz="3075" baseline="-1626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590794" y="2734692"/>
            <a:ext cx="4899660" cy="3270885"/>
            <a:chOff x="4066794" y="2734691"/>
            <a:chExt cx="4899660" cy="3270885"/>
          </a:xfrm>
        </p:grpSpPr>
        <p:sp>
          <p:nvSpPr>
            <p:cNvPr id="18" name="object 18"/>
            <p:cNvSpPr/>
            <p:nvPr/>
          </p:nvSpPr>
          <p:spPr>
            <a:xfrm>
              <a:off x="4066794" y="2734690"/>
              <a:ext cx="4899660" cy="3270885"/>
            </a:xfrm>
            <a:custGeom>
              <a:avLst/>
              <a:gdLst/>
              <a:ahLst/>
              <a:cxnLst/>
              <a:rect l="l" t="t" r="r" b="b"/>
              <a:pathLst>
                <a:path w="4899659" h="3270885">
                  <a:moveTo>
                    <a:pt x="4899660" y="2833243"/>
                  </a:moveTo>
                  <a:lnTo>
                    <a:pt x="4866970" y="2814193"/>
                  </a:lnTo>
                  <a:lnTo>
                    <a:pt x="4757166" y="2750185"/>
                  </a:lnTo>
                  <a:lnTo>
                    <a:pt x="4749965" y="2747721"/>
                  </a:lnTo>
                  <a:lnTo>
                    <a:pt x="4742662" y="2748191"/>
                  </a:lnTo>
                  <a:lnTo>
                    <a:pt x="4736109" y="2751366"/>
                  </a:lnTo>
                  <a:lnTo>
                    <a:pt x="4731131" y="2757043"/>
                  </a:lnTo>
                  <a:lnTo>
                    <a:pt x="4728654" y="2764167"/>
                  </a:lnTo>
                  <a:lnTo>
                    <a:pt x="4729124" y="2771444"/>
                  </a:lnTo>
                  <a:lnTo>
                    <a:pt x="4732299" y="2778036"/>
                  </a:lnTo>
                  <a:lnTo>
                    <a:pt x="4737989" y="2783078"/>
                  </a:lnTo>
                  <a:lnTo>
                    <a:pt x="4791329" y="2814205"/>
                  </a:lnTo>
                  <a:lnTo>
                    <a:pt x="344093" y="2814675"/>
                  </a:lnTo>
                  <a:lnTo>
                    <a:pt x="343662" y="108369"/>
                  </a:lnTo>
                  <a:lnTo>
                    <a:pt x="343662" y="47498"/>
                  </a:lnTo>
                  <a:lnTo>
                    <a:pt x="343712" y="108445"/>
                  </a:lnTo>
                  <a:lnTo>
                    <a:pt x="374904" y="161798"/>
                  </a:lnTo>
                  <a:lnTo>
                    <a:pt x="379882" y="167411"/>
                  </a:lnTo>
                  <a:lnTo>
                    <a:pt x="386435" y="170548"/>
                  </a:lnTo>
                  <a:lnTo>
                    <a:pt x="393738" y="171005"/>
                  </a:lnTo>
                  <a:lnTo>
                    <a:pt x="400939" y="168529"/>
                  </a:lnTo>
                  <a:lnTo>
                    <a:pt x="406539" y="163550"/>
                  </a:lnTo>
                  <a:lnTo>
                    <a:pt x="409702" y="156997"/>
                  </a:lnTo>
                  <a:lnTo>
                    <a:pt x="410184" y="149694"/>
                  </a:lnTo>
                  <a:lnTo>
                    <a:pt x="407797" y="142494"/>
                  </a:lnTo>
                  <a:lnTo>
                    <a:pt x="346697" y="37846"/>
                  </a:lnTo>
                  <a:lnTo>
                    <a:pt x="324612" y="0"/>
                  </a:lnTo>
                  <a:lnTo>
                    <a:pt x="241554" y="142494"/>
                  </a:lnTo>
                  <a:lnTo>
                    <a:pt x="239077" y="149694"/>
                  </a:lnTo>
                  <a:lnTo>
                    <a:pt x="239547" y="157010"/>
                  </a:lnTo>
                  <a:lnTo>
                    <a:pt x="242722" y="163614"/>
                  </a:lnTo>
                  <a:lnTo>
                    <a:pt x="248412" y="168656"/>
                  </a:lnTo>
                  <a:lnTo>
                    <a:pt x="255524" y="171056"/>
                  </a:lnTo>
                  <a:lnTo>
                    <a:pt x="262801" y="170561"/>
                  </a:lnTo>
                  <a:lnTo>
                    <a:pt x="269392" y="167411"/>
                  </a:lnTo>
                  <a:lnTo>
                    <a:pt x="274447" y="161798"/>
                  </a:lnTo>
                  <a:lnTo>
                    <a:pt x="305562" y="108445"/>
                  </a:lnTo>
                  <a:lnTo>
                    <a:pt x="305574" y="171056"/>
                  </a:lnTo>
                  <a:lnTo>
                    <a:pt x="305993" y="2814675"/>
                  </a:lnTo>
                  <a:lnTo>
                    <a:pt x="0" y="2814701"/>
                  </a:lnTo>
                  <a:lnTo>
                    <a:pt x="0" y="2852801"/>
                  </a:lnTo>
                  <a:lnTo>
                    <a:pt x="305993" y="2852775"/>
                  </a:lnTo>
                  <a:lnTo>
                    <a:pt x="306070" y="3270313"/>
                  </a:lnTo>
                  <a:lnTo>
                    <a:pt x="344170" y="3270313"/>
                  </a:lnTo>
                  <a:lnTo>
                    <a:pt x="344093" y="2852775"/>
                  </a:lnTo>
                  <a:lnTo>
                    <a:pt x="4791380" y="2852305"/>
                  </a:lnTo>
                  <a:lnTo>
                    <a:pt x="4737989" y="2883484"/>
                  </a:lnTo>
                  <a:lnTo>
                    <a:pt x="4732299" y="2888513"/>
                  </a:lnTo>
                  <a:lnTo>
                    <a:pt x="4729124" y="2895092"/>
                  </a:lnTo>
                  <a:lnTo>
                    <a:pt x="4728654" y="2902381"/>
                  </a:lnTo>
                  <a:lnTo>
                    <a:pt x="4731131" y="2909532"/>
                  </a:lnTo>
                  <a:lnTo>
                    <a:pt x="4736109" y="2915196"/>
                  </a:lnTo>
                  <a:lnTo>
                    <a:pt x="4742662" y="2918358"/>
                  </a:lnTo>
                  <a:lnTo>
                    <a:pt x="4749965" y="2918841"/>
                  </a:lnTo>
                  <a:lnTo>
                    <a:pt x="4757166" y="2916390"/>
                  </a:lnTo>
                  <a:lnTo>
                    <a:pt x="4899660" y="28332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31511" y="3607435"/>
              <a:ext cx="535304" cy="11518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7323" y="3720591"/>
              <a:ext cx="448382" cy="90995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217158" y="5729733"/>
            <a:ext cx="1303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Decrescente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57874" y="6333846"/>
            <a:ext cx="102361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−∞,</a:t>
            </a:r>
            <a:r>
              <a:rPr sz="2000" spc="-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284" baseline="-1532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]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895467" y="6048755"/>
            <a:ext cx="2047875" cy="391160"/>
            <a:chOff x="4371466" y="6048755"/>
            <a:chExt cx="2047875" cy="391160"/>
          </a:xfrm>
        </p:grpSpPr>
        <p:sp>
          <p:nvSpPr>
            <p:cNvPr id="24" name="object 24"/>
            <p:cNvSpPr/>
            <p:nvPr/>
          </p:nvSpPr>
          <p:spPr>
            <a:xfrm>
              <a:off x="6400037" y="6067805"/>
              <a:ext cx="0" cy="307975"/>
            </a:xfrm>
            <a:custGeom>
              <a:avLst/>
              <a:gdLst/>
              <a:ahLst/>
              <a:cxnLst/>
              <a:rect l="l" t="t" r="r" b="b"/>
              <a:pathLst>
                <a:path h="307975">
                  <a:moveTo>
                    <a:pt x="0" y="0"/>
                  </a:moveTo>
                  <a:lnTo>
                    <a:pt x="0" y="307657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5" name="object 25"/>
            <p:cNvSpPr/>
            <p:nvPr/>
          </p:nvSpPr>
          <p:spPr>
            <a:xfrm>
              <a:off x="4371466" y="6268744"/>
              <a:ext cx="2025014" cy="171450"/>
            </a:xfrm>
            <a:custGeom>
              <a:avLst/>
              <a:gdLst/>
              <a:ahLst/>
              <a:cxnLst/>
              <a:rect l="l" t="t" r="r" b="b"/>
              <a:pathLst>
                <a:path w="2025014" h="171450">
                  <a:moveTo>
                    <a:pt x="149689" y="0"/>
                  </a:moveTo>
                  <a:lnTo>
                    <a:pt x="142494" y="2439"/>
                  </a:lnTo>
                  <a:lnTo>
                    <a:pt x="0" y="85573"/>
                  </a:lnTo>
                  <a:lnTo>
                    <a:pt x="142494" y="168707"/>
                  </a:lnTo>
                  <a:lnTo>
                    <a:pt x="149689" y="171147"/>
                  </a:lnTo>
                  <a:lnTo>
                    <a:pt x="157003" y="170670"/>
                  </a:lnTo>
                  <a:lnTo>
                    <a:pt x="163603" y="167497"/>
                  </a:lnTo>
                  <a:lnTo>
                    <a:pt x="168656" y="161849"/>
                  </a:lnTo>
                  <a:lnTo>
                    <a:pt x="171049" y="154688"/>
                  </a:lnTo>
                  <a:lnTo>
                    <a:pt x="170561" y="147400"/>
                  </a:lnTo>
                  <a:lnTo>
                    <a:pt x="167405" y="140822"/>
                  </a:lnTo>
                  <a:lnTo>
                    <a:pt x="161798" y="135789"/>
                  </a:lnTo>
                  <a:lnTo>
                    <a:pt x="108370" y="104623"/>
                  </a:lnTo>
                  <a:lnTo>
                    <a:pt x="37846" y="104623"/>
                  </a:lnTo>
                  <a:lnTo>
                    <a:pt x="37846" y="66523"/>
                  </a:lnTo>
                  <a:lnTo>
                    <a:pt x="108370" y="66523"/>
                  </a:lnTo>
                  <a:lnTo>
                    <a:pt x="161798" y="35357"/>
                  </a:lnTo>
                  <a:lnTo>
                    <a:pt x="167405" y="30325"/>
                  </a:lnTo>
                  <a:lnTo>
                    <a:pt x="170561" y="23747"/>
                  </a:lnTo>
                  <a:lnTo>
                    <a:pt x="171049" y="16459"/>
                  </a:lnTo>
                  <a:lnTo>
                    <a:pt x="168656" y="9297"/>
                  </a:lnTo>
                  <a:lnTo>
                    <a:pt x="163603" y="3650"/>
                  </a:lnTo>
                  <a:lnTo>
                    <a:pt x="157003" y="477"/>
                  </a:lnTo>
                  <a:lnTo>
                    <a:pt x="149689" y="0"/>
                  </a:lnTo>
                  <a:close/>
                </a:path>
                <a:path w="2025014" h="171450">
                  <a:moveTo>
                    <a:pt x="108370" y="66523"/>
                  </a:moveTo>
                  <a:lnTo>
                    <a:pt x="37846" y="66523"/>
                  </a:lnTo>
                  <a:lnTo>
                    <a:pt x="37846" y="104623"/>
                  </a:lnTo>
                  <a:lnTo>
                    <a:pt x="108370" y="104623"/>
                  </a:lnTo>
                  <a:lnTo>
                    <a:pt x="103929" y="102032"/>
                  </a:lnTo>
                  <a:lnTo>
                    <a:pt x="47498" y="102032"/>
                  </a:lnTo>
                  <a:lnTo>
                    <a:pt x="47498" y="69114"/>
                  </a:lnTo>
                  <a:lnTo>
                    <a:pt x="103929" y="69114"/>
                  </a:lnTo>
                  <a:lnTo>
                    <a:pt x="108370" y="66523"/>
                  </a:lnTo>
                  <a:close/>
                </a:path>
                <a:path w="2025014" h="171450">
                  <a:moveTo>
                    <a:pt x="2024761" y="66523"/>
                  </a:moveTo>
                  <a:lnTo>
                    <a:pt x="108370" y="66523"/>
                  </a:lnTo>
                  <a:lnTo>
                    <a:pt x="75713" y="85573"/>
                  </a:lnTo>
                  <a:lnTo>
                    <a:pt x="108370" y="104623"/>
                  </a:lnTo>
                  <a:lnTo>
                    <a:pt x="2024761" y="104623"/>
                  </a:lnTo>
                  <a:lnTo>
                    <a:pt x="2024761" y="66523"/>
                  </a:lnTo>
                  <a:close/>
                </a:path>
                <a:path w="2025014" h="171450">
                  <a:moveTo>
                    <a:pt x="47498" y="69114"/>
                  </a:moveTo>
                  <a:lnTo>
                    <a:pt x="47498" y="102032"/>
                  </a:lnTo>
                  <a:lnTo>
                    <a:pt x="75713" y="85573"/>
                  </a:lnTo>
                  <a:lnTo>
                    <a:pt x="47498" y="69114"/>
                  </a:lnTo>
                  <a:close/>
                </a:path>
                <a:path w="2025014" h="171450">
                  <a:moveTo>
                    <a:pt x="75713" y="85573"/>
                  </a:moveTo>
                  <a:lnTo>
                    <a:pt x="47498" y="102032"/>
                  </a:lnTo>
                  <a:lnTo>
                    <a:pt x="103929" y="102032"/>
                  </a:lnTo>
                  <a:lnTo>
                    <a:pt x="75713" y="85573"/>
                  </a:lnTo>
                  <a:close/>
                </a:path>
                <a:path w="2025014" h="171450">
                  <a:moveTo>
                    <a:pt x="103929" y="69114"/>
                  </a:moveTo>
                  <a:lnTo>
                    <a:pt x="47498" y="69114"/>
                  </a:lnTo>
                  <a:lnTo>
                    <a:pt x="75713" y="85573"/>
                  </a:lnTo>
                  <a:lnTo>
                    <a:pt x="103929" y="69114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274557" y="5741924"/>
            <a:ext cx="10515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Cr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esc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nte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85302" y="6353963"/>
            <a:ext cx="1024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C00000"/>
                </a:solidFill>
                <a:latin typeface="Cambria Math"/>
                <a:cs typeface="Cambria Math"/>
              </a:rPr>
              <a:t>[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284" baseline="-1532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917942" y="6270266"/>
            <a:ext cx="2028189" cy="171450"/>
          </a:xfrm>
          <a:custGeom>
            <a:avLst/>
            <a:gdLst/>
            <a:ahLst/>
            <a:cxnLst/>
            <a:rect l="l" t="t" r="r" b="b"/>
            <a:pathLst>
              <a:path w="2028190" h="171450">
                <a:moveTo>
                  <a:pt x="1952222" y="85575"/>
                </a:moveTo>
                <a:lnTo>
                  <a:pt x="1866138" y="135791"/>
                </a:lnTo>
                <a:lnTo>
                  <a:pt x="1860458" y="140824"/>
                </a:lnTo>
                <a:lnTo>
                  <a:pt x="1857279" y="147402"/>
                </a:lnTo>
                <a:lnTo>
                  <a:pt x="1856815" y="154690"/>
                </a:lnTo>
                <a:lnTo>
                  <a:pt x="1859280" y="161851"/>
                </a:lnTo>
                <a:lnTo>
                  <a:pt x="1864258" y="167498"/>
                </a:lnTo>
                <a:lnTo>
                  <a:pt x="1870821" y="170671"/>
                </a:lnTo>
                <a:lnTo>
                  <a:pt x="1878121" y="171149"/>
                </a:lnTo>
                <a:lnTo>
                  <a:pt x="1885314" y="168709"/>
                </a:lnTo>
                <a:lnTo>
                  <a:pt x="1995156" y="104625"/>
                </a:lnTo>
                <a:lnTo>
                  <a:pt x="1989963" y="104625"/>
                </a:lnTo>
                <a:lnTo>
                  <a:pt x="1989963" y="102034"/>
                </a:lnTo>
                <a:lnTo>
                  <a:pt x="1980438" y="102034"/>
                </a:lnTo>
                <a:lnTo>
                  <a:pt x="1952222" y="85575"/>
                </a:lnTo>
                <a:close/>
              </a:path>
              <a:path w="2028190" h="171450">
                <a:moveTo>
                  <a:pt x="1919565" y="66525"/>
                </a:moveTo>
                <a:lnTo>
                  <a:pt x="0" y="66525"/>
                </a:lnTo>
                <a:lnTo>
                  <a:pt x="0" y="104625"/>
                </a:lnTo>
                <a:lnTo>
                  <a:pt x="1919565" y="104625"/>
                </a:lnTo>
                <a:lnTo>
                  <a:pt x="1952222" y="85575"/>
                </a:lnTo>
                <a:lnTo>
                  <a:pt x="1919565" y="66525"/>
                </a:lnTo>
                <a:close/>
              </a:path>
              <a:path w="2028190" h="171450">
                <a:moveTo>
                  <a:pt x="1995156" y="66525"/>
                </a:moveTo>
                <a:lnTo>
                  <a:pt x="1989963" y="66525"/>
                </a:lnTo>
                <a:lnTo>
                  <a:pt x="1989963" y="104625"/>
                </a:lnTo>
                <a:lnTo>
                  <a:pt x="1995156" y="104625"/>
                </a:lnTo>
                <a:lnTo>
                  <a:pt x="2027809" y="85575"/>
                </a:lnTo>
                <a:lnTo>
                  <a:pt x="1995156" y="66525"/>
                </a:lnTo>
                <a:close/>
              </a:path>
              <a:path w="2028190" h="171450">
                <a:moveTo>
                  <a:pt x="1980438" y="69116"/>
                </a:moveTo>
                <a:lnTo>
                  <a:pt x="1952222" y="85575"/>
                </a:lnTo>
                <a:lnTo>
                  <a:pt x="1980438" y="102034"/>
                </a:lnTo>
                <a:lnTo>
                  <a:pt x="1980438" y="69116"/>
                </a:lnTo>
                <a:close/>
              </a:path>
              <a:path w="2028190" h="171450">
                <a:moveTo>
                  <a:pt x="1989963" y="69116"/>
                </a:moveTo>
                <a:lnTo>
                  <a:pt x="1980438" y="69116"/>
                </a:lnTo>
                <a:lnTo>
                  <a:pt x="1980438" y="102034"/>
                </a:lnTo>
                <a:lnTo>
                  <a:pt x="1989963" y="102034"/>
                </a:lnTo>
                <a:lnTo>
                  <a:pt x="1989963" y="69116"/>
                </a:lnTo>
                <a:close/>
              </a:path>
              <a:path w="2028190" h="171450">
                <a:moveTo>
                  <a:pt x="1878121" y="0"/>
                </a:moveTo>
                <a:lnTo>
                  <a:pt x="1870821" y="474"/>
                </a:lnTo>
                <a:lnTo>
                  <a:pt x="1864258" y="3646"/>
                </a:lnTo>
                <a:lnTo>
                  <a:pt x="1859280" y="9299"/>
                </a:lnTo>
                <a:lnTo>
                  <a:pt x="1856815" y="16460"/>
                </a:lnTo>
                <a:lnTo>
                  <a:pt x="1857279" y="23748"/>
                </a:lnTo>
                <a:lnTo>
                  <a:pt x="1860458" y="30327"/>
                </a:lnTo>
                <a:lnTo>
                  <a:pt x="1866138" y="35359"/>
                </a:lnTo>
                <a:lnTo>
                  <a:pt x="1952222" y="85575"/>
                </a:lnTo>
                <a:lnTo>
                  <a:pt x="1980438" y="69116"/>
                </a:lnTo>
                <a:lnTo>
                  <a:pt x="1989963" y="69116"/>
                </a:lnTo>
                <a:lnTo>
                  <a:pt x="1989963" y="66525"/>
                </a:lnTo>
                <a:lnTo>
                  <a:pt x="1995156" y="66525"/>
                </a:lnTo>
                <a:lnTo>
                  <a:pt x="1885314" y="2441"/>
                </a:lnTo>
                <a:lnTo>
                  <a:pt x="1878121" y="0"/>
                </a:lnTo>
                <a:close/>
              </a:path>
            </a:pathLst>
          </a:custGeom>
          <a:solidFill>
            <a:srgbClr val="538235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4292179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2" y="407669"/>
            <a:ext cx="8063230" cy="58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700" u="none" spc="-45" dirty="0"/>
              <a:t> </a:t>
            </a:r>
            <a:r>
              <a:rPr sz="3700" u="none" spc="-5" dirty="0"/>
              <a:t>(crescimento/decrescimento)</a:t>
            </a:r>
            <a:endParaRPr sz="3700" dirty="0"/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 txBox="1"/>
          <p:nvPr/>
        </p:nvSpPr>
        <p:spPr>
          <a:xfrm>
            <a:off x="8804275" y="2907920"/>
            <a:ext cx="8483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latin typeface="Calibri Light"/>
                <a:cs typeface="Calibri Light"/>
              </a:rPr>
              <a:t>M</a:t>
            </a:r>
            <a:r>
              <a:rPr sz="2000" spc="-10" dirty="0">
                <a:latin typeface="Calibri Light"/>
                <a:cs typeface="Calibri Light"/>
              </a:rPr>
              <a:t>á</a:t>
            </a:r>
            <a:r>
              <a:rPr sz="2000" spc="-15" dirty="0">
                <a:latin typeface="Calibri Light"/>
                <a:cs typeface="Calibri Light"/>
              </a:rPr>
              <a:t>x</a:t>
            </a:r>
            <a:r>
              <a:rPr sz="2000" spc="-10" dirty="0">
                <a:latin typeface="Calibri Light"/>
                <a:cs typeface="Calibri Light"/>
              </a:rPr>
              <a:t>i</a:t>
            </a:r>
            <a:r>
              <a:rPr sz="2000" spc="-30" dirty="0">
                <a:latin typeface="Calibri Light"/>
                <a:cs typeface="Calibri Light"/>
              </a:rPr>
              <a:t>m</a:t>
            </a:r>
            <a:r>
              <a:rPr sz="2000" dirty="0">
                <a:latin typeface="Calibri Light"/>
                <a:cs typeface="Calibri Light"/>
              </a:rPr>
              <a:t>o</a:t>
            </a:r>
            <a:endParaRPr sz="2000">
              <a:latin typeface="Calibri Light"/>
              <a:cs typeface="Calibri Ligh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15583" y="2350643"/>
            <a:ext cx="3224530" cy="3510279"/>
            <a:chOff x="4191583" y="2350642"/>
            <a:chExt cx="3224530" cy="3510279"/>
          </a:xfrm>
        </p:grpSpPr>
        <p:sp>
          <p:nvSpPr>
            <p:cNvPr id="7" name="object 7"/>
            <p:cNvSpPr/>
            <p:nvPr/>
          </p:nvSpPr>
          <p:spPr>
            <a:xfrm>
              <a:off x="6249161" y="3219450"/>
              <a:ext cx="1167130" cy="575310"/>
            </a:xfrm>
            <a:custGeom>
              <a:avLst/>
              <a:gdLst/>
              <a:ahLst/>
              <a:cxnLst/>
              <a:rect l="l" t="t" r="r" b="b"/>
              <a:pathLst>
                <a:path w="1167129" h="575310">
                  <a:moveTo>
                    <a:pt x="523142" y="203200"/>
                  </a:moveTo>
                  <a:lnTo>
                    <a:pt x="477646" y="203200"/>
                  </a:lnTo>
                  <a:lnTo>
                    <a:pt x="492124" y="226060"/>
                  </a:lnTo>
                  <a:lnTo>
                    <a:pt x="521462" y="270510"/>
                  </a:lnTo>
                  <a:lnTo>
                    <a:pt x="550798" y="317500"/>
                  </a:lnTo>
                  <a:lnTo>
                    <a:pt x="580389" y="363220"/>
                  </a:lnTo>
                  <a:lnTo>
                    <a:pt x="595248" y="384810"/>
                  </a:lnTo>
                  <a:lnTo>
                    <a:pt x="610235" y="407670"/>
                  </a:lnTo>
                  <a:lnTo>
                    <a:pt x="624966" y="427990"/>
                  </a:lnTo>
                  <a:lnTo>
                    <a:pt x="639826" y="448310"/>
                  </a:lnTo>
                  <a:lnTo>
                    <a:pt x="654558" y="468630"/>
                  </a:lnTo>
                  <a:lnTo>
                    <a:pt x="698754" y="519430"/>
                  </a:lnTo>
                  <a:lnTo>
                    <a:pt x="728344" y="546100"/>
                  </a:lnTo>
                  <a:lnTo>
                    <a:pt x="766444" y="568960"/>
                  </a:lnTo>
                  <a:lnTo>
                    <a:pt x="805053" y="575310"/>
                  </a:lnTo>
                  <a:lnTo>
                    <a:pt x="819912" y="575310"/>
                  </a:lnTo>
                  <a:lnTo>
                    <a:pt x="862203" y="565150"/>
                  </a:lnTo>
                  <a:lnTo>
                    <a:pt x="901954" y="542290"/>
                  </a:lnTo>
                  <a:lnTo>
                    <a:pt x="907396" y="538480"/>
                  </a:lnTo>
                  <a:lnTo>
                    <a:pt x="807465" y="538480"/>
                  </a:lnTo>
                  <a:lnTo>
                    <a:pt x="794512" y="537210"/>
                  </a:lnTo>
                  <a:lnTo>
                    <a:pt x="795782" y="537210"/>
                  </a:lnTo>
                  <a:lnTo>
                    <a:pt x="789432" y="535940"/>
                  </a:lnTo>
                  <a:lnTo>
                    <a:pt x="791210" y="535940"/>
                  </a:lnTo>
                  <a:lnTo>
                    <a:pt x="784860" y="534670"/>
                  </a:lnTo>
                  <a:lnTo>
                    <a:pt x="785876" y="534670"/>
                  </a:lnTo>
                  <a:lnTo>
                    <a:pt x="782637" y="533400"/>
                  </a:lnTo>
                  <a:lnTo>
                    <a:pt x="781177" y="533400"/>
                  </a:lnTo>
                  <a:lnTo>
                    <a:pt x="774572" y="530860"/>
                  </a:lnTo>
                  <a:lnTo>
                    <a:pt x="776096" y="530860"/>
                  </a:lnTo>
                  <a:lnTo>
                    <a:pt x="765090" y="524510"/>
                  </a:lnTo>
                  <a:lnTo>
                    <a:pt x="764539" y="524510"/>
                  </a:lnTo>
                  <a:lnTo>
                    <a:pt x="750951" y="515620"/>
                  </a:lnTo>
                  <a:lnTo>
                    <a:pt x="752220" y="515620"/>
                  </a:lnTo>
                  <a:lnTo>
                    <a:pt x="739916" y="505460"/>
                  </a:lnTo>
                  <a:lnTo>
                    <a:pt x="739393" y="505460"/>
                  </a:lnTo>
                  <a:lnTo>
                    <a:pt x="726693" y="492760"/>
                  </a:lnTo>
                  <a:lnTo>
                    <a:pt x="726186" y="492760"/>
                  </a:lnTo>
                  <a:lnTo>
                    <a:pt x="713263" y="478790"/>
                  </a:lnTo>
                  <a:lnTo>
                    <a:pt x="712596" y="478790"/>
                  </a:lnTo>
                  <a:lnTo>
                    <a:pt x="698499" y="462280"/>
                  </a:lnTo>
                  <a:lnTo>
                    <a:pt x="698754" y="462280"/>
                  </a:lnTo>
                  <a:lnTo>
                    <a:pt x="684403" y="444500"/>
                  </a:lnTo>
                  <a:lnTo>
                    <a:pt x="684784" y="444500"/>
                  </a:lnTo>
                  <a:lnTo>
                    <a:pt x="671271" y="426720"/>
                  </a:lnTo>
                  <a:lnTo>
                    <a:pt x="670560" y="426720"/>
                  </a:lnTo>
                  <a:lnTo>
                    <a:pt x="655955" y="406400"/>
                  </a:lnTo>
                  <a:lnTo>
                    <a:pt x="656209" y="406400"/>
                  </a:lnTo>
                  <a:lnTo>
                    <a:pt x="642343" y="386080"/>
                  </a:lnTo>
                  <a:lnTo>
                    <a:pt x="641604" y="386080"/>
                  </a:lnTo>
                  <a:lnTo>
                    <a:pt x="626871" y="364489"/>
                  </a:lnTo>
                  <a:lnTo>
                    <a:pt x="612266" y="341630"/>
                  </a:lnTo>
                  <a:lnTo>
                    <a:pt x="582803" y="295910"/>
                  </a:lnTo>
                  <a:lnTo>
                    <a:pt x="524002" y="204470"/>
                  </a:lnTo>
                  <a:lnTo>
                    <a:pt x="523142" y="203200"/>
                  </a:lnTo>
                  <a:close/>
                </a:path>
                <a:path w="1167129" h="575310">
                  <a:moveTo>
                    <a:pt x="869949" y="518160"/>
                  </a:moveTo>
                  <a:lnTo>
                    <a:pt x="857885" y="524510"/>
                  </a:lnTo>
                  <a:lnTo>
                    <a:pt x="859282" y="524510"/>
                  </a:lnTo>
                  <a:lnTo>
                    <a:pt x="847089" y="529590"/>
                  </a:lnTo>
                  <a:lnTo>
                    <a:pt x="848613" y="529590"/>
                  </a:lnTo>
                  <a:lnTo>
                    <a:pt x="836421" y="533400"/>
                  </a:lnTo>
                  <a:lnTo>
                    <a:pt x="838199" y="533400"/>
                  </a:lnTo>
                  <a:lnTo>
                    <a:pt x="825881" y="535940"/>
                  </a:lnTo>
                  <a:lnTo>
                    <a:pt x="827659" y="535940"/>
                  </a:lnTo>
                  <a:lnTo>
                    <a:pt x="815213" y="537210"/>
                  </a:lnTo>
                  <a:lnTo>
                    <a:pt x="804926" y="537210"/>
                  </a:lnTo>
                  <a:lnTo>
                    <a:pt x="807465" y="538480"/>
                  </a:lnTo>
                  <a:lnTo>
                    <a:pt x="907396" y="538480"/>
                  </a:lnTo>
                  <a:lnTo>
                    <a:pt x="914654" y="533400"/>
                  </a:lnTo>
                  <a:lnTo>
                    <a:pt x="927227" y="521970"/>
                  </a:lnTo>
                  <a:lnTo>
                    <a:pt x="930275" y="519430"/>
                  </a:lnTo>
                  <a:lnTo>
                    <a:pt x="868680" y="519430"/>
                  </a:lnTo>
                  <a:lnTo>
                    <a:pt x="869949" y="518160"/>
                  </a:lnTo>
                  <a:close/>
                </a:path>
                <a:path w="1167129" h="575310">
                  <a:moveTo>
                    <a:pt x="779398" y="532130"/>
                  </a:moveTo>
                  <a:lnTo>
                    <a:pt x="781177" y="533400"/>
                  </a:lnTo>
                  <a:lnTo>
                    <a:pt x="782637" y="533400"/>
                  </a:lnTo>
                  <a:lnTo>
                    <a:pt x="779398" y="532130"/>
                  </a:lnTo>
                  <a:close/>
                </a:path>
                <a:path w="1167129" h="575310">
                  <a:moveTo>
                    <a:pt x="762888" y="523240"/>
                  </a:moveTo>
                  <a:lnTo>
                    <a:pt x="764539" y="524510"/>
                  </a:lnTo>
                  <a:lnTo>
                    <a:pt x="765090" y="524510"/>
                  </a:lnTo>
                  <a:lnTo>
                    <a:pt x="762888" y="523240"/>
                  </a:lnTo>
                  <a:close/>
                </a:path>
                <a:path w="1167129" h="575310">
                  <a:moveTo>
                    <a:pt x="880617" y="510540"/>
                  </a:moveTo>
                  <a:lnTo>
                    <a:pt x="868680" y="519430"/>
                  </a:lnTo>
                  <a:lnTo>
                    <a:pt x="930275" y="519430"/>
                  </a:lnTo>
                  <a:lnTo>
                    <a:pt x="939418" y="511810"/>
                  </a:lnTo>
                  <a:lnTo>
                    <a:pt x="879729" y="511810"/>
                  </a:lnTo>
                  <a:lnTo>
                    <a:pt x="880617" y="510540"/>
                  </a:lnTo>
                  <a:close/>
                </a:path>
                <a:path w="1167129" h="575310">
                  <a:moveTo>
                    <a:pt x="891539" y="502920"/>
                  </a:moveTo>
                  <a:lnTo>
                    <a:pt x="879729" y="511810"/>
                  </a:lnTo>
                  <a:lnTo>
                    <a:pt x="939418" y="511810"/>
                  </a:lnTo>
                  <a:lnTo>
                    <a:pt x="946734" y="504190"/>
                  </a:lnTo>
                  <a:lnTo>
                    <a:pt x="890523" y="504190"/>
                  </a:lnTo>
                  <a:lnTo>
                    <a:pt x="891539" y="502920"/>
                  </a:lnTo>
                  <a:close/>
                </a:path>
                <a:path w="1167129" h="575310">
                  <a:moveTo>
                    <a:pt x="738378" y="504190"/>
                  </a:moveTo>
                  <a:lnTo>
                    <a:pt x="739393" y="505460"/>
                  </a:lnTo>
                  <a:lnTo>
                    <a:pt x="739916" y="505460"/>
                  </a:lnTo>
                  <a:lnTo>
                    <a:pt x="738378" y="504190"/>
                  </a:lnTo>
                  <a:close/>
                </a:path>
                <a:path w="1167129" h="575310">
                  <a:moveTo>
                    <a:pt x="946149" y="447040"/>
                  </a:moveTo>
                  <a:lnTo>
                    <a:pt x="934719" y="461010"/>
                  </a:lnTo>
                  <a:lnTo>
                    <a:pt x="935228" y="461010"/>
                  </a:lnTo>
                  <a:lnTo>
                    <a:pt x="923797" y="472440"/>
                  </a:lnTo>
                  <a:lnTo>
                    <a:pt x="924306" y="472440"/>
                  </a:lnTo>
                  <a:lnTo>
                    <a:pt x="912621" y="483870"/>
                  </a:lnTo>
                  <a:lnTo>
                    <a:pt x="913257" y="483870"/>
                  </a:lnTo>
                  <a:lnTo>
                    <a:pt x="901699" y="494030"/>
                  </a:lnTo>
                  <a:lnTo>
                    <a:pt x="902335" y="494030"/>
                  </a:lnTo>
                  <a:lnTo>
                    <a:pt x="890523" y="504190"/>
                  </a:lnTo>
                  <a:lnTo>
                    <a:pt x="946734" y="504190"/>
                  </a:lnTo>
                  <a:lnTo>
                    <a:pt x="951611" y="499110"/>
                  </a:lnTo>
                  <a:lnTo>
                    <a:pt x="963548" y="486410"/>
                  </a:lnTo>
                  <a:lnTo>
                    <a:pt x="975360" y="472440"/>
                  </a:lnTo>
                  <a:lnTo>
                    <a:pt x="993859" y="448310"/>
                  </a:lnTo>
                  <a:lnTo>
                    <a:pt x="945768" y="448310"/>
                  </a:lnTo>
                  <a:lnTo>
                    <a:pt x="946149" y="447040"/>
                  </a:lnTo>
                  <a:close/>
                </a:path>
                <a:path w="1167129" h="575310">
                  <a:moveTo>
                    <a:pt x="725423" y="491490"/>
                  </a:moveTo>
                  <a:lnTo>
                    <a:pt x="726186" y="492760"/>
                  </a:lnTo>
                  <a:lnTo>
                    <a:pt x="726693" y="492760"/>
                  </a:lnTo>
                  <a:lnTo>
                    <a:pt x="725423" y="491490"/>
                  </a:lnTo>
                  <a:close/>
                </a:path>
                <a:path w="1167129" h="575310">
                  <a:moveTo>
                    <a:pt x="712088" y="477520"/>
                  </a:moveTo>
                  <a:lnTo>
                    <a:pt x="712596" y="478790"/>
                  </a:lnTo>
                  <a:lnTo>
                    <a:pt x="713263" y="478790"/>
                  </a:lnTo>
                  <a:lnTo>
                    <a:pt x="712088" y="477520"/>
                  </a:lnTo>
                  <a:close/>
                </a:path>
                <a:path w="1167129" h="575310">
                  <a:moveTo>
                    <a:pt x="957198" y="433070"/>
                  </a:moveTo>
                  <a:lnTo>
                    <a:pt x="945768" y="448310"/>
                  </a:lnTo>
                  <a:lnTo>
                    <a:pt x="993859" y="448310"/>
                  </a:lnTo>
                  <a:lnTo>
                    <a:pt x="998728" y="441960"/>
                  </a:lnTo>
                  <a:lnTo>
                    <a:pt x="1004003" y="434340"/>
                  </a:lnTo>
                  <a:lnTo>
                    <a:pt x="956817" y="434340"/>
                  </a:lnTo>
                  <a:lnTo>
                    <a:pt x="957198" y="433070"/>
                  </a:lnTo>
                  <a:close/>
                </a:path>
                <a:path w="1167129" h="575310">
                  <a:moveTo>
                    <a:pt x="989964" y="387350"/>
                  </a:moveTo>
                  <a:lnTo>
                    <a:pt x="978788" y="403860"/>
                  </a:lnTo>
                  <a:lnTo>
                    <a:pt x="979169" y="403860"/>
                  </a:lnTo>
                  <a:lnTo>
                    <a:pt x="967866" y="419100"/>
                  </a:lnTo>
                  <a:lnTo>
                    <a:pt x="968120" y="419100"/>
                  </a:lnTo>
                  <a:lnTo>
                    <a:pt x="956817" y="434340"/>
                  </a:lnTo>
                  <a:lnTo>
                    <a:pt x="1004003" y="434340"/>
                  </a:lnTo>
                  <a:lnTo>
                    <a:pt x="1021588" y="408940"/>
                  </a:lnTo>
                  <a:lnTo>
                    <a:pt x="1032890" y="392430"/>
                  </a:lnTo>
                  <a:lnTo>
                    <a:pt x="1035313" y="388620"/>
                  </a:lnTo>
                  <a:lnTo>
                    <a:pt x="989838" y="388620"/>
                  </a:lnTo>
                  <a:lnTo>
                    <a:pt x="989964" y="387350"/>
                  </a:lnTo>
                  <a:close/>
                </a:path>
                <a:path w="1167129" h="575310">
                  <a:moveTo>
                    <a:pt x="670306" y="425450"/>
                  </a:moveTo>
                  <a:lnTo>
                    <a:pt x="670560" y="426720"/>
                  </a:lnTo>
                  <a:lnTo>
                    <a:pt x="671271" y="426720"/>
                  </a:lnTo>
                  <a:lnTo>
                    <a:pt x="670306" y="425450"/>
                  </a:lnTo>
                  <a:close/>
                </a:path>
                <a:path w="1167129" h="575310">
                  <a:moveTo>
                    <a:pt x="1001013" y="370839"/>
                  </a:moveTo>
                  <a:lnTo>
                    <a:pt x="989838" y="388620"/>
                  </a:lnTo>
                  <a:lnTo>
                    <a:pt x="1035313" y="388620"/>
                  </a:lnTo>
                  <a:lnTo>
                    <a:pt x="1044193" y="374650"/>
                  </a:lnTo>
                  <a:lnTo>
                    <a:pt x="1045726" y="372110"/>
                  </a:lnTo>
                  <a:lnTo>
                    <a:pt x="1000760" y="372110"/>
                  </a:lnTo>
                  <a:lnTo>
                    <a:pt x="1001013" y="370839"/>
                  </a:lnTo>
                  <a:close/>
                </a:path>
                <a:path w="1167129" h="575310">
                  <a:moveTo>
                    <a:pt x="641477" y="384810"/>
                  </a:moveTo>
                  <a:lnTo>
                    <a:pt x="641604" y="386080"/>
                  </a:lnTo>
                  <a:lnTo>
                    <a:pt x="642343" y="386080"/>
                  </a:lnTo>
                  <a:lnTo>
                    <a:pt x="641477" y="384810"/>
                  </a:lnTo>
                  <a:close/>
                </a:path>
                <a:path w="1167129" h="575310">
                  <a:moveTo>
                    <a:pt x="1033653" y="317500"/>
                  </a:moveTo>
                  <a:lnTo>
                    <a:pt x="1011682" y="354330"/>
                  </a:lnTo>
                  <a:lnTo>
                    <a:pt x="1000760" y="372110"/>
                  </a:lnTo>
                  <a:lnTo>
                    <a:pt x="1045726" y="372110"/>
                  </a:lnTo>
                  <a:lnTo>
                    <a:pt x="1066418" y="337820"/>
                  </a:lnTo>
                  <a:lnTo>
                    <a:pt x="1077050" y="318770"/>
                  </a:lnTo>
                  <a:lnTo>
                    <a:pt x="1033398" y="318770"/>
                  </a:lnTo>
                  <a:lnTo>
                    <a:pt x="1033653" y="317500"/>
                  </a:lnTo>
                  <a:close/>
                </a:path>
                <a:path w="1167129" h="575310">
                  <a:moveTo>
                    <a:pt x="1055242" y="279400"/>
                  </a:moveTo>
                  <a:lnTo>
                    <a:pt x="1033398" y="318770"/>
                  </a:lnTo>
                  <a:lnTo>
                    <a:pt x="1077050" y="318770"/>
                  </a:lnTo>
                  <a:lnTo>
                    <a:pt x="1088389" y="298450"/>
                  </a:lnTo>
                  <a:lnTo>
                    <a:pt x="1098255" y="280670"/>
                  </a:lnTo>
                  <a:lnTo>
                    <a:pt x="1054989" y="280670"/>
                  </a:lnTo>
                  <a:lnTo>
                    <a:pt x="1055242" y="279400"/>
                  </a:lnTo>
                  <a:close/>
                </a:path>
                <a:path w="1167129" h="575310">
                  <a:moveTo>
                    <a:pt x="1159549" y="151130"/>
                  </a:moveTo>
                  <a:lnTo>
                    <a:pt x="1124077" y="151130"/>
                  </a:lnTo>
                  <a:lnTo>
                    <a:pt x="1157859" y="167639"/>
                  </a:lnTo>
                  <a:lnTo>
                    <a:pt x="1153667" y="176530"/>
                  </a:lnTo>
                  <a:lnTo>
                    <a:pt x="1131951" y="218439"/>
                  </a:lnTo>
                  <a:lnTo>
                    <a:pt x="1125571" y="230378"/>
                  </a:lnTo>
                  <a:lnTo>
                    <a:pt x="1128776" y="292100"/>
                  </a:lnTo>
                  <a:lnTo>
                    <a:pt x="1130641" y="299720"/>
                  </a:lnTo>
                  <a:lnTo>
                    <a:pt x="1135030" y="306070"/>
                  </a:lnTo>
                  <a:lnTo>
                    <a:pt x="1141277" y="309880"/>
                  </a:lnTo>
                  <a:lnTo>
                    <a:pt x="1148714" y="311150"/>
                  </a:lnTo>
                  <a:lnTo>
                    <a:pt x="1156069" y="308610"/>
                  </a:lnTo>
                  <a:lnTo>
                    <a:pt x="1161922" y="304800"/>
                  </a:lnTo>
                  <a:lnTo>
                    <a:pt x="1165681" y="298450"/>
                  </a:lnTo>
                  <a:lnTo>
                    <a:pt x="1166748" y="290830"/>
                  </a:lnTo>
                  <a:lnTo>
                    <a:pt x="1159549" y="151130"/>
                  </a:lnTo>
                  <a:close/>
                </a:path>
                <a:path w="1167129" h="575310">
                  <a:moveTo>
                    <a:pt x="1123619" y="192785"/>
                  </a:moveTo>
                  <a:lnTo>
                    <a:pt x="1091604" y="213181"/>
                  </a:lnTo>
                  <a:lnTo>
                    <a:pt x="1076579" y="241300"/>
                  </a:lnTo>
                  <a:lnTo>
                    <a:pt x="1054989" y="280670"/>
                  </a:lnTo>
                  <a:lnTo>
                    <a:pt x="1098255" y="280670"/>
                  </a:lnTo>
                  <a:lnTo>
                    <a:pt x="1110234" y="259080"/>
                  </a:lnTo>
                  <a:lnTo>
                    <a:pt x="1125571" y="230378"/>
                  </a:lnTo>
                  <a:lnTo>
                    <a:pt x="1123619" y="192785"/>
                  </a:lnTo>
                  <a:close/>
                </a:path>
                <a:path w="1167129" h="575310">
                  <a:moveTo>
                    <a:pt x="299338" y="0"/>
                  </a:moveTo>
                  <a:lnTo>
                    <a:pt x="273431" y="0"/>
                  </a:lnTo>
                  <a:lnTo>
                    <a:pt x="248412" y="5080"/>
                  </a:lnTo>
                  <a:lnTo>
                    <a:pt x="189864" y="30480"/>
                  </a:lnTo>
                  <a:lnTo>
                    <a:pt x="168021" y="45720"/>
                  </a:lnTo>
                  <a:lnTo>
                    <a:pt x="157099" y="53339"/>
                  </a:lnTo>
                  <a:lnTo>
                    <a:pt x="115950" y="91439"/>
                  </a:lnTo>
                  <a:lnTo>
                    <a:pt x="76326" y="135889"/>
                  </a:lnTo>
                  <a:lnTo>
                    <a:pt x="37718" y="184150"/>
                  </a:lnTo>
                  <a:lnTo>
                    <a:pt x="0" y="233680"/>
                  </a:lnTo>
                  <a:lnTo>
                    <a:pt x="30479" y="256539"/>
                  </a:lnTo>
                  <a:lnTo>
                    <a:pt x="68072" y="207010"/>
                  </a:lnTo>
                  <a:lnTo>
                    <a:pt x="67817" y="207010"/>
                  </a:lnTo>
                  <a:lnTo>
                    <a:pt x="86867" y="182880"/>
                  </a:lnTo>
                  <a:lnTo>
                    <a:pt x="87616" y="182880"/>
                  </a:lnTo>
                  <a:lnTo>
                    <a:pt x="105663" y="160020"/>
                  </a:lnTo>
                  <a:lnTo>
                    <a:pt x="106348" y="160020"/>
                  </a:lnTo>
                  <a:lnTo>
                    <a:pt x="124460" y="138430"/>
                  </a:lnTo>
                  <a:lnTo>
                    <a:pt x="124078" y="138430"/>
                  </a:lnTo>
                  <a:lnTo>
                    <a:pt x="143510" y="118110"/>
                  </a:lnTo>
                  <a:lnTo>
                    <a:pt x="142875" y="118110"/>
                  </a:lnTo>
                  <a:lnTo>
                    <a:pt x="162560" y="99060"/>
                  </a:lnTo>
                  <a:lnTo>
                    <a:pt x="163222" y="99060"/>
                  </a:lnTo>
                  <a:lnTo>
                    <a:pt x="181737" y="82550"/>
                  </a:lnTo>
                  <a:lnTo>
                    <a:pt x="182647" y="82550"/>
                  </a:lnTo>
                  <a:lnTo>
                    <a:pt x="191008" y="76200"/>
                  </a:lnTo>
                  <a:lnTo>
                    <a:pt x="190500" y="76200"/>
                  </a:lnTo>
                  <a:lnTo>
                    <a:pt x="200660" y="68580"/>
                  </a:lnTo>
                  <a:lnTo>
                    <a:pt x="200025" y="68580"/>
                  </a:lnTo>
                  <a:lnTo>
                    <a:pt x="210312" y="62230"/>
                  </a:lnTo>
                  <a:lnTo>
                    <a:pt x="211404" y="62230"/>
                  </a:lnTo>
                  <a:lnTo>
                    <a:pt x="219837" y="57150"/>
                  </a:lnTo>
                  <a:lnTo>
                    <a:pt x="219075" y="57150"/>
                  </a:lnTo>
                  <a:lnTo>
                    <a:pt x="229615" y="52070"/>
                  </a:lnTo>
                  <a:lnTo>
                    <a:pt x="228473" y="52070"/>
                  </a:lnTo>
                  <a:lnTo>
                    <a:pt x="239140" y="48260"/>
                  </a:lnTo>
                  <a:lnTo>
                    <a:pt x="237998" y="48260"/>
                  </a:lnTo>
                  <a:lnTo>
                    <a:pt x="248665" y="44450"/>
                  </a:lnTo>
                  <a:lnTo>
                    <a:pt x="247523" y="44450"/>
                  </a:lnTo>
                  <a:lnTo>
                    <a:pt x="258317" y="41910"/>
                  </a:lnTo>
                  <a:lnTo>
                    <a:pt x="257174" y="41910"/>
                  </a:lnTo>
                  <a:lnTo>
                    <a:pt x="268096" y="39370"/>
                  </a:lnTo>
                  <a:lnTo>
                    <a:pt x="266445" y="39370"/>
                  </a:lnTo>
                  <a:lnTo>
                    <a:pt x="277621" y="38100"/>
                  </a:lnTo>
                  <a:lnTo>
                    <a:pt x="392317" y="38100"/>
                  </a:lnTo>
                  <a:lnTo>
                    <a:pt x="381254" y="29210"/>
                  </a:lnTo>
                  <a:lnTo>
                    <a:pt x="338836" y="7620"/>
                  </a:lnTo>
                  <a:lnTo>
                    <a:pt x="312165" y="1270"/>
                  </a:lnTo>
                  <a:lnTo>
                    <a:pt x="299338" y="0"/>
                  </a:lnTo>
                  <a:close/>
                </a:path>
                <a:path w="1167129" h="575310">
                  <a:moveTo>
                    <a:pt x="1158239" y="125730"/>
                  </a:moveTo>
                  <a:lnTo>
                    <a:pt x="1019047" y="214630"/>
                  </a:lnTo>
                  <a:lnTo>
                    <a:pt x="1013598" y="219710"/>
                  </a:lnTo>
                  <a:lnTo>
                    <a:pt x="1010697" y="226060"/>
                  </a:lnTo>
                  <a:lnTo>
                    <a:pt x="1010511" y="233680"/>
                  </a:lnTo>
                  <a:lnTo>
                    <a:pt x="1013206" y="240030"/>
                  </a:lnTo>
                  <a:lnTo>
                    <a:pt x="1018420" y="246380"/>
                  </a:lnTo>
                  <a:lnTo>
                    <a:pt x="1025112" y="248920"/>
                  </a:lnTo>
                  <a:lnTo>
                    <a:pt x="1032422" y="248920"/>
                  </a:lnTo>
                  <a:lnTo>
                    <a:pt x="1039494" y="246380"/>
                  </a:lnTo>
                  <a:lnTo>
                    <a:pt x="1091604" y="213181"/>
                  </a:lnTo>
                  <a:lnTo>
                    <a:pt x="1098295" y="200660"/>
                  </a:lnTo>
                  <a:lnTo>
                    <a:pt x="1119886" y="158750"/>
                  </a:lnTo>
                  <a:lnTo>
                    <a:pt x="1124077" y="151130"/>
                  </a:lnTo>
                  <a:lnTo>
                    <a:pt x="1159549" y="151130"/>
                  </a:lnTo>
                  <a:lnTo>
                    <a:pt x="1158239" y="125730"/>
                  </a:lnTo>
                  <a:close/>
                </a:path>
                <a:path w="1167129" h="575310">
                  <a:moveTo>
                    <a:pt x="1142267" y="160020"/>
                  </a:moveTo>
                  <a:lnTo>
                    <a:pt x="1121917" y="160020"/>
                  </a:lnTo>
                  <a:lnTo>
                    <a:pt x="1151128" y="175260"/>
                  </a:lnTo>
                  <a:lnTo>
                    <a:pt x="1123619" y="192785"/>
                  </a:lnTo>
                  <a:lnTo>
                    <a:pt x="1125571" y="230378"/>
                  </a:lnTo>
                  <a:lnTo>
                    <a:pt x="1131951" y="218439"/>
                  </a:lnTo>
                  <a:lnTo>
                    <a:pt x="1153667" y="176530"/>
                  </a:lnTo>
                  <a:lnTo>
                    <a:pt x="1157859" y="167639"/>
                  </a:lnTo>
                  <a:lnTo>
                    <a:pt x="1142267" y="160020"/>
                  </a:lnTo>
                  <a:close/>
                </a:path>
                <a:path w="1167129" h="575310">
                  <a:moveTo>
                    <a:pt x="1124077" y="151130"/>
                  </a:moveTo>
                  <a:lnTo>
                    <a:pt x="1119759" y="158750"/>
                  </a:lnTo>
                  <a:lnTo>
                    <a:pt x="1098168" y="200660"/>
                  </a:lnTo>
                  <a:lnTo>
                    <a:pt x="1091604" y="213181"/>
                  </a:lnTo>
                  <a:lnTo>
                    <a:pt x="1123619" y="192785"/>
                  </a:lnTo>
                  <a:lnTo>
                    <a:pt x="1121917" y="160020"/>
                  </a:lnTo>
                  <a:lnTo>
                    <a:pt x="1142267" y="160020"/>
                  </a:lnTo>
                  <a:lnTo>
                    <a:pt x="1124077" y="151130"/>
                  </a:lnTo>
                  <a:close/>
                </a:path>
                <a:path w="1167129" h="575310">
                  <a:moveTo>
                    <a:pt x="433304" y="80010"/>
                  </a:moveTo>
                  <a:lnTo>
                    <a:pt x="382396" y="80010"/>
                  </a:lnTo>
                  <a:lnTo>
                    <a:pt x="395732" y="93980"/>
                  </a:lnTo>
                  <a:lnTo>
                    <a:pt x="395096" y="93980"/>
                  </a:lnTo>
                  <a:lnTo>
                    <a:pt x="408559" y="109220"/>
                  </a:lnTo>
                  <a:lnTo>
                    <a:pt x="408178" y="109220"/>
                  </a:lnTo>
                  <a:lnTo>
                    <a:pt x="422020" y="125730"/>
                  </a:lnTo>
                  <a:lnTo>
                    <a:pt x="421639" y="125730"/>
                  </a:lnTo>
                  <a:lnTo>
                    <a:pt x="435737" y="143510"/>
                  </a:lnTo>
                  <a:lnTo>
                    <a:pt x="435356" y="143510"/>
                  </a:lnTo>
                  <a:lnTo>
                    <a:pt x="449453" y="162560"/>
                  </a:lnTo>
                  <a:lnTo>
                    <a:pt x="463549" y="182880"/>
                  </a:lnTo>
                  <a:lnTo>
                    <a:pt x="477773" y="204470"/>
                  </a:lnTo>
                  <a:lnTo>
                    <a:pt x="477646" y="203200"/>
                  </a:lnTo>
                  <a:lnTo>
                    <a:pt x="523142" y="203200"/>
                  </a:lnTo>
                  <a:lnTo>
                    <a:pt x="509396" y="182880"/>
                  </a:lnTo>
                  <a:lnTo>
                    <a:pt x="494918" y="161289"/>
                  </a:lnTo>
                  <a:lnTo>
                    <a:pt x="480440" y="140970"/>
                  </a:lnTo>
                  <a:lnTo>
                    <a:pt x="466089" y="120650"/>
                  </a:lnTo>
                  <a:lnTo>
                    <a:pt x="451738" y="101600"/>
                  </a:lnTo>
                  <a:lnTo>
                    <a:pt x="433304" y="80010"/>
                  </a:lnTo>
                  <a:close/>
                </a:path>
                <a:path w="1167129" h="575310">
                  <a:moveTo>
                    <a:pt x="1121917" y="160020"/>
                  </a:moveTo>
                  <a:lnTo>
                    <a:pt x="1123619" y="192785"/>
                  </a:lnTo>
                  <a:lnTo>
                    <a:pt x="1151128" y="175260"/>
                  </a:lnTo>
                  <a:lnTo>
                    <a:pt x="1121917" y="160020"/>
                  </a:lnTo>
                  <a:close/>
                </a:path>
                <a:path w="1167129" h="575310">
                  <a:moveTo>
                    <a:pt x="87616" y="182880"/>
                  </a:moveTo>
                  <a:lnTo>
                    <a:pt x="86867" y="182880"/>
                  </a:lnTo>
                  <a:lnTo>
                    <a:pt x="86613" y="184150"/>
                  </a:lnTo>
                  <a:lnTo>
                    <a:pt x="87616" y="182880"/>
                  </a:lnTo>
                  <a:close/>
                </a:path>
                <a:path w="1167129" h="575310">
                  <a:moveTo>
                    <a:pt x="106348" y="160020"/>
                  </a:moveTo>
                  <a:lnTo>
                    <a:pt x="105663" y="160020"/>
                  </a:lnTo>
                  <a:lnTo>
                    <a:pt x="105283" y="161289"/>
                  </a:lnTo>
                  <a:lnTo>
                    <a:pt x="106348" y="160020"/>
                  </a:lnTo>
                  <a:close/>
                </a:path>
                <a:path w="1167129" h="575310">
                  <a:moveTo>
                    <a:pt x="163222" y="99060"/>
                  </a:moveTo>
                  <a:lnTo>
                    <a:pt x="162560" y="99060"/>
                  </a:lnTo>
                  <a:lnTo>
                    <a:pt x="161798" y="100330"/>
                  </a:lnTo>
                  <a:lnTo>
                    <a:pt x="163222" y="99060"/>
                  </a:lnTo>
                  <a:close/>
                </a:path>
                <a:path w="1167129" h="575310">
                  <a:moveTo>
                    <a:pt x="182647" y="82550"/>
                  </a:moveTo>
                  <a:lnTo>
                    <a:pt x="181737" y="82550"/>
                  </a:lnTo>
                  <a:lnTo>
                    <a:pt x="180975" y="83820"/>
                  </a:lnTo>
                  <a:lnTo>
                    <a:pt x="182647" y="82550"/>
                  </a:lnTo>
                  <a:close/>
                </a:path>
                <a:path w="1167129" h="575310">
                  <a:moveTo>
                    <a:pt x="423544" y="68580"/>
                  </a:moveTo>
                  <a:lnTo>
                    <a:pt x="369951" y="68580"/>
                  </a:lnTo>
                  <a:lnTo>
                    <a:pt x="383032" y="81280"/>
                  </a:lnTo>
                  <a:lnTo>
                    <a:pt x="382396" y="80010"/>
                  </a:lnTo>
                  <a:lnTo>
                    <a:pt x="433304" y="80010"/>
                  </a:lnTo>
                  <a:lnTo>
                    <a:pt x="423544" y="68580"/>
                  </a:lnTo>
                  <a:close/>
                </a:path>
                <a:path w="1167129" h="575310">
                  <a:moveTo>
                    <a:pt x="415321" y="59689"/>
                  </a:moveTo>
                  <a:lnTo>
                    <a:pt x="358139" y="59689"/>
                  </a:lnTo>
                  <a:lnTo>
                    <a:pt x="371093" y="69850"/>
                  </a:lnTo>
                  <a:lnTo>
                    <a:pt x="369951" y="68580"/>
                  </a:lnTo>
                  <a:lnTo>
                    <a:pt x="423544" y="68580"/>
                  </a:lnTo>
                  <a:lnTo>
                    <a:pt x="415321" y="59689"/>
                  </a:lnTo>
                  <a:close/>
                </a:path>
                <a:path w="1167129" h="575310">
                  <a:moveTo>
                    <a:pt x="211404" y="62230"/>
                  </a:moveTo>
                  <a:lnTo>
                    <a:pt x="210312" y="62230"/>
                  </a:lnTo>
                  <a:lnTo>
                    <a:pt x="209296" y="63500"/>
                  </a:lnTo>
                  <a:lnTo>
                    <a:pt x="211404" y="62230"/>
                  </a:lnTo>
                  <a:close/>
                </a:path>
                <a:path w="1167129" h="575310">
                  <a:moveTo>
                    <a:pt x="408051" y="52070"/>
                  </a:moveTo>
                  <a:lnTo>
                    <a:pt x="346963" y="52070"/>
                  </a:lnTo>
                  <a:lnTo>
                    <a:pt x="359537" y="60960"/>
                  </a:lnTo>
                  <a:lnTo>
                    <a:pt x="358139" y="59689"/>
                  </a:lnTo>
                  <a:lnTo>
                    <a:pt x="415321" y="59689"/>
                  </a:lnTo>
                  <a:lnTo>
                    <a:pt x="409447" y="53339"/>
                  </a:lnTo>
                  <a:lnTo>
                    <a:pt x="408051" y="52070"/>
                  </a:lnTo>
                  <a:close/>
                </a:path>
                <a:path w="1167129" h="575310">
                  <a:moveTo>
                    <a:pt x="405257" y="49530"/>
                  </a:moveTo>
                  <a:lnTo>
                    <a:pt x="342391" y="49530"/>
                  </a:lnTo>
                  <a:lnTo>
                    <a:pt x="348614" y="53339"/>
                  </a:lnTo>
                  <a:lnTo>
                    <a:pt x="346963" y="52070"/>
                  </a:lnTo>
                  <a:lnTo>
                    <a:pt x="408051" y="52070"/>
                  </a:lnTo>
                  <a:lnTo>
                    <a:pt x="405257" y="49530"/>
                  </a:lnTo>
                  <a:close/>
                </a:path>
                <a:path w="1167129" h="575310">
                  <a:moveTo>
                    <a:pt x="395478" y="40639"/>
                  </a:moveTo>
                  <a:lnTo>
                    <a:pt x="316103" y="40639"/>
                  </a:lnTo>
                  <a:lnTo>
                    <a:pt x="327913" y="44450"/>
                  </a:lnTo>
                  <a:lnTo>
                    <a:pt x="326770" y="44450"/>
                  </a:lnTo>
                  <a:lnTo>
                    <a:pt x="338836" y="48260"/>
                  </a:lnTo>
                  <a:lnTo>
                    <a:pt x="337312" y="48260"/>
                  </a:lnTo>
                  <a:lnTo>
                    <a:pt x="343408" y="50800"/>
                  </a:lnTo>
                  <a:lnTo>
                    <a:pt x="342391" y="49530"/>
                  </a:lnTo>
                  <a:lnTo>
                    <a:pt x="405257" y="49530"/>
                  </a:lnTo>
                  <a:lnTo>
                    <a:pt x="395478" y="40639"/>
                  </a:lnTo>
                  <a:close/>
                </a:path>
                <a:path w="1167129" h="575310">
                  <a:moveTo>
                    <a:pt x="392317" y="38100"/>
                  </a:moveTo>
                  <a:lnTo>
                    <a:pt x="295910" y="38100"/>
                  </a:lnTo>
                  <a:lnTo>
                    <a:pt x="307466" y="39370"/>
                  </a:lnTo>
                  <a:lnTo>
                    <a:pt x="305942" y="39370"/>
                  </a:lnTo>
                  <a:lnTo>
                    <a:pt x="317754" y="41910"/>
                  </a:lnTo>
                  <a:lnTo>
                    <a:pt x="316103" y="40639"/>
                  </a:lnTo>
                  <a:lnTo>
                    <a:pt x="395478" y="40639"/>
                  </a:lnTo>
                  <a:lnTo>
                    <a:pt x="392317" y="3810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4319015" y="3473195"/>
              <a:ext cx="1952625" cy="0"/>
            </a:xfrm>
            <a:custGeom>
              <a:avLst/>
              <a:gdLst/>
              <a:ahLst/>
              <a:cxnLst/>
              <a:rect l="l" t="t" r="r" b="b"/>
              <a:pathLst>
                <a:path w="1952625">
                  <a:moveTo>
                    <a:pt x="0" y="0"/>
                  </a:moveTo>
                  <a:lnTo>
                    <a:pt x="1952625" y="0"/>
                  </a:lnTo>
                </a:path>
              </a:pathLst>
            </a:custGeom>
            <a:ln w="12700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6275831" y="3485387"/>
              <a:ext cx="0" cy="1877695"/>
            </a:xfrm>
            <a:custGeom>
              <a:avLst/>
              <a:gdLst/>
              <a:ahLst/>
              <a:cxnLst/>
              <a:rect l="l" t="t" r="r" b="b"/>
              <a:pathLst>
                <a:path h="1877695">
                  <a:moveTo>
                    <a:pt x="0" y="1877568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4191583" y="2350642"/>
              <a:ext cx="171450" cy="3510279"/>
            </a:xfrm>
            <a:custGeom>
              <a:avLst/>
              <a:gdLst/>
              <a:ahLst/>
              <a:cxnLst/>
              <a:rect l="l" t="t" r="r" b="b"/>
              <a:pathLst>
                <a:path w="171450" h="3510279">
                  <a:moveTo>
                    <a:pt x="85538" y="75773"/>
                  </a:moveTo>
                  <a:lnTo>
                    <a:pt x="66529" y="108359"/>
                  </a:lnTo>
                  <a:lnTo>
                    <a:pt x="66492" y="171049"/>
                  </a:lnTo>
                  <a:lnTo>
                    <a:pt x="66980" y="3509784"/>
                  </a:lnTo>
                  <a:lnTo>
                    <a:pt x="105080" y="3509784"/>
                  </a:lnTo>
                  <a:lnTo>
                    <a:pt x="104582" y="108359"/>
                  </a:lnTo>
                  <a:lnTo>
                    <a:pt x="85538" y="75773"/>
                  </a:lnTo>
                  <a:close/>
                </a:path>
                <a:path w="171450" h="3510279">
                  <a:moveTo>
                    <a:pt x="85522" y="0"/>
                  </a:moveTo>
                  <a:lnTo>
                    <a:pt x="2464" y="142621"/>
                  </a:lnTo>
                  <a:lnTo>
                    <a:pt x="0" y="149742"/>
                  </a:lnTo>
                  <a:lnTo>
                    <a:pt x="464" y="157019"/>
                  </a:lnTo>
                  <a:lnTo>
                    <a:pt x="3643" y="163605"/>
                  </a:lnTo>
                  <a:lnTo>
                    <a:pt x="9322" y="168656"/>
                  </a:lnTo>
                  <a:lnTo>
                    <a:pt x="16444" y="171049"/>
                  </a:lnTo>
                  <a:lnTo>
                    <a:pt x="23721" y="170561"/>
                  </a:lnTo>
                  <a:lnTo>
                    <a:pt x="30309" y="167403"/>
                  </a:lnTo>
                  <a:lnTo>
                    <a:pt x="35357" y="161798"/>
                  </a:lnTo>
                  <a:lnTo>
                    <a:pt x="66482" y="108440"/>
                  </a:lnTo>
                  <a:lnTo>
                    <a:pt x="66472" y="37846"/>
                  </a:lnTo>
                  <a:lnTo>
                    <a:pt x="107616" y="37846"/>
                  </a:lnTo>
                  <a:lnTo>
                    <a:pt x="85522" y="0"/>
                  </a:lnTo>
                  <a:close/>
                </a:path>
                <a:path w="171450" h="3510279">
                  <a:moveTo>
                    <a:pt x="107616" y="37846"/>
                  </a:moveTo>
                  <a:lnTo>
                    <a:pt x="104572" y="37846"/>
                  </a:lnTo>
                  <a:lnTo>
                    <a:pt x="104629" y="108440"/>
                  </a:lnTo>
                  <a:lnTo>
                    <a:pt x="135814" y="161798"/>
                  </a:lnTo>
                  <a:lnTo>
                    <a:pt x="140797" y="167405"/>
                  </a:lnTo>
                  <a:lnTo>
                    <a:pt x="147355" y="170545"/>
                  </a:lnTo>
                  <a:lnTo>
                    <a:pt x="154656" y="170995"/>
                  </a:lnTo>
                  <a:lnTo>
                    <a:pt x="161849" y="168529"/>
                  </a:lnTo>
                  <a:lnTo>
                    <a:pt x="167457" y="163550"/>
                  </a:lnTo>
                  <a:lnTo>
                    <a:pt x="170612" y="156987"/>
                  </a:lnTo>
                  <a:lnTo>
                    <a:pt x="171100" y="149687"/>
                  </a:lnTo>
                  <a:lnTo>
                    <a:pt x="168707" y="142494"/>
                  </a:lnTo>
                  <a:lnTo>
                    <a:pt x="107616" y="37846"/>
                  </a:lnTo>
                  <a:close/>
                </a:path>
                <a:path w="171450" h="3510279">
                  <a:moveTo>
                    <a:pt x="104572" y="37846"/>
                  </a:moveTo>
                  <a:lnTo>
                    <a:pt x="66472" y="37846"/>
                  </a:lnTo>
                  <a:lnTo>
                    <a:pt x="66482" y="108440"/>
                  </a:lnTo>
                  <a:lnTo>
                    <a:pt x="85538" y="75773"/>
                  </a:lnTo>
                  <a:lnTo>
                    <a:pt x="69012" y="47498"/>
                  </a:lnTo>
                  <a:lnTo>
                    <a:pt x="104574" y="47498"/>
                  </a:lnTo>
                  <a:lnTo>
                    <a:pt x="104572" y="37846"/>
                  </a:lnTo>
                  <a:close/>
                </a:path>
                <a:path w="171450" h="3510279">
                  <a:moveTo>
                    <a:pt x="104574" y="47498"/>
                  </a:moveTo>
                  <a:lnTo>
                    <a:pt x="102032" y="47498"/>
                  </a:lnTo>
                  <a:lnTo>
                    <a:pt x="85538" y="75773"/>
                  </a:lnTo>
                  <a:lnTo>
                    <a:pt x="104582" y="108359"/>
                  </a:lnTo>
                  <a:lnTo>
                    <a:pt x="104574" y="47498"/>
                  </a:lnTo>
                  <a:close/>
                </a:path>
                <a:path w="171450" h="3510279">
                  <a:moveTo>
                    <a:pt x="102032" y="47498"/>
                  </a:moveTo>
                  <a:lnTo>
                    <a:pt x="69012" y="47498"/>
                  </a:lnTo>
                  <a:lnTo>
                    <a:pt x="85538" y="75773"/>
                  </a:lnTo>
                  <a:lnTo>
                    <a:pt x="102032" y="474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459729" y="2161158"/>
            <a:ext cx="22415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𝑦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9279" y="3163316"/>
            <a:ext cx="3905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105" dirty="0">
                <a:latin typeface="Cambria Math"/>
                <a:cs typeface="Cambria Math"/>
              </a:rPr>
              <a:t>𝑦</a:t>
            </a:r>
            <a:r>
              <a:rPr sz="3075" spc="-157" baseline="-16260" dirty="0">
                <a:latin typeface="Cambria Math"/>
                <a:cs typeface="Cambria Math"/>
              </a:rPr>
              <a:t>𝑣</a:t>
            </a:r>
            <a:endParaRPr sz="3075" baseline="-1626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30740" y="5290820"/>
            <a:ext cx="21462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𝑥</a:t>
            </a:r>
            <a:endParaRPr sz="28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476494" y="3415029"/>
            <a:ext cx="4899660" cy="2251710"/>
            <a:chOff x="3952494" y="3415029"/>
            <a:chExt cx="4899660" cy="2251710"/>
          </a:xfrm>
        </p:grpSpPr>
        <p:sp>
          <p:nvSpPr>
            <p:cNvPr id="15" name="object 15"/>
            <p:cNvSpPr/>
            <p:nvPr/>
          </p:nvSpPr>
          <p:spPr>
            <a:xfrm>
              <a:off x="3952494" y="5305627"/>
              <a:ext cx="4899660" cy="171450"/>
            </a:xfrm>
            <a:custGeom>
              <a:avLst/>
              <a:gdLst/>
              <a:ahLst/>
              <a:cxnLst/>
              <a:rect l="l" t="t" r="r" b="b"/>
              <a:pathLst>
                <a:path w="4899659" h="171450">
                  <a:moveTo>
                    <a:pt x="4866723" y="66472"/>
                  </a:moveTo>
                  <a:lnTo>
                    <a:pt x="4861686" y="66472"/>
                  </a:lnTo>
                  <a:lnTo>
                    <a:pt x="4861686" y="104572"/>
                  </a:lnTo>
                  <a:lnTo>
                    <a:pt x="4791178" y="104579"/>
                  </a:lnTo>
                  <a:lnTo>
                    <a:pt x="4737734" y="135814"/>
                  </a:lnTo>
                  <a:lnTo>
                    <a:pt x="4732127" y="140793"/>
                  </a:lnTo>
                  <a:lnTo>
                    <a:pt x="4728972" y="147355"/>
                  </a:lnTo>
                  <a:lnTo>
                    <a:pt x="4728483" y="154656"/>
                  </a:lnTo>
                  <a:lnTo>
                    <a:pt x="4730877" y="161849"/>
                  </a:lnTo>
                  <a:lnTo>
                    <a:pt x="4735927" y="167457"/>
                  </a:lnTo>
                  <a:lnTo>
                    <a:pt x="4742513" y="170612"/>
                  </a:lnTo>
                  <a:lnTo>
                    <a:pt x="4749790" y="171100"/>
                  </a:lnTo>
                  <a:lnTo>
                    <a:pt x="4756911" y="168707"/>
                  </a:lnTo>
                  <a:lnTo>
                    <a:pt x="4899406" y="85522"/>
                  </a:lnTo>
                  <a:lnTo>
                    <a:pt x="4866723" y="66472"/>
                  </a:lnTo>
                  <a:close/>
                </a:path>
                <a:path w="4899659" h="171450">
                  <a:moveTo>
                    <a:pt x="4791087" y="66479"/>
                  </a:moveTo>
                  <a:lnTo>
                    <a:pt x="0" y="66980"/>
                  </a:lnTo>
                  <a:lnTo>
                    <a:pt x="0" y="105080"/>
                  </a:lnTo>
                  <a:lnTo>
                    <a:pt x="4791190" y="104572"/>
                  </a:lnTo>
                  <a:lnTo>
                    <a:pt x="4823759" y="85538"/>
                  </a:lnTo>
                  <a:lnTo>
                    <a:pt x="4791087" y="66479"/>
                  </a:lnTo>
                  <a:close/>
                </a:path>
                <a:path w="4899659" h="171450">
                  <a:moveTo>
                    <a:pt x="4823759" y="85538"/>
                  </a:moveTo>
                  <a:lnTo>
                    <a:pt x="4791178" y="104579"/>
                  </a:lnTo>
                  <a:lnTo>
                    <a:pt x="4861686" y="104572"/>
                  </a:lnTo>
                  <a:lnTo>
                    <a:pt x="4861686" y="102032"/>
                  </a:lnTo>
                  <a:lnTo>
                    <a:pt x="4852034" y="102032"/>
                  </a:lnTo>
                  <a:lnTo>
                    <a:pt x="4823759" y="85538"/>
                  </a:lnTo>
                  <a:close/>
                </a:path>
                <a:path w="4899659" h="171450">
                  <a:moveTo>
                    <a:pt x="4852034" y="69012"/>
                  </a:moveTo>
                  <a:lnTo>
                    <a:pt x="4823759" y="85538"/>
                  </a:lnTo>
                  <a:lnTo>
                    <a:pt x="4852034" y="102032"/>
                  </a:lnTo>
                  <a:lnTo>
                    <a:pt x="4852034" y="69012"/>
                  </a:lnTo>
                  <a:close/>
                </a:path>
                <a:path w="4899659" h="171450">
                  <a:moveTo>
                    <a:pt x="4861686" y="69012"/>
                  </a:moveTo>
                  <a:lnTo>
                    <a:pt x="4852034" y="69012"/>
                  </a:lnTo>
                  <a:lnTo>
                    <a:pt x="4852034" y="102032"/>
                  </a:lnTo>
                  <a:lnTo>
                    <a:pt x="4861686" y="102032"/>
                  </a:lnTo>
                  <a:lnTo>
                    <a:pt x="4861686" y="69012"/>
                  </a:lnTo>
                  <a:close/>
                </a:path>
                <a:path w="4899659" h="171450">
                  <a:moveTo>
                    <a:pt x="4861686" y="66472"/>
                  </a:moveTo>
                  <a:lnTo>
                    <a:pt x="4791087" y="66479"/>
                  </a:lnTo>
                  <a:lnTo>
                    <a:pt x="4823759" y="85538"/>
                  </a:lnTo>
                  <a:lnTo>
                    <a:pt x="4852034" y="69012"/>
                  </a:lnTo>
                  <a:lnTo>
                    <a:pt x="4861686" y="69012"/>
                  </a:lnTo>
                  <a:lnTo>
                    <a:pt x="4861686" y="66472"/>
                  </a:lnTo>
                  <a:close/>
                </a:path>
                <a:path w="4899659" h="171450">
                  <a:moveTo>
                    <a:pt x="4749790" y="0"/>
                  </a:moveTo>
                  <a:lnTo>
                    <a:pt x="4742513" y="464"/>
                  </a:lnTo>
                  <a:lnTo>
                    <a:pt x="4735927" y="3643"/>
                  </a:lnTo>
                  <a:lnTo>
                    <a:pt x="4730877" y="9322"/>
                  </a:lnTo>
                  <a:lnTo>
                    <a:pt x="4728430" y="16444"/>
                  </a:lnTo>
                  <a:lnTo>
                    <a:pt x="4728924" y="23721"/>
                  </a:lnTo>
                  <a:lnTo>
                    <a:pt x="4732109" y="30307"/>
                  </a:lnTo>
                  <a:lnTo>
                    <a:pt x="4737734" y="35357"/>
                  </a:lnTo>
                  <a:lnTo>
                    <a:pt x="4791087" y="66479"/>
                  </a:lnTo>
                  <a:lnTo>
                    <a:pt x="4866723" y="66472"/>
                  </a:lnTo>
                  <a:lnTo>
                    <a:pt x="4756911" y="2464"/>
                  </a:lnTo>
                  <a:lnTo>
                    <a:pt x="47497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70347" y="3415029"/>
              <a:ext cx="2357628" cy="2251202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6194425" y="5466385"/>
            <a:ext cx="1102360" cy="8312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70"/>
              </a:spcBef>
            </a:pP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Crescente</a:t>
            </a:r>
            <a:endParaRPr sz="2000">
              <a:latin typeface="Calibri Light"/>
              <a:cs typeface="Calibri Light"/>
            </a:endParaRPr>
          </a:p>
          <a:p>
            <a:pPr marL="52069">
              <a:lnSpc>
                <a:spcPct val="100000"/>
              </a:lnSpc>
              <a:spcBef>
                <a:spcPts val="770"/>
              </a:spcBef>
            </a:pP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284" baseline="-1532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]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73392" y="5561419"/>
            <a:ext cx="2047875" cy="432434"/>
            <a:chOff x="4257166" y="5757671"/>
            <a:chExt cx="2047875" cy="432434"/>
          </a:xfrm>
        </p:grpSpPr>
        <p:sp>
          <p:nvSpPr>
            <p:cNvPr id="19" name="object 19"/>
            <p:cNvSpPr/>
            <p:nvPr/>
          </p:nvSpPr>
          <p:spPr>
            <a:xfrm>
              <a:off x="6285737" y="5776721"/>
              <a:ext cx="0" cy="330200"/>
            </a:xfrm>
            <a:custGeom>
              <a:avLst/>
              <a:gdLst/>
              <a:ahLst/>
              <a:cxnLst/>
              <a:rect l="l" t="t" r="r" b="b"/>
              <a:pathLst>
                <a:path h="330200">
                  <a:moveTo>
                    <a:pt x="0" y="0"/>
                  </a:moveTo>
                  <a:lnTo>
                    <a:pt x="0" y="330187"/>
                  </a:lnTo>
                </a:path>
              </a:pathLst>
            </a:custGeom>
            <a:ln w="38100">
              <a:solidFill>
                <a:srgbClr val="538235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257166" y="6018808"/>
              <a:ext cx="2025014" cy="171450"/>
            </a:xfrm>
            <a:custGeom>
              <a:avLst/>
              <a:gdLst/>
              <a:ahLst/>
              <a:cxnLst/>
              <a:rect l="l" t="t" r="r" b="b"/>
              <a:pathLst>
                <a:path w="2025014" h="171450">
                  <a:moveTo>
                    <a:pt x="149689" y="0"/>
                  </a:moveTo>
                  <a:lnTo>
                    <a:pt x="142494" y="2439"/>
                  </a:lnTo>
                  <a:lnTo>
                    <a:pt x="0" y="85573"/>
                  </a:lnTo>
                  <a:lnTo>
                    <a:pt x="142494" y="168707"/>
                  </a:lnTo>
                  <a:lnTo>
                    <a:pt x="149689" y="171147"/>
                  </a:lnTo>
                  <a:lnTo>
                    <a:pt x="157003" y="170670"/>
                  </a:lnTo>
                  <a:lnTo>
                    <a:pt x="163603" y="167497"/>
                  </a:lnTo>
                  <a:lnTo>
                    <a:pt x="168656" y="161849"/>
                  </a:lnTo>
                  <a:lnTo>
                    <a:pt x="171049" y="154688"/>
                  </a:lnTo>
                  <a:lnTo>
                    <a:pt x="170561" y="147400"/>
                  </a:lnTo>
                  <a:lnTo>
                    <a:pt x="167405" y="140822"/>
                  </a:lnTo>
                  <a:lnTo>
                    <a:pt x="161798" y="135789"/>
                  </a:lnTo>
                  <a:lnTo>
                    <a:pt x="108370" y="104623"/>
                  </a:lnTo>
                  <a:lnTo>
                    <a:pt x="37846" y="104623"/>
                  </a:lnTo>
                  <a:lnTo>
                    <a:pt x="37846" y="66523"/>
                  </a:lnTo>
                  <a:lnTo>
                    <a:pt x="108370" y="66523"/>
                  </a:lnTo>
                  <a:lnTo>
                    <a:pt x="161798" y="35357"/>
                  </a:lnTo>
                  <a:lnTo>
                    <a:pt x="167405" y="30325"/>
                  </a:lnTo>
                  <a:lnTo>
                    <a:pt x="170561" y="23747"/>
                  </a:lnTo>
                  <a:lnTo>
                    <a:pt x="171049" y="16459"/>
                  </a:lnTo>
                  <a:lnTo>
                    <a:pt x="168656" y="9297"/>
                  </a:lnTo>
                  <a:lnTo>
                    <a:pt x="163603" y="3650"/>
                  </a:lnTo>
                  <a:lnTo>
                    <a:pt x="157003" y="477"/>
                  </a:lnTo>
                  <a:lnTo>
                    <a:pt x="149689" y="0"/>
                  </a:lnTo>
                  <a:close/>
                </a:path>
                <a:path w="2025014" h="171450">
                  <a:moveTo>
                    <a:pt x="108370" y="66523"/>
                  </a:moveTo>
                  <a:lnTo>
                    <a:pt x="37846" y="66523"/>
                  </a:lnTo>
                  <a:lnTo>
                    <a:pt x="37846" y="104623"/>
                  </a:lnTo>
                  <a:lnTo>
                    <a:pt x="108370" y="104623"/>
                  </a:lnTo>
                  <a:lnTo>
                    <a:pt x="103929" y="102032"/>
                  </a:lnTo>
                  <a:lnTo>
                    <a:pt x="47498" y="102032"/>
                  </a:lnTo>
                  <a:lnTo>
                    <a:pt x="47498" y="69114"/>
                  </a:lnTo>
                  <a:lnTo>
                    <a:pt x="103929" y="69114"/>
                  </a:lnTo>
                  <a:lnTo>
                    <a:pt x="108370" y="66523"/>
                  </a:lnTo>
                  <a:close/>
                </a:path>
                <a:path w="2025014" h="171450">
                  <a:moveTo>
                    <a:pt x="2024634" y="66523"/>
                  </a:moveTo>
                  <a:lnTo>
                    <a:pt x="108370" y="66523"/>
                  </a:lnTo>
                  <a:lnTo>
                    <a:pt x="75713" y="85573"/>
                  </a:lnTo>
                  <a:lnTo>
                    <a:pt x="108370" y="104623"/>
                  </a:lnTo>
                  <a:lnTo>
                    <a:pt x="2024634" y="104623"/>
                  </a:lnTo>
                  <a:lnTo>
                    <a:pt x="2024634" y="66523"/>
                  </a:lnTo>
                  <a:close/>
                </a:path>
                <a:path w="2025014" h="171450">
                  <a:moveTo>
                    <a:pt x="47498" y="69114"/>
                  </a:moveTo>
                  <a:lnTo>
                    <a:pt x="47498" y="102032"/>
                  </a:lnTo>
                  <a:lnTo>
                    <a:pt x="75713" y="85573"/>
                  </a:lnTo>
                  <a:lnTo>
                    <a:pt x="47498" y="69114"/>
                  </a:lnTo>
                  <a:close/>
                </a:path>
                <a:path w="2025014" h="171450">
                  <a:moveTo>
                    <a:pt x="75713" y="85573"/>
                  </a:moveTo>
                  <a:lnTo>
                    <a:pt x="47498" y="102032"/>
                  </a:lnTo>
                  <a:lnTo>
                    <a:pt x="103929" y="102032"/>
                  </a:lnTo>
                  <a:lnTo>
                    <a:pt x="75713" y="85573"/>
                  </a:lnTo>
                  <a:close/>
                </a:path>
                <a:path w="2025014" h="171450">
                  <a:moveTo>
                    <a:pt x="103929" y="69114"/>
                  </a:moveTo>
                  <a:lnTo>
                    <a:pt x="47498" y="69114"/>
                  </a:lnTo>
                  <a:lnTo>
                    <a:pt x="75713" y="85573"/>
                  </a:lnTo>
                  <a:lnTo>
                    <a:pt x="103929" y="69114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612379" y="5278019"/>
            <a:ext cx="1834514" cy="629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286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𝑥</a:t>
            </a:r>
            <a:r>
              <a:rPr sz="3075" baseline="-16260" dirty="0">
                <a:latin typeface="Cambria Math"/>
                <a:cs typeface="Cambria Math"/>
              </a:rPr>
              <a:t>𝑣</a:t>
            </a:r>
          </a:p>
          <a:p>
            <a:pPr marL="516890">
              <a:lnSpc>
                <a:spcPts val="1900"/>
              </a:lnSpc>
            </a:pP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Decrescente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70493" y="5987898"/>
            <a:ext cx="1024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C00000"/>
                </a:solidFill>
                <a:latin typeface="Cambria Math"/>
                <a:cs typeface="Cambria Math"/>
              </a:rPr>
              <a:t>[</a:t>
            </a:r>
            <a:r>
              <a:rPr sz="2000" spc="-25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284" baseline="-15325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2000" dirty="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7856214" y="3832073"/>
            <a:ext cx="2028189" cy="2155825"/>
            <a:chOff x="6279641" y="4034154"/>
            <a:chExt cx="2028189" cy="2155825"/>
          </a:xfrm>
        </p:grpSpPr>
        <p:sp>
          <p:nvSpPr>
            <p:cNvPr id="24" name="object 24"/>
            <p:cNvSpPr/>
            <p:nvPr/>
          </p:nvSpPr>
          <p:spPr>
            <a:xfrm>
              <a:off x="6279641" y="6018808"/>
              <a:ext cx="2028189" cy="171450"/>
            </a:xfrm>
            <a:custGeom>
              <a:avLst/>
              <a:gdLst/>
              <a:ahLst/>
              <a:cxnLst/>
              <a:rect l="l" t="t" r="r" b="b"/>
              <a:pathLst>
                <a:path w="2028190" h="171450">
                  <a:moveTo>
                    <a:pt x="1952095" y="85573"/>
                  </a:moveTo>
                  <a:lnTo>
                    <a:pt x="1866011" y="135789"/>
                  </a:lnTo>
                  <a:lnTo>
                    <a:pt x="1860385" y="140822"/>
                  </a:lnTo>
                  <a:lnTo>
                    <a:pt x="1857200" y="147400"/>
                  </a:lnTo>
                  <a:lnTo>
                    <a:pt x="1856706" y="154688"/>
                  </a:lnTo>
                  <a:lnTo>
                    <a:pt x="1859153" y="161849"/>
                  </a:lnTo>
                  <a:lnTo>
                    <a:pt x="1864203" y="167497"/>
                  </a:lnTo>
                  <a:lnTo>
                    <a:pt x="1870789" y="170670"/>
                  </a:lnTo>
                  <a:lnTo>
                    <a:pt x="1878066" y="171147"/>
                  </a:lnTo>
                  <a:lnTo>
                    <a:pt x="1885188" y="168707"/>
                  </a:lnTo>
                  <a:lnTo>
                    <a:pt x="1995029" y="104623"/>
                  </a:lnTo>
                  <a:lnTo>
                    <a:pt x="1989963" y="104623"/>
                  </a:lnTo>
                  <a:lnTo>
                    <a:pt x="1989963" y="102032"/>
                  </a:lnTo>
                  <a:lnTo>
                    <a:pt x="1980311" y="102032"/>
                  </a:lnTo>
                  <a:lnTo>
                    <a:pt x="1952095" y="85573"/>
                  </a:lnTo>
                  <a:close/>
                </a:path>
                <a:path w="2028190" h="171450">
                  <a:moveTo>
                    <a:pt x="1919438" y="66523"/>
                  </a:moveTo>
                  <a:lnTo>
                    <a:pt x="0" y="66523"/>
                  </a:lnTo>
                  <a:lnTo>
                    <a:pt x="0" y="104623"/>
                  </a:lnTo>
                  <a:lnTo>
                    <a:pt x="1919438" y="104623"/>
                  </a:lnTo>
                  <a:lnTo>
                    <a:pt x="1952095" y="85573"/>
                  </a:lnTo>
                  <a:lnTo>
                    <a:pt x="1919438" y="66523"/>
                  </a:lnTo>
                  <a:close/>
                </a:path>
                <a:path w="2028190" h="171450">
                  <a:moveTo>
                    <a:pt x="1995029" y="66523"/>
                  </a:moveTo>
                  <a:lnTo>
                    <a:pt x="1989963" y="66523"/>
                  </a:lnTo>
                  <a:lnTo>
                    <a:pt x="1989963" y="104623"/>
                  </a:lnTo>
                  <a:lnTo>
                    <a:pt x="1995029" y="104623"/>
                  </a:lnTo>
                  <a:lnTo>
                    <a:pt x="2027682" y="85573"/>
                  </a:lnTo>
                  <a:lnTo>
                    <a:pt x="1995029" y="66523"/>
                  </a:lnTo>
                  <a:close/>
                </a:path>
                <a:path w="2028190" h="171450">
                  <a:moveTo>
                    <a:pt x="1980311" y="69114"/>
                  </a:moveTo>
                  <a:lnTo>
                    <a:pt x="1952095" y="85573"/>
                  </a:lnTo>
                  <a:lnTo>
                    <a:pt x="1980311" y="102032"/>
                  </a:lnTo>
                  <a:lnTo>
                    <a:pt x="1980311" y="69114"/>
                  </a:lnTo>
                  <a:close/>
                </a:path>
                <a:path w="2028190" h="171450">
                  <a:moveTo>
                    <a:pt x="1989963" y="69114"/>
                  </a:moveTo>
                  <a:lnTo>
                    <a:pt x="1980311" y="69114"/>
                  </a:lnTo>
                  <a:lnTo>
                    <a:pt x="1980311" y="102032"/>
                  </a:lnTo>
                  <a:lnTo>
                    <a:pt x="1989963" y="102032"/>
                  </a:lnTo>
                  <a:lnTo>
                    <a:pt x="1989963" y="69114"/>
                  </a:lnTo>
                  <a:close/>
                </a:path>
                <a:path w="2028190" h="171450">
                  <a:moveTo>
                    <a:pt x="1878066" y="0"/>
                  </a:moveTo>
                  <a:lnTo>
                    <a:pt x="1870789" y="477"/>
                  </a:lnTo>
                  <a:lnTo>
                    <a:pt x="1864203" y="3650"/>
                  </a:lnTo>
                  <a:lnTo>
                    <a:pt x="1859153" y="9297"/>
                  </a:lnTo>
                  <a:lnTo>
                    <a:pt x="1856706" y="16459"/>
                  </a:lnTo>
                  <a:lnTo>
                    <a:pt x="1857200" y="23747"/>
                  </a:lnTo>
                  <a:lnTo>
                    <a:pt x="1860385" y="30325"/>
                  </a:lnTo>
                  <a:lnTo>
                    <a:pt x="1866011" y="35357"/>
                  </a:lnTo>
                  <a:lnTo>
                    <a:pt x="1952095" y="85573"/>
                  </a:lnTo>
                  <a:lnTo>
                    <a:pt x="1980311" y="69114"/>
                  </a:lnTo>
                  <a:lnTo>
                    <a:pt x="1989963" y="69114"/>
                  </a:lnTo>
                  <a:lnTo>
                    <a:pt x="1989963" y="66523"/>
                  </a:lnTo>
                  <a:lnTo>
                    <a:pt x="1995029" y="66523"/>
                  </a:lnTo>
                  <a:lnTo>
                    <a:pt x="1885188" y="2439"/>
                  </a:lnTo>
                  <a:lnTo>
                    <a:pt x="1878066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9467" y="4034154"/>
              <a:ext cx="535304" cy="115189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723746" y="1132687"/>
            <a:ext cx="3874135" cy="963930"/>
          </a:xfrm>
          <a:prstGeom prst="rect">
            <a:avLst/>
          </a:prstGeom>
        </p:spPr>
        <p:txBody>
          <a:bodyPr vert="horz" wrap="square" lIns="0" tIns="176530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1390"/>
              </a:spcBef>
            </a:pP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Máximo</a:t>
            </a:r>
            <a:endParaRPr sz="2000">
              <a:latin typeface="Calibri Light"/>
              <a:cs typeface="Calibri Light"/>
            </a:endParaRPr>
          </a:p>
          <a:p>
            <a:pPr algn="ctr">
              <a:lnSpc>
                <a:spcPct val="100000"/>
              </a:lnSpc>
              <a:spcBef>
                <a:spcPts val="1295"/>
              </a:spcBef>
            </a:pPr>
            <a:r>
              <a:rPr sz="2000" dirty="0">
                <a:latin typeface="Calibri Light"/>
                <a:cs typeface="Calibri Light"/>
              </a:rPr>
              <a:t>Muda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crescente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para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decrescente.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4243" y="2258950"/>
            <a:ext cx="8566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(𝑎</a:t>
            </a:r>
            <a:r>
              <a:rPr sz="2000" spc="11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&lt;</a:t>
            </a:r>
            <a:r>
              <a:rPr sz="2000" spc="7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0)</a:t>
            </a:r>
            <a:endParaRPr sz="2000">
              <a:latin typeface="Cambria Math"/>
              <a:cs typeface="Cambria Math"/>
            </a:endParaRPr>
          </a:p>
        </p:txBody>
      </p:sp>
    </p:spTree>
    <p:extLst>
      <p:ext uri="{BB962C8B-B14F-4D97-AF65-F5344CB8AC3E}">
        <p14:creationId xmlns:p14="http://schemas.microsoft.com/office/powerpoint/2010/main" val="290795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4.png">
            <a:extLst>
              <a:ext uri="{FF2B5EF4-FFF2-40B4-BE49-F238E27FC236}">
                <a16:creationId xmlns:a16="http://schemas.microsoft.com/office/drawing/2014/main" id="{C3F29F8F-77FE-45A5-9BAE-00D7C18C702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664248" y="295887"/>
            <a:ext cx="5652897" cy="6153686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D0DC00A-06A8-400F-BB42-278842575A1F}"/>
              </a:ext>
            </a:extLst>
          </p:cNvPr>
          <p:cNvSpPr txBox="1"/>
          <p:nvPr/>
        </p:nvSpPr>
        <p:spPr>
          <a:xfrm>
            <a:off x="633046" y="984739"/>
            <a:ext cx="9172136" cy="287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770" marR="255778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</a:pPr>
            <a:r>
              <a:rPr lang="pt-PT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Assim,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(𝑎, 𝑏) =</a:t>
            </a:r>
            <a:r>
              <a:rPr lang="pt-PT" sz="2400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(𝑎, ƒ(𝑎))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 a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reta vertical</a:t>
            </a:r>
          </a:p>
          <a:p>
            <a:pPr marL="64770" marR="255778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</a:pPr>
            <a:r>
              <a:rPr lang="pt-PT" sz="24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𝑥</a:t>
            </a:r>
            <a:r>
              <a:rPr lang="pt-PT" sz="2400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PT" sz="2400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𝑎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a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reta</a:t>
            </a:r>
            <a:r>
              <a:rPr lang="pt-PT" sz="2400" b="1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horizontal</a:t>
            </a:r>
            <a:r>
              <a:rPr lang="pt-PT" sz="2400" b="1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</a:t>
            </a:r>
            <a:r>
              <a:rPr lang="pt-PT" sz="2400" spc="8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PT" sz="2400" spc="4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𝑏</a:t>
            </a:r>
            <a:r>
              <a:rPr lang="pt-PT" sz="2400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se</a:t>
            </a:r>
            <a:r>
              <a:rPr lang="pt-PT" sz="2400" spc="-1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cruzam</a:t>
            </a:r>
          </a:p>
          <a:p>
            <a:pPr marL="64770" marR="2557780">
              <a:lnSpc>
                <a:spcPct val="150000"/>
              </a:lnSpc>
              <a:spcBef>
                <a:spcPts val="315"/>
              </a:spcBef>
              <a:spcAft>
                <a:spcPts val="0"/>
              </a:spcAft>
            </a:pPr>
            <a:r>
              <a:rPr lang="pt-PT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num</a:t>
            </a:r>
            <a:r>
              <a:rPr lang="pt-PT" sz="2400" spc="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ponto</a:t>
            </a:r>
            <a:r>
              <a:rPr lang="pt-P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sobre o</a:t>
            </a:r>
            <a:r>
              <a:rPr lang="pt-PT" sz="2400" spc="-3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gráfico</a:t>
            </a:r>
            <a:r>
              <a:rPr lang="pt-PT" sz="2400" spc="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pt-PT" sz="2400" spc="-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função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770">
              <a:lnSpc>
                <a:spcPct val="150000"/>
              </a:lnSpc>
            </a:pP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𝑦</a:t>
            </a:r>
            <a:r>
              <a:rPr lang="pt-PT" sz="2400" spc="8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PT" sz="2400" spc="5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ƒ(𝑥)</a:t>
            </a:r>
            <a:r>
              <a:rPr lang="pt-PT" sz="2400" spc="-3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</a:t>
            </a:r>
            <a:r>
              <a:rPr lang="pt-PT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assim,</a:t>
            </a:r>
            <a:endParaRPr lang="pt-BR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4770">
              <a:lnSpc>
                <a:spcPct val="150000"/>
              </a:lnSpc>
              <a:tabLst>
                <a:tab pos="1244600" algn="l"/>
              </a:tabLst>
            </a:pPr>
            <a:r>
              <a:rPr lang="pt-PT" sz="240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𝑎 </a:t>
            </a:r>
            <a:r>
              <a:rPr lang="pt-PT" sz="2400" spc="75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pt-PT" sz="2400" spc="55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𝐷𝑜𝑚(ƒ)</a:t>
            </a:r>
            <a:r>
              <a:rPr lang="pt-PT" sz="240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27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  </a:t>
            </a:r>
            <a:r>
              <a:rPr lang="pt-PT" sz="240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𝑏</a:t>
            </a:r>
            <a:r>
              <a:rPr lang="pt-PT" sz="2400" spc="13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pt-PT" sz="2400" spc="8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effectLst/>
                <a:highlight>
                  <a:srgbClr val="FFFF00"/>
                </a:highlight>
                <a:latin typeface="Cambria Math" panose="02040503050406030204" pitchFamily="18" charset="0"/>
                <a:ea typeface="Cambria Math" panose="02040503050406030204" pitchFamily="18" charset="0"/>
              </a:rPr>
              <a:t>𝐼𝑚(ƒ)</a:t>
            </a:r>
            <a:endParaRPr lang="pt-BR" sz="24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969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20478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u="none" spc="-5" dirty="0"/>
              <a:t>Exemplos</a:t>
            </a:r>
          </a:p>
        </p:txBody>
      </p:sp>
      <p:sp>
        <p:nvSpPr>
          <p:cNvPr id="3" name="object 3"/>
          <p:cNvSpPr/>
          <p:nvPr/>
        </p:nvSpPr>
        <p:spPr>
          <a:xfrm>
            <a:off x="1712976" y="1074419"/>
            <a:ext cx="8784590" cy="0"/>
          </a:xfrm>
          <a:custGeom>
            <a:avLst/>
            <a:gdLst/>
            <a:ahLst/>
            <a:cxnLst/>
            <a:rect l="l" t="t" r="r" b="b"/>
            <a:pathLst>
              <a:path w="8784590">
                <a:moveTo>
                  <a:pt x="0" y="0"/>
                </a:moveTo>
                <a:lnTo>
                  <a:pt x="8784336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5" name="object 5"/>
          <p:cNvSpPr/>
          <p:nvPr/>
        </p:nvSpPr>
        <p:spPr>
          <a:xfrm>
            <a:off x="1712976" y="1716023"/>
            <a:ext cx="8784590" cy="4945380"/>
          </a:xfrm>
          <a:custGeom>
            <a:avLst/>
            <a:gdLst/>
            <a:ahLst/>
            <a:cxnLst/>
            <a:rect l="l" t="t" r="r" b="b"/>
            <a:pathLst>
              <a:path w="8784590" h="4945380">
                <a:moveTo>
                  <a:pt x="8784336" y="0"/>
                </a:moveTo>
                <a:lnTo>
                  <a:pt x="0" y="0"/>
                </a:lnTo>
                <a:lnTo>
                  <a:pt x="0" y="4945380"/>
                </a:lnTo>
                <a:lnTo>
                  <a:pt x="8784336" y="4945380"/>
                </a:lnTo>
                <a:lnTo>
                  <a:pt x="8784336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" name="object 6"/>
          <p:cNvSpPr txBox="1"/>
          <p:nvPr/>
        </p:nvSpPr>
        <p:spPr>
          <a:xfrm>
            <a:off x="1742643" y="1097408"/>
            <a:ext cx="8713470" cy="1000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 marR="4318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 Light"/>
                <a:cs typeface="Calibri Light"/>
              </a:rPr>
              <a:t>Determine</a:t>
            </a:r>
            <a:r>
              <a:rPr sz="2000" spc="254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os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intervalos</a:t>
            </a:r>
            <a:r>
              <a:rPr sz="2000" spc="2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15" dirty="0">
                <a:latin typeface="Calibri Light"/>
                <a:cs typeface="Calibri Light"/>
              </a:rPr>
              <a:t>crescimento</a:t>
            </a:r>
            <a:r>
              <a:rPr sz="2000" spc="254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</a:t>
            </a:r>
            <a:r>
              <a:rPr sz="2000" spc="254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decrescimento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da</a:t>
            </a:r>
            <a:r>
              <a:rPr sz="2000" spc="25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função</a:t>
            </a:r>
            <a:r>
              <a:rPr sz="2000" spc="229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𝑦</a:t>
            </a:r>
            <a:r>
              <a:rPr sz="2000" spc="15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30" dirty="0">
                <a:latin typeface="Cambria Math"/>
                <a:cs typeface="Cambria Math"/>
              </a:rPr>
              <a:t> </a:t>
            </a:r>
            <a:r>
              <a:rPr sz="2000" spc="75" dirty="0">
                <a:latin typeface="Cambria Math"/>
                <a:cs typeface="Cambria Math"/>
              </a:rPr>
              <a:t>𝑥</a:t>
            </a:r>
            <a:r>
              <a:rPr sz="2175" spc="112" baseline="28735" dirty="0">
                <a:latin typeface="Cambria Math"/>
                <a:cs typeface="Cambria Math"/>
              </a:rPr>
              <a:t>2</a:t>
            </a:r>
            <a:r>
              <a:rPr sz="2175" spc="300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4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4𝑥</a:t>
            </a:r>
            <a:r>
              <a:rPr sz="2000" spc="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5</a:t>
            </a:r>
            <a:r>
              <a:rPr sz="2000" dirty="0">
                <a:latin typeface="Calibri Light"/>
                <a:cs typeface="Calibri Light"/>
              </a:rPr>
              <a:t>.</a:t>
            </a:r>
          </a:p>
          <a:p>
            <a:pPr marL="147955">
              <a:lnSpc>
                <a:spcPct val="100000"/>
              </a:lnSpc>
              <a:spcBef>
                <a:spcPts val="465"/>
              </a:spcBef>
            </a:pPr>
            <a:r>
              <a:rPr sz="2000" spc="-10" dirty="0">
                <a:latin typeface="Calibri Light"/>
                <a:cs typeface="Calibri Light"/>
              </a:rPr>
              <a:t>Solução: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9715" y="2825115"/>
            <a:ext cx="1476375" cy="17145"/>
          </a:xfrm>
          <a:custGeom>
            <a:avLst/>
            <a:gdLst/>
            <a:ahLst/>
            <a:cxnLst/>
            <a:rect l="l" t="t" r="r" b="b"/>
            <a:pathLst>
              <a:path w="1476375" h="17144">
                <a:moveTo>
                  <a:pt x="289572" y="0"/>
                </a:moveTo>
                <a:lnTo>
                  <a:pt x="0" y="0"/>
                </a:lnTo>
                <a:lnTo>
                  <a:pt x="0" y="16764"/>
                </a:lnTo>
                <a:lnTo>
                  <a:pt x="289572" y="16764"/>
                </a:lnTo>
                <a:lnTo>
                  <a:pt x="289572" y="0"/>
                </a:lnTo>
                <a:close/>
              </a:path>
              <a:path w="1476375" h="17144">
                <a:moveTo>
                  <a:pt x="1476260" y="254"/>
                </a:moveTo>
                <a:lnTo>
                  <a:pt x="889520" y="254"/>
                </a:lnTo>
                <a:lnTo>
                  <a:pt x="889520" y="17018"/>
                </a:lnTo>
                <a:lnTo>
                  <a:pt x="1476260" y="17018"/>
                </a:lnTo>
                <a:lnTo>
                  <a:pt x="1476260" y="254"/>
                </a:lnTo>
                <a:close/>
              </a:path>
            </a:pathLst>
          </a:custGeom>
          <a:solidFill>
            <a:srgbClr val="2E5496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8" name="object 8"/>
          <p:cNvSpPr txBox="1"/>
          <p:nvPr/>
        </p:nvSpPr>
        <p:spPr>
          <a:xfrm>
            <a:off x="2282139" y="2390369"/>
            <a:ext cx="2890520" cy="75120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941069">
              <a:lnSpc>
                <a:spcPct val="100000"/>
              </a:lnSpc>
              <a:spcBef>
                <a:spcPts val="555"/>
              </a:spcBef>
              <a:tabLst>
                <a:tab pos="1779905" algn="l"/>
              </a:tabLst>
            </a:pP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𝑏	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(−4)</a:t>
            </a:r>
            <a:endParaRPr sz="20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455"/>
              </a:spcBef>
            </a:pPr>
            <a:r>
              <a:rPr sz="3000" spc="-37" baseline="37500" dirty="0">
                <a:solidFill>
                  <a:srgbClr val="2E5496"/>
                </a:solidFill>
                <a:latin typeface="Cambria Math"/>
                <a:cs typeface="Cambria Math"/>
              </a:rPr>
              <a:t>𝑥</a:t>
            </a:r>
            <a:r>
              <a:rPr sz="2175" spc="104" baseline="36398" dirty="0">
                <a:solidFill>
                  <a:srgbClr val="2E5496"/>
                </a:solidFill>
                <a:latin typeface="Cambria Math"/>
                <a:cs typeface="Cambria Math"/>
              </a:rPr>
              <a:t>𝑣</a:t>
            </a:r>
            <a:r>
              <a:rPr sz="2175" baseline="36398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175" spc="44" baseline="36398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375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72" baseline="375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375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3000" spc="-157" baseline="375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𝑎 </a:t>
            </a:r>
            <a:r>
              <a:rPr sz="2000" spc="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37500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65" baseline="375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37500" dirty="0">
                <a:solidFill>
                  <a:srgbClr val="2E5496"/>
                </a:solidFill>
                <a:latin typeface="Cambria Math"/>
                <a:cs typeface="Cambria Math"/>
              </a:rPr>
              <a:t>−</a:t>
            </a:r>
            <a:r>
              <a:rPr sz="3000" spc="-157" baseline="3750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.</a:t>
            </a:r>
            <a:r>
              <a:rPr sz="2000" spc="-11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</a:t>
            </a:r>
            <a:r>
              <a:rPr sz="2000" spc="5" dirty="0">
                <a:solidFill>
                  <a:srgbClr val="2E5496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) </a:t>
            </a:r>
            <a:r>
              <a:rPr sz="2000" spc="-150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40277" dirty="0">
                <a:solidFill>
                  <a:srgbClr val="2E5496"/>
                </a:solidFill>
                <a:latin typeface="Cambria Math"/>
                <a:cs typeface="Cambria Math"/>
              </a:rPr>
              <a:t>=</a:t>
            </a:r>
            <a:r>
              <a:rPr sz="3000" spc="165" baseline="40277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40277" dirty="0">
                <a:solidFill>
                  <a:srgbClr val="2E5496"/>
                </a:solidFill>
                <a:latin typeface="Cambria Math"/>
                <a:cs typeface="Cambria Math"/>
              </a:rPr>
              <a:t>2</a:t>
            </a:r>
            <a:endParaRPr sz="3000" baseline="4027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1807" y="3847847"/>
            <a:ext cx="11633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2E5496"/>
                </a:solidFill>
                <a:latin typeface="Cambria Math"/>
                <a:cs typeface="Cambria Math"/>
              </a:rPr>
              <a:t>(𝑎</a:t>
            </a:r>
            <a:r>
              <a:rPr sz="2000" spc="13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&gt;</a:t>
            </a:r>
            <a:r>
              <a:rPr sz="2000" spc="85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2E5496"/>
                </a:solidFill>
                <a:latin typeface="Cambria Math"/>
                <a:cs typeface="Cambria Math"/>
              </a:rPr>
              <a:t>0)</a:t>
            </a:r>
            <a:r>
              <a:rPr sz="2000" spc="204" dirty="0">
                <a:solidFill>
                  <a:srgbClr val="2E5496"/>
                </a:solidFill>
                <a:latin typeface="Cambria Math"/>
                <a:cs typeface="Cambria Math"/>
              </a:rPr>
              <a:t> </a:t>
            </a:r>
            <a:r>
              <a:rPr sz="3000" baseline="-4166" dirty="0">
                <a:solidFill>
                  <a:srgbClr val="538235"/>
                </a:solidFill>
                <a:latin typeface="Cambria Math"/>
                <a:cs typeface="Cambria Math"/>
              </a:rPr>
              <a:t>⇒</a:t>
            </a:r>
            <a:endParaRPr sz="3000" baseline="-4166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22117" y="3885692"/>
            <a:ext cx="2772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2E5496"/>
                </a:solidFill>
                <a:latin typeface="Calibri Light"/>
                <a:cs typeface="Calibri Light"/>
              </a:rPr>
              <a:t>Função</a:t>
            </a:r>
            <a:r>
              <a:rPr sz="2000" spc="-45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20" dirty="0">
                <a:solidFill>
                  <a:srgbClr val="2E5496"/>
                </a:solidFill>
                <a:latin typeface="Calibri Light"/>
                <a:cs typeface="Calibri Light"/>
              </a:rPr>
              <a:t>côncava</a:t>
            </a:r>
            <a:r>
              <a:rPr sz="2000" spc="-4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2E5496"/>
                </a:solidFill>
                <a:latin typeface="Calibri Light"/>
                <a:cs typeface="Calibri Light"/>
              </a:rPr>
              <a:t>para</a:t>
            </a:r>
            <a:r>
              <a:rPr sz="2000" spc="-50" dirty="0">
                <a:solidFill>
                  <a:srgbClr val="2E5496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2E5496"/>
                </a:solidFill>
                <a:latin typeface="Calibri Light"/>
                <a:cs typeface="Calibri Light"/>
              </a:rPr>
              <a:t>cima!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10892" y="4940554"/>
            <a:ext cx="22593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Decrescente:</a:t>
            </a:r>
            <a:r>
              <a:rPr sz="2000" spc="-3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]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47774" y="5614213"/>
            <a:ext cx="2009139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Cr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esc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nt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:</a:t>
            </a:r>
            <a:r>
              <a:rPr sz="2000" spc="-4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mbria Math"/>
                <a:cs typeface="Cambria Math"/>
              </a:rPr>
              <a:t>[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+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∞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2000" dirty="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254496" y="2029967"/>
            <a:ext cx="4072254" cy="4434840"/>
            <a:chOff x="4730496" y="2029967"/>
            <a:chExt cx="4072254" cy="4434840"/>
          </a:xfrm>
        </p:grpSpPr>
        <p:sp>
          <p:nvSpPr>
            <p:cNvPr id="14" name="object 14"/>
            <p:cNvSpPr/>
            <p:nvPr/>
          </p:nvSpPr>
          <p:spPr>
            <a:xfrm>
              <a:off x="4730496" y="2029967"/>
              <a:ext cx="4072254" cy="4434840"/>
            </a:xfrm>
            <a:custGeom>
              <a:avLst/>
              <a:gdLst/>
              <a:ahLst/>
              <a:cxnLst/>
              <a:rect l="l" t="t" r="r" b="b"/>
              <a:pathLst>
                <a:path w="4072254" h="4434840">
                  <a:moveTo>
                    <a:pt x="4072128" y="0"/>
                  </a:moveTo>
                  <a:lnTo>
                    <a:pt x="0" y="0"/>
                  </a:lnTo>
                  <a:lnTo>
                    <a:pt x="0" y="4434840"/>
                  </a:lnTo>
                  <a:lnTo>
                    <a:pt x="4072128" y="4434840"/>
                  </a:lnTo>
                  <a:lnTo>
                    <a:pt x="40721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166360" y="2630423"/>
              <a:ext cx="1591310" cy="3453765"/>
            </a:xfrm>
            <a:custGeom>
              <a:avLst/>
              <a:gdLst/>
              <a:ahLst/>
              <a:cxnLst/>
              <a:rect l="l" t="t" r="r" b="b"/>
              <a:pathLst>
                <a:path w="1591309" h="3453765">
                  <a:moveTo>
                    <a:pt x="0" y="3453155"/>
                  </a:moveTo>
                  <a:lnTo>
                    <a:pt x="0" y="4572"/>
                  </a:lnTo>
                </a:path>
                <a:path w="1591309" h="3453765">
                  <a:moveTo>
                    <a:pt x="1063752" y="3448583"/>
                  </a:moveTo>
                  <a:lnTo>
                    <a:pt x="1063752" y="0"/>
                  </a:lnTo>
                </a:path>
                <a:path w="1591309" h="3453765">
                  <a:moveTo>
                    <a:pt x="1591056" y="3451631"/>
                  </a:moveTo>
                  <a:lnTo>
                    <a:pt x="1591056" y="3048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5178552" y="3119627"/>
              <a:ext cx="3190875" cy="1976755"/>
            </a:xfrm>
            <a:custGeom>
              <a:avLst/>
              <a:gdLst/>
              <a:ahLst/>
              <a:cxnLst/>
              <a:rect l="l" t="t" r="r" b="b"/>
              <a:pathLst>
                <a:path w="3190875" h="1976754">
                  <a:moveTo>
                    <a:pt x="12192" y="1976628"/>
                  </a:moveTo>
                  <a:lnTo>
                    <a:pt x="3189097" y="1976628"/>
                  </a:lnTo>
                </a:path>
                <a:path w="3190875" h="1976754">
                  <a:moveTo>
                    <a:pt x="0" y="1478280"/>
                  </a:moveTo>
                  <a:lnTo>
                    <a:pt x="3176904" y="1478280"/>
                  </a:lnTo>
                </a:path>
                <a:path w="3190875" h="1976754">
                  <a:moveTo>
                    <a:pt x="13715" y="993648"/>
                  </a:moveTo>
                  <a:lnTo>
                    <a:pt x="3190621" y="993648"/>
                  </a:lnTo>
                </a:path>
                <a:path w="3190875" h="1976754">
                  <a:moveTo>
                    <a:pt x="4572" y="498348"/>
                  </a:moveTo>
                  <a:lnTo>
                    <a:pt x="3181477" y="498348"/>
                  </a:lnTo>
                </a:path>
                <a:path w="3190875" h="1976754">
                  <a:moveTo>
                    <a:pt x="0" y="0"/>
                  </a:moveTo>
                  <a:lnTo>
                    <a:pt x="3176904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7292340" y="2631947"/>
              <a:ext cx="1065530" cy="3453765"/>
            </a:xfrm>
            <a:custGeom>
              <a:avLst/>
              <a:gdLst/>
              <a:ahLst/>
              <a:cxnLst/>
              <a:rect l="l" t="t" r="r" b="b"/>
              <a:pathLst>
                <a:path w="1065529" h="3453765">
                  <a:moveTo>
                    <a:pt x="0" y="3451631"/>
                  </a:moveTo>
                  <a:lnTo>
                    <a:pt x="0" y="3048"/>
                  </a:lnTo>
                </a:path>
                <a:path w="1065529" h="3453765">
                  <a:moveTo>
                    <a:pt x="536448" y="3453155"/>
                  </a:moveTo>
                  <a:lnTo>
                    <a:pt x="536448" y="4572"/>
                  </a:lnTo>
                </a:path>
                <a:path w="1065529" h="3453765">
                  <a:moveTo>
                    <a:pt x="1065276" y="3448583"/>
                  </a:moveTo>
                  <a:lnTo>
                    <a:pt x="1065276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5180076" y="2631947"/>
              <a:ext cx="3176905" cy="0"/>
            </a:xfrm>
            <a:custGeom>
              <a:avLst/>
              <a:gdLst/>
              <a:ahLst/>
              <a:cxnLst/>
              <a:rect l="l" t="t" r="r" b="b"/>
              <a:pathLst>
                <a:path w="3176904">
                  <a:moveTo>
                    <a:pt x="0" y="0"/>
                  </a:moveTo>
                  <a:lnTo>
                    <a:pt x="3176904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804410" y="2181605"/>
              <a:ext cx="3971290" cy="4154170"/>
            </a:xfrm>
            <a:custGeom>
              <a:avLst/>
              <a:gdLst/>
              <a:ahLst/>
              <a:cxnLst/>
              <a:rect l="l" t="t" r="r" b="b"/>
              <a:pathLst>
                <a:path w="3971290" h="4154170">
                  <a:moveTo>
                    <a:pt x="3971163" y="3413760"/>
                  </a:moveTo>
                  <a:lnTo>
                    <a:pt x="3952227" y="3402711"/>
                  </a:lnTo>
                  <a:lnTo>
                    <a:pt x="3878453" y="3359658"/>
                  </a:lnTo>
                  <a:lnTo>
                    <a:pt x="3873119" y="3356610"/>
                  </a:lnTo>
                  <a:lnTo>
                    <a:pt x="3866388" y="3358388"/>
                  </a:lnTo>
                  <a:lnTo>
                    <a:pt x="3863213" y="3363722"/>
                  </a:lnTo>
                  <a:lnTo>
                    <a:pt x="3860165" y="3369056"/>
                  </a:lnTo>
                  <a:lnTo>
                    <a:pt x="3861943" y="3375787"/>
                  </a:lnTo>
                  <a:lnTo>
                    <a:pt x="3867277" y="3378962"/>
                  </a:lnTo>
                  <a:lnTo>
                    <a:pt x="3908031" y="3402723"/>
                  </a:lnTo>
                  <a:lnTo>
                    <a:pt x="913587" y="3402914"/>
                  </a:lnTo>
                  <a:lnTo>
                    <a:pt x="913384" y="63271"/>
                  </a:lnTo>
                  <a:lnTo>
                    <a:pt x="937602" y="104775"/>
                  </a:lnTo>
                  <a:lnTo>
                    <a:pt x="940181" y="109093"/>
                  </a:lnTo>
                  <a:lnTo>
                    <a:pt x="946912" y="110871"/>
                  </a:lnTo>
                  <a:lnTo>
                    <a:pt x="952246" y="107823"/>
                  </a:lnTo>
                  <a:lnTo>
                    <a:pt x="957580" y="104648"/>
                  </a:lnTo>
                  <a:lnTo>
                    <a:pt x="959358" y="97917"/>
                  </a:lnTo>
                  <a:lnTo>
                    <a:pt x="956310" y="92583"/>
                  </a:lnTo>
                  <a:lnTo>
                    <a:pt x="915035" y="21971"/>
                  </a:lnTo>
                  <a:lnTo>
                    <a:pt x="902208" y="0"/>
                  </a:lnTo>
                  <a:lnTo>
                    <a:pt x="848106" y="92583"/>
                  </a:lnTo>
                  <a:lnTo>
                    <a:pt x="845058" y="97917"/>
                  </a:lnTo>
                  <a:lnTo>
                    <a:pt x="846836" y="104775"/>
                  </a:lnTo>
                  <a:lnTo>
                    <a:pt x="857504" y="110871"/>
                  </a:lnTo>
                  <a:lnTo>
                    <a:pt x="864235" y="109093"/>
                  </a:lnTo>
                  <a:lnTo>
                    <a:pt x="867410" y="103759"/>
                  </a:lnTo>
                  <a:lnTo>
                    <a:pt x="891159" y="63042"/>
                  </a:lnTo>
                  <a:lnTo>
                    <a:pt x="891362" y="3402914"/>
                  </a:lnTo>
                  <a:lnTo>
                    <a:pt x="0" y="3402965"/>
                  </a:lnTo>
                  <a:lnTo>
                    <a:pt x="0" y="3425177"/>
                  </a:lnTo>
                  <a:lnTo>
                    <a:pt x="891362" y="3425113"/>
                  </a:lnTo>
                  <a:lnTo>
                    <a:pt x="891413" y="4153979"/>
                  </a:lnTo>
                  <a:lnTo>
                    <a:pt x="913638" y="4153966"/>
                  </a:lnTo>
                  <a:lnTo>
                    <a:pt x="913587" y="3425113"/>
                  </a:lnTo>
                  <a:lnTo>
                    <a:pt x="3907917" y="3424885"/>
                  </a:lnTo>
                  <a:lnTo>
                    <a:pt x="3861943" y="3451707"/>
                  </a:lnTo>
                  <a:lnTo>
                    <a:pt x="3860165" y="3458514"/>
                  </a:lnTo>
                  <a:lnTo>
                    <a:pt x="3863213" y="3463823"/>
                  </a:lnTo>
                  <a:lnTo>
                    <a:pt x="3866388" y="3469119"/>
                  </a:lnTo>
                  <a:lnTo>
                    <a:pt x="3873119" y="3470910"/>
                  </a:lnTo>
                  <a:lnTo>
                    <a:pt x="3971163" y="34137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5190744" y="6092952"/>
              <a:ext cx="3176905" cy="0"/>
            </a:xfrm>
            <a:custGeom>
              <a:avLst/>
              <a:gdLst/>
              <a:ahLst/>
              <a:cxnLst/>
              <a:rect l="l" t="t" r="r" b="b"/>
              <a:pathLst>
                <a:path w="3176904">
                  <a:moveTo>
                    <a:pt x="0" y="0"/>
                  </a:moveTo>
                  <a:lnTo>
                    <a:pt x="3176904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40393" y="5596840"/>
            <a:ext cx="6819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27685" algn="l"/>
              </a:tabLst>
            </a:pPr>
            <a:r>
              <a:rPr sz="3000" baseline="1388" dirty="0">
                <a:latin typeface="Cambria Math"/>
                <a:cs typeface="Cambria Math"/>
              </a:rPr>
              <a:t>3	</a:t>
            </a: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817861" y="5563312"/>
            <a:ext cx="4254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276225" algn="l"/>
              </a:tabLst>
            </a:pPr>
            <a:r>
              <a:rPr sz="3000" baseline="-6944" dirty="0">
                <a:latin typeface="Cambria Math"/>
                <a:cs typeface="Cambria Math"/>
              </a:rPr>
              <a:t>5	</a:t>
            </a: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11467" y="5609641"/>
            <a:ext cx="344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752588" y="5591555"/>
            <a:ext cx="2132330" cy="86360"/>
          </a:xfrm>
          <a:custGeom>
            <a:avLst/>
            <a:gdLst/>
            <a:ahLst/>
            <a:cxnLst/>
            <a:rect l="l" t="t" r="r" b="b"/>
            <a:pathLst>
              <a:path w="2132329" h="86360">
                <a:moveTo>
                  <a:pt x="0" y="78371"/>
                </a:moveTo>
                <a:lnTo>
                  <a:pt x="0" y="0"/>
                </a:lnTo>
              </a:path>
              <a:path w="2132329" h="86360">
                <a:moveTo>
                  <a:pt x="1604771" y="78371"/>
                </a:moveTo>
                <a:lnTo>
                  <a:pt x="1604771" y="0"/>
                </a:lnTo>
              </a:path>
              <a:path w="2132329" h="86360">
                <a:moveTo>
                  <a:pt x="2132076" y="85991"/>
                </a:moveTo>
                <a:lnTo>
                  <a:pt x="2132076" y="7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5" name="object 25"/>
          <p:cNvSpPr txBox="1"/>
          <p:nvPr/>
        </p:nvSpPr>
        <p:spPr>
          <a:xfrm>
            <a:off x="7670928" y="5610555"/>
            <a:ext cx="6927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8480" algn="l"/>
              </a:tabLst>
            </a:pPr>
            <a:r>
              <a:rPr sz="2000" dirty="0">
                <a:latin typeface="Cambria Math"/>
                <a:cs typeface="Cambria Math"/>
              </a:rPr>
              <a:t>1	</a:t>
            </a:r>
            <a:r>
              <a:rPr sz="3000" baseline="2777" dirty="0">
                <a:latin typeface="Cambria Math"/>
                <a:cs typeface="Cambria Math"/>
              </a:rPr>
              <a:t>2</a:t>
            </a:r>
            <a:endParaRPr sz="3000" baseline="2777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1645" y="5849519"/>
            <a:ext cx="3441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685534" y="3116327"/>
            <a:ext cx="2131060" cy="2980055"/>
            <a:chOff x="5161534" y="3116326"/>
            <a:chExt cx="2131060" cy="2980055"/>
          </a:xfrm>
        </p:grpSpPr>
        <p:sp>
          <p:nvSpPr>
            <p:cNvPr id="28" name="object 28"/>
            <p:cNvSpPr/>
            <p:nvPr/>
          </p:nvSpPr>
          <p:spPr>
            <a:xfrm>
              <a:off x="5609844" y="3122676"/>
              <a:ext cx="97790" cy="2967355"/>
            </a:xfrm>
            <a:custGeom>
              <a:avLst/>
              <a:gdLst/>
              <a:ahLst/>
              <a:cxnLst/>
              <a:rect l="l" t="t" r="r" b="b"/>
              <a:pathLst>
                <a:path w="97789" h="2967354">
                  <a:moveTo>
                    <a:pt x="83565" y="0"/>
                  </a:moveTo>
                  <a:lnTo>
                    <a:pt x="0" y="0"/>
                  </a:lnTo>
                </a:path>
                <a:path w="97789" h="2967354">
                  <a:moveTo>
                    <a:pt x="89661" y="492251"/>
                  </a:moveTo>
                  <a:lnTo>
                    <a:pt x="6095" y="492251"/>
                  </a:lnTo>
                </a:path>
                <a:path w="97789" h="2967354">
                  <a:moveTo>
                    <a:pt x="88137" y="987551"/>
                  </a:moveTo>
                  <a:lnTo>
                    <a:pt x="4571" y="987551"/>
                  </a:lnTo>
                </a:path>
                <a:path w="97789" h="2967354">
                  <a:moveTo>
                    <a:pt x="89661" y="1478280"/>
                  </a:moveTo>
                  <a:lnTo>
                    <a:pt x="6095" y="1478280"/>
                  </a:lnTo>
                </a:path>
                <a:path w="97789" h="2967354">
                  <a:moveTo>
                    <a:pt x="97281" y="2967228"/>
                  </a:moveTo>
                  <a:lnTo>
                    <a:pt x="13715" y="2967228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9" name="object 29"/>
            <p:cNvSpPr/>
            <p:nvPr/>
          </p:nvSpPr>
          <p:spPr>
            <a:xfrm>
              <a:off x="5167884" y="5591555"/>
              <a:ext cx="2118360" cy="83185"/>
            </a:xfrm>
            <a:custGeom>
              <a:avLst/>
              <a:gdLst/>
              <a:ahLst/>
              <a:cxnLst/>
              <a:rect l="l" t="t" r="r" b="b"/>
              <a:pathLst>
                <a:path w="2118359" h="83185">
                  <a:moveTo>
                    <a:pt x="0" y="78371"/>
                  </a:moveTo>
                  <a:lnTo>
                    <a:pt x="0" y="0"/>
                  </a:lnTo>
                </a:path>
                <a:path w="2118359" h="83185">
                  <a:moveTo>
                    <a:pt x="2118360" y="82943"/>
                  </a:moveTo>
                  <a:lnTo>
                    <a:pt x="2118360" y="45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973570" y="1990826"/>
            <a:ext cx="182880" cy="320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" marR="17145" indent="9525">
              <a:lnSpc>
                <a:spcPct val="119100"/>
              </a:lnSpc>
              <a:spcBef>
                <a:spcPts val="95"/>
              </a:spcBef>
            </a:pPr>
            <a:r>
              <a:rPr sz="2000" dirty="0">
                <a:latin typeface="Cambria Math"/>
                <a:cs typeface="Cambria Math"/>
              </a:rPr>
              <a:t>𝑦  6</a:t>
            </a:r>
            <a:endParaRPr sz="2000">
              <a:latin typeface="Cambria Math"/>
              <a:cs typeface="Cambria Math"/>
            </a:endParaRPr>
          </a:p>
          <a:p>
            <a:pPr marL="6350">
              <a:lnSpc>
                <a:spcPct val="100000"/>
              </a:lnSpc>
              <a:spcBef>
                <a:spcPts val="1430"/>
              </a:spcBef>
            </a:pPr>
            <a:r>
              <a:rPr sz="2000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  <a:p>
            <a:pPr marL="22225">
              <a:lnSpc>
                <a:spcPct val="100000"/>
              </a:lnSpc>
              <a:spcBef>
                <a:spcPts val="147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marL="22225">
              <a:lnSpc>
                <a:spcPct val="100000"/>
              </a:lnSpc>
              <a:spcBef>
                <a:spcPts val="1430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28575">
              <a:lnSpc>
                <a:spcPct val="100000"/>
              </a:lnSpc>
              <a:spcBef>
                <a:spcPts val="151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7033259" y="2587752"/>
            <a:ext cx="2484120" cy="3099435"/>
            <a:chOff x="5509259" y="2587751"/>
            <a:chExt cx="2484120" cy="3099435"/>
          </a:xfrm>
        </p:grpSpPr>
        <p:sp>
          <p:nvSpPr>
            <p:cNvPr id="32" name="object 32"/>
            <p:cNvSpPr/>
            <p:nvPr/>
          </p:nvSpPr>
          <p:spPr>
            <a:xfrm>
              <a:off x="5629655" y="5097779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83566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6752843" y="5602223"/>
              <a:ext cx="0" cy="78740"/>
            </a:xfrm>
            <a:custGeom>
              <a:avLst/>
              <a:gdLst/>
              <a:ahLst/>
              <a:cxnLst/>
              <a:rect l="l" t="t" r="r" b="b"/>
              <a:pathLst>
                <a:path h="78739">
                  <a:moveTo>
                    <a:pt x="0" y="78371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5618987" y="2631947"/>
              <a:ext cx="83820" cy="0"/>
            </a:xfrm>
            <a:custGeom>
              <a:avLst/>
              <a:gdLst/>
              <a:ahLst/>
              <a:cxnLst/>
              <a:rect l="l" t="t" r="r" b="b"/>
              <a:pathLst>
                <a:path w="83820">
                  <a:moveTo>
                    <a:pt x="83565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5528309" y="2606801"/>
              <a:ext cx="2446020" cy="2499360"/>
            </a:xfrm>
            <a:custGeom>
              <a:avLst/>
              <a:gdLst/>
              <a:ahLst/>
              <a:cxnLst/>
              <a:rect l="l" t="t" r="r" b="b"/>
              <a:pathLst>
                <a:path w="2446020" h="2499360">
                  <a:moveTo>
                    <a:pt x="0" y="0"/>
                  </a:moveTo>
                  <a:lnTo>
                    <a:pt x="21158" y="62478"/>
                  </a:lnTo>
                  <a:lnTo>
                    <a:pt x="42316" y="124921"/>
                  </a:lnTo>
                  <a:lnTo>
                    <a:pt x="63473" y="187295"/>
                  </a:lnTo>
                  <a:lnTo>
                    <a:pt x="84629" y="249565"/>
                  </a:lnTo>
                  <a:lnTo>
                    <a:pt x="105784" y="311696"/>
                  </a:lnTo>
                  <a:lnTo>
                    <a:pt x="126937" y="373654"/>
                  </a:lnTo>
                  <a:lnTo>
                    <a:pt x="148087" y="435403"/>
                  </a:lnTo>
                  <a:lnTo>
                    <a:pt x="169235" y="496909"/>
                  </a:lnTo>
                  <a:lnTo>
                    <a:pt x="190379" y="558138"/>
                  </a:lnTo>
                  <a:lnTo>
                    <a:pt x="211519" y="619054"/>
                  </a:lnTo>
                  <a:lnTo>
                    <a:pt x="232655" y="679623"/>
                  </a:lnTo>
                  <a:lnTo>
                    <a:pt x="253787" y="739810"/>
                  </a:lnTo>
                  <a:lnTo>
                    <a:pt x="274914" y="799581"/>
                  </a:lnTo>
                  <a:lnTo>
                    <a:pt x="296035" y="858900"/>
                  </a:lnTo>
                  <a:lnTo>
                    <a:pt x="317150" y="917733"/>
                  </a:lnTo>
                  <a:lnTo>
                    <a:pt x="338259" y="976046"/>
                  </a:lnTo>
                  <a:lnTo>
                    <a:pt x="359361" y="1033803"/>
                  </a:lnTo>
                  <a:lnTo>
                    <a:pt x="380456" y="1090970"/>
                  </a:lnTo>
                  <a:lnTo>
                    <a:pt x="401543" y="1147512"/>
                  </a:lnTo>
                  <a:lnTo>
                    <a:pt x="422623" y="1203395"/>
                  </a:lnTo>
                  <a:lnTo>
                    <a:pt x="443693" y="1258583"/>
                  </a:lnTo>
                  <a:lnTo>
                    <a:pt x="464755" y="1313043"/>
                  </a:lnTo>
                  <a:lnTo>
                    <a:pt x="485807" y="1366739"/>
                  </a:lnTo>
                  <a:lnTo>
                    <a:pt x="506849" y="1419636"/>
                  </a:lnTo>
                  <a:lnTo>
                    <a:pt x="527881" y="1471700"/>
                  </a:lnTo>
                  <a:lnTo>
                    <a:pt x="548903" y="1522897"/>
                  </a:lnTo>
                  <a:lnTo>
                    <a:pt x="569913" y="1573190"/>
                  </a:lnTo>
                  <a:lnTo>
                    <a:pt x="590912" y="1622547"/>
                  </a:lnTo>
                  <a:lnTo>
                    <a:pt x="611898" y="1670932"/>
                  </a:lnTo>
                  <a:lnTo>
                    <a:pt x="632872" y="1718309"/>
                  </a:lnTo>
                  <a:lnTo>
                    <a:pt x="653833" y="1764646"/>
                  </a:lnTo>
                  <a:lnTo>
                    <a:pt x="674781" y="1809906"/>
                  </a:lnTo>
                  <a:lnTo>
                    <a:pt x="695715" y="1854056"/>
                  </a:lnTo>
                  <a:lnTo>
                    <a:pt x="716635" y="1897060"/>
                  </a:lnTo>
                  <a:lnTo>
                    <a:pt x="737540" y="1938884"/>
                  </a:lnTo>
                  <a:lnTo>
                    <a:pt x="758430" y="1979493"/>
                  </a:lnTo>
                  <a:lnTo>
                    <a:pt x="779305" y="2018852"/>
                  </a:lnTo>
                  <a:lnTo>
                    <a:pt x="800163" y="2056926"/>
                  </a:lnTo>
                  <a:lnTo>
                    <a:pt x="821005" y="2093682"/>
                  </a:lnTo>
                  <a:lnTo>
                    <a:pt x="841831" y="2129084"/>
                  </a:lnTo>
                  <a:lnTo>
                    <a:pt x="862639" y="2163097"/>
                  </a:lnTo>
                  <a:lnTo>
                    <a:pt x="883429" y="2195687"/>
                  </a:lnTo>
                  <a:lnTo>
                    <a:pt x="924955" y="2256459"/>
                  </a:lnTo>
                  <a:lnTo>
                    <a:pt x="966404" y="2311121"/>
                  </a:lnTo>
                  <a:lnTo>
                    <a:pt x="1007774" y="2359395"/>
                  </a:lnTo>
                  <a:lnTo>
                    <a:pt x="1049061" y="2401005"/>
                  </a:lnTo>
                  <a:lnTo>
                    <a:pt x="1090261" y="2435672"/>
                  </a:lnTo>
                  <a:lnTo>
                    <a:pt x="1131371" y="2463119"/>
                  </a:lnTo>
                  <a:lnTo>
                    <a:pt x="1172387" y="2483067"/>
                  </a:lnTo>
                  <a:lnTo>
                    <a:pt x="1213306" y="2495240"/>
                  </a:lnTo>
                  <a:lnTo>
                    <a:pt x="1254124" y="2499360"/>
                  </a:lnTo>
                  <a:lnTo>
                    <a:pt x="1274495" y="2498324"/>
                  </a:lnTo>
                  <a:lnTo>
                    <a:pt x="1315160" y="2490143"/>
                  </a:lnTo>
                  <a:lnTo>
                    <a:pt x="1355726" y="2474048"/>
                  </a:lnTo>
                  <a:lnTo>
                    <a:pt x="1396196" y="2450315"/>
                  </a:lnTo>
                  <a:lnTo>
                    <a:pt x="1436575" y="2419224"/>
                  </a:lnTo>
                  <a:lnTo>
                    <a:pt x="1476865" y="2381051"/>
                  </a:lnTo>
                  <a:lnTo>
                    <a:pt x="1517070" y="2336074"/>
                  </a:lnTo>
                  <a:lnTo>
                    <a:pt x="1557194" y="2284571"/>
                  </a:lnTo>
                  <a:lnTo>
                    <a:pt x="1597240" y="2226819"/>
                  </a:lnTo>
                  <a:lnTo>
                    <a:pt x="1637212" y="2163097"/>
                  </a:lnTo>
                  <a:lnTo>
                    <a:pt x="1657171" y="2129084"/>
                  </a:lnTo>
                  <a:lnTo>
                    <a:pt x="1677112" y="2093682"/>
                  </a:lnTo>
                  <a:lnTo>
                    <a:pt x="1697037" y="2056926"/>
                  </a:lnTo>
                  <a:lnTo>
                    <a:pt x="1716946" y="2018852"/>
                  </a:lnTo>
                  <a:lnTo>
                    <a:pt x="1736838" y="1979493"/>
                  </a:lnTo>
                  <a:lnTo>
                    <a:pt x="1756715" y="1938884"/>
                  </a:lnTo>
                  <a:lnTo>
                    <a:pt x="1776577" y="1897060"/>
                  </a:lnTo>
                  <a:lnTo>
                    <a:pt x="1796424" y="1854056"/>
                  </a:lnTo>
                  <a:lnTo>
                    <a:pt x="1816257" y="1809906"/>
                  </a:lnTo>
                  <a:lnTo>
                    <a:pt x="1836076" y="1764646"/>
                  </a:lnTo>
                  <a:lnTo>
                    <a:pt x="1855882" y="1718310"/>
                  </a:lnTo>
                  <a:lnTo>
                    <a:pt x="1875675" y="1670932"/>
                  </a:lnTo>
                  <a:lnTo>
                    <a:pt x="1895456" y="1622547"/>
                  </a:lnTo>
                  <a:lnTo>
                    <a:pt x="1915224" y="1573190"/>
                  </a:lnTo>
                  <a:lnTo>
                    <a:pt x="1934981" y="1522897"/>
                  </a:lnTo>
                  <a:lnTo>
                    <a:pt x="1954726" y="1471700"/>
                  </a:lnTo>
                  <a:lnTo>
                    <a:pt x="1974461" y="1419636"/>
                  </a:lnTo>
                  <a:lnTo>
                    <a:pt x="1994186" y="1366739"/>
                  </a:lnTo>
                  <a:lnTo>
                    <a:pt x="2013901" y="1313043"/>
                  </a:lnTo>
                  <a:lnTo>
                    <a:pt x="2033606" y="1258583"/>
                  </a:lnTo>
                  <a:lnTo>
                    <a:pt x="2053303" y="1203395"/>
                  </a:lnTo>
                  <a:lnTo>
                    <a:pt x="2072990" y="1147512"/>
                  </a:lnTo>
                  <a:lnTo>
                    <a:pt x="2092670" y="1090970"/>
                  </a:lnTo>
                  <a:lnTo>
                    <a:pt x="2112342" y="1033803"/>
                  </a:lnTo>
                  <a:lnTo>
                    <a:pt x="2132007" y="976046"/>
                  </a:lnTo>
                  <a:lnTo>
                    <a:pt x="2151665" y="917733"/>
                  </a:lnTo>
                  <a:lnTo>
                    <a:pt x="2171317" y="858900"/>
                  </a:lnTo>
                  <a:lnTo>
                    <a:pt x="2190963" y="799581"/>
                  </a:lnTo>
                  <a:lnTo>
                    <a:pt x="2210603" y="739810"/>
                  </a:lnTo>
                  <a:lnTo>
                    <a:pt x="2230238" y="679623"/>
                  </a:lnTo>
                  <a:lnTo>
                    <a:pt x="2249869" y="619054"/>
                  </a:lnTo>
                  <a:lnTo>
                    <a:pt x="2269496" y="558138"/>
                  </a:lnTo>
                  <a:lnTo>
                    <a:pt x="2289119" y="496909"/>
                  </a:lnTo>
                  <a:lnTo>
                    <a:pt x="2308738" y="435403"/>
                  </a:lnTo>
                  <a:lnTo>
                    <a:pt x="2328355" y="373654"/>
                  </a:lnTo>
                  <a:lnTo>
                    <a:pt x="2347969" y="311696"/>
                  </a:lnTo>
                  <a:lnTo>
                    <a:pt x="2367581" y="249565"/>
                  </a:lnTo>
                  <a:lnTo>
                    <a:pt x="2387192" y="187295"/>
                  </a:lnTo>
                  <a:lnTo>
                    <a:pt x="2406802" y="124921"/>
                  </a:lnTo>
                  <a:lnTo>
                    <a:pt x="2426411" y="62478"/>
                  </a:lnTo>
                  <a:lnTo>
                    <a:pt x="2446019" y="0"/>
                  </a:lnTo>
                </a:path>
              </a:pathLst>
            </a:custGeom>
            <a:ln w="38099">
              <a:solidFill>
                <a:srgbClr val="C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91629" y="5013705"/>
              <a:ext cx="155955" cy="15748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8320659" y="5028946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spc="1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1950" spc="15" baseline="-14957" dirty="0">
                <a:solidFill>
                  <a:srgbClr val="C00000"/>
                </a:solidFill>
                <a:latin typeface="Cambria Math"/>
                <a:cs typeface="Cambria Math"/>
              </a:rPr>
              <a:t>𝑣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397294" y="3118460"/>
            <a:ext cx="1699895" cy="1616075"/>
          </a:xfrm>
          <a:custGeom>
            <a:avLst/>
            <a:gdLst/>
            <a:ahLst/>
            <a:cxnLst/>
            <a:rect l="l" t="t" r="r" b="b"/>
            <a:pathLst>
              <a:path w="1699895" h="1616075">
                <a:moveTo>
                  <a:pt x="239344" y="250088"/>
                </a:moveTo>
                <a:lnTo>
                  <a:pt x="231013" y="211201"/>
                </a:lnTo>
                <a:lnTo>
                  <a:pt x="214325" y="188874"/>
                </a:lnTo>
                <a:lnTo>
                  <a:pt x="214325" y="244881"/>
                </a:lnTo>
                <a:lnTo>
                  <a:pt x="213245" y="252374"/>
                </a:lnTo>
                <a:lnTo>
                  <a:pt x="183464" y="281076"/>
                </a:lnTo>
                <a:lnTo>
                  <a:pt x="156324" y="208559"/>
                </a:lnTo>
                <a:lnTo>
                  <a:pt x="153238" y="200304"/>
                </a:lnTo>
                <a:lnTo>
                  <a:pt x="157048" y="199161"/>
                </a:lnTo>
                <a:lnTo>
                  <a:pt x="162128" y="198399"/>
                </a:lnTo>
                <a:lnTo>
                  <a:pt x="168478" y="198272"/>
                </a:lnTo>
                <a:lnTo>
                  <a:pt x="174828" y="198018"/>
                </a:lnTo>
                <a:lnTo>
                  <a:pt x="180670" y="198907"/>
                </a:lnTo>
                <a:lnTo>
                  <a:pt x="186004" y="200939"/>
                </a:lnTo>
                <a:lnTo>
                  <a:pt x="191465" y="202844"/>
                </a:lnTo>
                <a:lnTo>
                  <a:pt x="213677" y="235369"/>
                </a:lnTo>
                <a:lnTo>
                  <a:pt x="214325" y="244881"/>
                </a:lnTo>
                <a:lnTo>
                  <a:pt x="214325" y="188874"/>
                </a:lnTo>
                <a:lnTo>
                  <a:pt x="178460" y="172224"/>
                </a:lnTo>
                <a:lnTo>
                  <a:pt x="170535" y="171475"/>
                </a:lnTo>
                <a:lnTo>
                  <a:pt x="162255" y="171475"/>
                </a:lnTo>
                <a:lnTo>
                  <a:pt x="117081" y="183235"/>
                </a:lnTo>
                <a:lnTo>
                  <a:pt x="82003" y="207987"/>
                </a:lnTo>
                <a:lnTo>
                  <a:pt x="66370" y="249072"/>
                </a:lnTo>
                <a:lnTo>
                  <a:pt x="66700" y="256933"/>
                </a:lnTo>
                <a:lnTo>
                  <a:pt x="78435" y="295300"/>
                </a:lnTo>
                <a:lnTo>
                  <a:pt x="81864" y="301015"/>
                </a:lnTo>
                <a:lnTo>
                  <a:pt x="85166" y="306857"/>
                </a:lnTo>
                <a:lnTo>
                  <a:pt x="110312" y="330987"/>
                </a:lnTo>
                <a:lnTo>
                  <a:pt x="111201" y="330860"/>
                </a:lnTo>
                <a:lnTo>
                  <a:pt x="112217" y="330860"/>
                </a:lnTo>
                <a:lnTo>
                  <a:pt x="113106" y="330733"/>
                </a:lnTo>
                <a:lnTo>
                  <a:pt x="113868" y="330479"/>
                </a:lnTo>
                <a:lnTo>
                  <a:pt x="114757" y="330352"/>
                </a:lnTo>
                <a:lnTo>
                  <a:pt x="115519" y="330098"/>
                </a:lnTo>
                <a:lnTo>
                  <a:pt x="116408" y="329717"/>
                </a:lnTo>
                <a:lnTo>
                  <a:pt x="118059" y="329082"/>
                </a:lnTo>
                <a:lnTo>
                  <a:pt x="126060" y="320446"/>
                </a:lnTo>
                <a:lnTo>
                  <a:pt x="125933" y="319176"/>
                </a:lnTo>
                <a:lnTo>
                  <a:pt x="125425" y="317906"/>
                </a:lnTo>
                <a:lnTo>
                  <a:pt x="124917" y="316382"/>
                </a:lnTo>
                <a:lnTo>
                  <a:pt x="123520" y="314604"/>
                </a:lnTo>
                <a:lnTo>
                  <a:pt x="121234" y="312318"/>
                </a:lnTo>
                <a:lnTo>
                  <a:pt x="118821" y="310032"/>
                </a:lnTo>
                <a:lnTo>
                  <a:pt x="116408" y="307365"/>
                </a:lnTo>
                <a:lnTo>
                  <a:pt x="93294" y="266598"/>
                </a:lnTo>
                <a:lnTo>
                  <a:pt x="91770" y="258597"/>
                </a:lnTo>
                <a:lnTo>
                  <a:pt x="91998" y="252374"/>
                </a:lnTo>
                <a:lnTo>
                  <a:pt x="111963" y="218592"/>
                </a:lnTo>
                <a:lnTo>
                  <a:pt x="118186" y="214274"/>
                </a:lnTo>
                <a:lnTo>
                  <a:pt x="124663" y="210972"/>
                </a:lnTo>
                <a:lnTo>
                  <a:pt x="131140" y="208559"/>
                </a:lnTo>
                <a:lnTo>
                  <a:pt x="166585" y="303225"/>
                </a:lnTo>
                <a:lnTo>
                  <a:pt x="167589" y="305968"/>
                </a:lnTo>
                <a:lnTo>
                  <a:pt x="169621" y="308254"/>
                </a:lnTo>
                <a:lnTo>
                  <a:pt x="172669" y="310286"/>
                </a:lnTo>
                <a:lnTo>
                  <a:pt x="175590" y="312318"/>
                </a:lnTo>
                <a:lnTo>
                  <a:pt x="179527" y="312445"/>
                </a:lnTo>
                <a:lnTo>
                  <a:pt x="184480" y="310540"/>
                </a:lnTo>
                <a:lnTo>
                  <a:pt x="188290" y="309143"/>
                </a:lnTo>
                <a:lnTo>
                  <a:pt x="194995" y="306387"/>
                </a:lnTo>
                <a:lnTo>
                  <a:pt x="227698" y="281393"/>
                </a:lnTo>
                <a:lnTo>
                  <a:pt x="227901" y="281076"/>
                </a:lnTo>
                <a:lnTo>
                  <a:pt x="231343" y="275869"/>
                </a:lnTo>
                <a:lnTo>
                  <a:pt x="234403" y="269976"/>
                </a:lnTo>
                <a:lnTo>
                  <a:pt x="236766" y="263702"/>
                </a:lnTo>
                <a:lnTo>
                  <a:pt x="238404" y="257073"/>
                </a:lnTo>
                <a:lnTo>
                  <a:pt x="239344" y="250088"/>
                </a:lnTo>
                <a:close/>
              </a:path>
              <a:path w="1699895" h="1616075">
                <a:moveTo>
                  <a:pt x="258813" y="81445"/>
                </a:moveTo>
                <a:lnTo>
                  <a:pt x="247091" y="61620"/>
                </a:lnTo>
                <a:lnTo>
                  <a:pt x="245948" y="61747"/>
                </a:lnTo>
                <a:lnTo>
                  <a:pt x="244678" y="62128"/>
                </a:lnTo>
                <a:lnTo>
                  <a:pt x="161112" y="93497"/>
                </a:lnTo>
                <a:lnTo>
                  <a:pt x="166954" y="87401"/>
                </a:lnTo>
                <a:lnTo>
                  <a:pt x="170510" y="79654"/>
                </a:lnTo>
                <a:lnTo>
                  <a:pt x="171653" y="70510"/>
                </a:lnTo>
                <a:lnTo>
                  <a:pt x="172085" y="64541"/>
                </a:lnTo>
                <a:lnTo>
                  <a:pt x="172034" y="61620"/>
                </a:lnTo>
                <a:lnTo>
                  <a:pt x="160388" y="27330"/>
                </a:lnTo>
                <a:lnTo>
                  <a:pt x="156921" y="22504"/>
                </a:lnTo>
                <a:lnTo>
                  <a:pt x="151968" y="17170"/>
                </a:lnTo>
                <a:lnTo>
                  <a:pt x="148285" y="14046"/>
                </a:lnTo>
                <a:lnTo>
                  <a:pt x="148285" y="65938"/>
                </a:lnTo>
                <a:lnTo>
                  <a:pt x="146126" y="74701"/>
                </a:lnTo>
                <a:lnTo>
                  <a:pt x="73101" y="126390"/>
                </a:lnTo>
                <a:lnTo>
                  <a:pt x="66624" y="124231"/>
                </a:lnTo>
                <a:lnTo>
                  <a:pt x="41986" y="111277"/>
                </a:lnTo>
                <a:lnTo>
                  <a:pt x="38430" y="108610"/>
                </a:lnTo>
                <a:lnTo>
                  <a:pt x="28016" y="93116"/>
                </a:lnTo>
                <a:lnTo>
                  <a:pt x="25349" y="86258"/>
                </a:lnTo>
                <a:lnTo>
                  <a:pt x="24955" y="81445"/>
                </a:lnTo>
                <a:lnTo>
                  <a:pt x="25019" y="79146"/>
                </a:lnTo>
                <a:lnTo>
                  <a:pt x="26238" y="74066"/>
                </a:lnTo>
                <a:lnTo>
                  <a:pt x="27762" y="68351"/>
                </a:lnTo>
                <a:lnTo>
                  <a:pt x="30683" y="63017"/>
                </a:lnTo>
                <a:lnTo>
                  <a:pt x="35128" y="58191"/>
                </a:lnTo>
                <a:lnTo>
                  <a:pt x="39446" y="53238"/>
                </a:lnTo>
                <a:lnTo>
                  <a:pt x="45161" y="48793"/>
                </a:lnTo>
                <a:lnTo>
                  <a:pt x="52019" y="44856"/>
                </a:lnTo>
                <a:lnTo>
                  <a:pt x="58877" y="40792"/>
                </a:lnTo>
                <a:lnTo>
                  <a:pt x="103581" y="27457"/>
                </a:lnTo>
                <a:lnTo>
                  <a:pt x="110439" y="27330"/>
                </a:lnTo>
                <a:lnTo>
                  <a:pt x="117043" y="28473"/>
                </a:lnTo>
                <a:lnTo>
                  <a:pt x="123520" y="29489"/>
                </a:lnTo>
                <a:lnTo>
                  <a:pt x="129235" y="31775"/>
                </a:lnTo>
                <a:lnTo>
                  <a:pt x="139141" y="38887"/>
                </a:lnTo>
                <a:lnTo>
                  <a:pt x="142824" y="43967"/>
                </a:lnTo>
                <a:lnTo>
                  <a:pt x="145237" y="50444"/>
                </a:lnTo>
                <a:lnTo>
                  <a:pt x="148031" y="57810"/>
                </a:lnTo>
                <a:lnTo>
                  <a:pt x="148285" y="65938"/>
                </a:lnTo>
                <a:lnTo>
                  <a:pt x="148285" y="14046"/>
                </a:lnTo>
                <a:lnTo>
                  <a:pt x="104978" y="0"/>
                </a:lnTo>
                <a:lnTo>
                  <a:pt x="96723" y="406"/>
                </a:lnTo>
                <a:lnTo>
                  <a:pt x="53327" y="12242"/>
                </a:lnTo>
                <a:lnTo>
                  <a:pt x="20040" y="33096"/>
                </a:lnTo>
                <a:lnTo>
                  <a:pt x="457" y="69240"/>
                </a:lnTo>
                <a:lnTo>
                  <a:pt x="0" y="77495"/>
                </a:lnTo>
                <a:lnTo>
                  <a:pt x="431" y="83997"/>
                </a:lnTo>
                <a:lnTo>
                  <a:pt x="16903" y="120129"/>
                </a:lnTo>
                <a:lnTo>
                  <a:pt x="48844" y="137185"/>
                </a:lnTo>
                <a:lnTo>
                  <a:pt x="31445" y="143662"/>
                </a:lnTo>
                <a:lnTo>
                  <a:pt x="26746" y="152425"/>
                </a:lnTo>
                <a:lnTo>
                  <a:pt x="27127" y="153695"/>
                </a:lnTo>
                <a:lnTo>
                  <a:pt x="27381" y="155092"/>
                </a:lnTo>
                <a:lnTo>
                  <a:pt x="38049" y="168554"/>
                </a:lnTo>
                <a:lnTo>
                  <a:pt x="39319" y="168427"/>
                </a:lnTo>
                <a:lnTo>
                  <a:pt x="40462" y="167919"/>
                </a:lnTo>
                <a:lnTo>
                  <a:pt x="151282" y="126390"/>
                </a:lnTo>
                <a:lnTo>
                  <a:pt x="239077" y="93497"/>
                </a:lnTo>
                <a:lnTo>
                  <a:pt x="254330" y="87782"/>
                </a:lnTo>
                <a:lnTo>
                  <a:pt x="255473" y="87401"/>
                </a:lnTo>
                <a:lnTo>
                  <a:pt x="256489" y="86639"/>
                </a:lnTo>
                <a:lnTo>
                  <a:pt x="257378" y="85623"/>
                </a:lnTo>
                <a:lnTo>
                  <a:pt x="258140" y="84480"/>
                </a:lnTo>
                <a:lnTo>
                  <a:pt x="258648" y="83337"/>
                </a:lnTo>
                <a:lnTo>
                  <a:pt x="258813" y="81445"/>
                </a:lnTo>
                <a:close/>
              </a:path>
              <a:path w="1699895" h="1616075">
                <a:moveTo>
                  <a:pt x="299034" y="402996"/>
                </a:moveTo>
                <a:lnTo>
                  <a:pt x="287667" y="365188"/>
                </a:lnTo>
                <a:lnTo>
                  <a:pt x="256362" y="337845"/>
                </a:lnTo>
                <a:lnTo>
                  <a:pt x="225374" y="333019"/>
                </a:lnTo>
                <a:lnTo>
                  <a:pt x="216369" y="333781"/>
                </a:lnTo>
                <a:lnTo>
                  <a:pt x="177139" y="345440"/>
                </a:lnTo>
                <a:lnTo>
                  <a:pt x="142290" y="368985"/>
                </a:lnTo>
                <a:lnTo>
                  <a:pt x="125641" y="405917"/>
                </a:lnTo>
                <a:lnTo>
                  <a:pt x="125590" y="413981"/>
                </a:lnTo>
                <a:lnTo>
                  <a:pt x="126466" y="421360"/>
                </a:lnTo>
                <a:lnTo>
                  <a:pt x="137998" y="451256"/>
                </a:lnTo>
                <a:lnTo>
                  <a:pt x="140792" y="455701"/>
                </a:lnTo>
                <a:lnTo>
                  <a:pt x="170510" y="479831"/>
                </a:lnTo>
                <a:lnTo>
                  <a:pt x="172542" y="480098"/>
                </a:lnTo>
                <a:lnTo>
                  <a:pt x="174701" y="479831"/>
                </a:lnTo>
                <a:lnTo>
                  <a:pt x="177241" y="479336"/>
                </a:lnTo>
                <a:lnTo>
                  <a:pt x="178638" y="478942"/>
                </a:lnTo>
                <a:lnTo>
                  <a:pt x="179908" y="478574"/>
                </a:lnTo>
                <a:lnTo>
                  <a:pt x="181051" y="478053"/>
                </a:lnTo>
                <a:lnTo>
                  <a:pt x="182575" y="477545"/>
                </a:lnTo>
                <a:lnTo>
                  <a:pt x="188671" y="473748"/>
                </a:lnTo>
                <a:lnTo>
                  <a:pt x="189687" y="472846"/>
                </a:lnTo>
                <a:lnTo>
                  <a:pt x="190449" y="471703"/>
                </a:lnTo>
                <a:lnTo>
                  <a:pt x="190893" y="470179"/>
                </a:lnTo>
                <a:lnTo>
                  <a:pt x="191211" y="469049"/>
                </a:lnTo>
                <a:lnTo>
                  <a:pt x="191211" y="467639"/>
                </a:lnTo>
                <a:lnTo>
                  <a:pt x="181305" y="458762"/>
                </a:lnTo>
                <a:lnTo>
                  <a:pt x="177876" y="456590"/>
                </a:lnTo>
                <a:lnTo>
                  <a:pt x="174320" y="454050"/>
                </a:lnTo>
                <a:lnTo>
                  <a:pt x="170764" y="451637"/>
                </a:lnTo>
                <a:lnTo>
                  <a:pt x="167208" y="448348"/>
                </a:lnTo>
                <a:lnTo>
                  <a:pt x="163525" y="444411"/>
                </a:lnTo>
                <a:lnTo>
                  <a:pt x="159842" y="440588"/>
                </a:lnTo>
                <a:lnTo>
                  <a:pt x="156921" y="435648"/>
                </a:lnTo>
                <a:lnTo>
                  <a:pt x="154762" y="429666"/>
                </a:lnTo>
                <a:lnTo>
                  <a:pt x="152349" y="423443"/>
                </a:lnTo>
                <a:lnTo>
                  <a:pt x="151460" y="417360"/>
                </a:lnTo>
                <a:lnTo>
                  <a:pt x="152222" y="405917"/>
                </a:lnTo>
                <a:lnTo>
                  <a:pt x="154127" y="400456"/>
                </a:lnTo>
                <a:lnTo>
                  <a:pt x="157556" y="395122"/>
                </a:lnTo>
                <a:lnTo>
                  <a:pt x="160858" y="389915"/>
                </a:lnTo>
                <a:lnTo>
                  <a:pt x="196926" y="367944"/>
                </a:lnTo>
                <a:lnTo>
                  <a:pt x="234696" y="360451"/>
                </a:lnTo>
                <a:lnTo>
                  <a:pt x="244678" y="361848"/>
                </a:lnTo>
                <a:lnTo>
                  <a:pt x="272745" y="391820"/>
                </a:lnTo>
                <a:lnTo>
                  <a:pt x="273888" y="397535"/>
                </a:lnTo>
                <a:lnTo>
                  <a:pt x="273634" y="407949"/>
                </a:lnTo>
                <a:lnTo>
                  <a:pt x="273126" y="412521"/>
                </a:lnTo>
                <a:lnTo>
                  <a:pt x="272110" y="416598"/>
                </a:lnTo>
                <a:lnTo>
                  <a:pt x="271221" y="420662"/>
                </a:lnTo>
                <a:lnTo>
                  <a:pt x="270078" y="424205"/>
                </a:lnTo>
                <a:lnTo>
                  <a:pt x="268808" y="427507"/>
                </a:lnTo>
                <a:lnTo>
                  <a:pt x="267665" y="430822"/>
                </a:lnTo>
                <a:lnTo>
                  <a:pt x="267411" y="433603"/>
                </a:lnTo>
                <a:lnTo>
                  <a:pt x="269189" y="438175"/>
                </a:lnTo>
                <a:lnTo>
                  <a:pt x="270840" y="439712"/>
                </a:lnTo>
                <a:lnTo>
                  <a:pt x="273380" y="440347"/>
                </a:lnTo>
                <a:lnTo>
                  <a:pt x="275793" y="441096"/>
                </a:lnTo>
                <a:lnTo>
                  <a:pt x="288874" y="436270"/>
                </a:lnTo>
                <a:lnTo>
                  <a:pt x="290652" y="435000"/>
                </a:lnTo>
                <a:lnTo>
                  <a:pt x="291541" y="434124"/>
                </a:lnTo>
                <a:lnTo>
                  <a:pt x="292176" y="433095"/>
                </a:lnTo>
                <a:lnTo>
                  <a:pt x="292938" y="432079"/>
                </a:lnTo>
                <a:lnTo>
                  <a:pt x="293700" y="430555"/>
                </a:lnTo>
                <a:lnTo>
                  <a:pt x="294589" y="428536"/>
                </a:lnTo>
                <a:lnTo>
                  <a:pt x="295605" y="426618"/>
                </a:lnTo>
                <a:lnTo>
                  <a:pt x="296494" y="423710"/>
                </a:lnTo>
                <a:lnTo>
                  <a:pt x="297383" y="419773"/>
                </a:lnTo>
                <a:lnTo>
                  <a:pt x="298272" y="415950"/>
                </a:lnTo>
                <a:lnTo>
                  <a:pt x="298780" y="411899"/>
                </a:lnTo>
                <a:lnTo>
                  <a:pt x="299034" y="402996"/>
                </a:lnTo>
                <a:close/>
              </a:path>
              <a:path w="1699895" h="1616075">
                <a:moveTo>
                  <a:pt x="351688" y="543966"/>
                </a:moveTo>
                <a:lnTo>
                  <a:pt x="349516" y="527456"/>
                </a:lnTo>
                <a:lnTo>
                  <a:pt x="349072" y="525678"/>
                </a:lnTo>
                <a:lnTo>
                  <a:pt x="348513" y="523900"/>
                </a:lnTo>
                <a:lnTo>
                  <a:pt x="347726" y="521868"/>
                </a:lnTo>
                <a:lnTo>
                  <a:pt x="346786" y="519328"/>
                </a:lnTo>
                <a:lnTo>
                  <a:pt x="345135" y="516153"/>
                </a:lnTo>
                <a:lnTo>
                  <a:pt x="343014" y="512978"/>
                </a:lnTo>
                <a:lnTo>
                  <a:pt x="341071" y="510184"/>
                </a:lnTo>
                <a:lnTo>
                  <a:pt x="339242" y="508279"/>
                </a:lnTo>
                <a:lnTo>
                  <a:pt x="338277" y="507263"/>
                </a:lnTo>
                <a:lnTo>
                  <a:pt x="331038" y="502056"/>
                </a:lnTo>
                <a:lnTo>
                  <a:pt x="326720" y="499643"/>
                </a:lnTo>
                <a:lnTo>
                  <a:pt x="321386" y="497484"/>
                </a:lnTo>
                <a:lnTo>
                  <a:pt x="319938" y="496849"/>
                </a:lnTo>
                <a:lnTo>
                  <a:pt x="316179" y="495198"/>
                </a:lnTo>
                <a:lnTo>
                  <a:pt x="310972" y="495071"/>
                </a:lnTo>
                <a:lnTo>
                  <a:pt x="305638" y="496849"/>
                </a:lnTo>
                <a:lnTo>
                  <a:pt x="326212" y="489229"/>
                </a:lnTo>
                <a:lnTo>
                  <a:pt x="327228" y="488467"/>
                </a:lnTo>
                <a:lnTo>
                  <a:pt x="329006" y="486689"/>
                </a:lnTo>
                <a:lnTo>
                  <a:pt x="329514" y="485546"/>
                </a:lnTo>
                <a:lnTo>
                  <a:pt x="330022" y="482752"/>
                </a:lnTo>
                <a:lnTo>
                  <a:pt x="329895" y="481228"/>
                </a:lnTo>
                <a:lnTo>
                  <a:pt x="323037" y="466115"/>
                </a:lnTo>
                <a:lnTo>
                  <a:pt x="322021" y="465112"/>
                </a:lnTo>
                <a:lnTo>
                  <a:pt x="320878" y="464591"/>
                </a:lnTo>
                <a:lnTo>
                  <a:pt x="318338" y="464337"/>
                </a:lnTo>
                <a:lnTo>
                  <a:pt x="317068" y="464464"/>
                </a:lnTo>
                <a:lnTo>
                  <a:pt x="171907" y="518820"/>
                </a:lnTo>
                <a:lnTo>
                  <a:pt x="168732" y="520979"/>
                </a:lnTo>
                <a:lnTo>
                  <a:pt x="167843" y="521868"/>
                </a:lnTo>
                <a:lnTo>
                  <a:pt x="167576" y="522757"/>
                </a:lnTo>
                <a:lnTo>
                  <a:pt x="167449" y="528091"/>
                </a:lnTo>
                <a:lnTo>
                  <a:pt x="167589" y="528853"/>
                </a:lnTo>
                <a:lnTo>
                  <a:pt x="174320" y="542950"/>
                </a:lnTo>
                <a:lnTo>
                  <a:pt x="175209" y="543966"/>
                </a:lnTo>
                <a:lnTo>
                  <a:pt x="176352" y="544474"/>
                </a:lnTo>
                <a:lnTo>
                  <a:pt x="179019" y="544982"/>
                </a:lnTo>
                <a:lnTo>
                  <a:pt x="180289" y="544982"/>
                </a:lnTo>
                <a:lnTo>
                  <a:pt x="181559" y="544474"/>
                </a:lnTo>
                <a:lnTo>
                  <a:pt x="278079" y="508279"/>
                </a:lnTo>
                <a:lnTo>
                  <a:pt x="314401" y="519963"/>
                </a:lnTo>
                <a:lnTo>
                  <a:pt x="325475" y="542950"/>
                </a:lnTo>
                <a:lnTo>
                  <a:pt x="325704" y="544982"/>
                </a:lnTo>
                <a:lnTo>
                  <a:pt x="325831" y="550697"/>
                </a:lnTo>
                <a:lnTo>
                  <a:pt x="326466" y="552094"/>
                </a:lnTo>
                <a:lnTo>
                  <a:pt x="326974" y="553745"/>
                </a:lnTo>
                <a:lnTo>
                  <a:pt x="327863" y="554888"/>
                </a:lnTo>
                <a:lnTo>
                  <a:pt x="329006" y="555396"/>
                </a:lnTo>
                <a:lnTo>
                  <a:pt x="330276" y="555904"/>
                </a:lnTo>
                <a:lnTo>
                  <a:pt x="331419" y="556158"/>
                </a:lnTo>
                <a:lnTo>
                  <a:pt x="333832" y="556158"/>
                </a:lnTo>
                <a:lnTo>
                  <a:pt x="335102" y="556031"/>
                </a:lnTo>
                <a:lnTo>
                  <a:pt x="336626" y="555523"/>
                </a:lnTo>
                <a:lnTo>
                  <a:pt x="338150" y="555142"/>
                </a:lnTo>
                <a:lnTo>
                  <a:pt x="339547" y="554761"/>
                </a:lnTo>
                <a:lnTo>
                  <a:pt x="341071" y="554126"/>
                </a:lnTo>
                <a:lnTo>
                  <a:pt x="342087" y="553745"/>
                </a:lnTo>
                <a:lnTo>
                  <a:pt x="343230" y="553237"/>
                </a:lnTo>
                <a:lnTo>
                  <a:pt x="344754" y="552602"/>
                </a:lnTo>
                <a:lnTo>
                  <a:pt x="346151" y="551967"/>
                </a:lnTo>
                <a:lnTo>
                  <a:pt x="347167" y="551459"/>
                </a:lnTo>
                <a:lnTo>
                  <a:pt x="348691" y="550443"/>
                </a:lnTo>
                <a:lnTo>
                  <a:pt x="349326" y="549808"/>
                </a:lnTo>
                <a:lnTo>
                  <a:pt x="349834" y="549173"/>
                </a:lnTo>
                <a:lnTo>
                  <a:pt x="350469" y="548538"/>
                </a:lnTo>
                <a:lnTo>
                  <a:pt x="350850" y="547522"/>
                </a:lnTo>
                <a:lnTo>
                  <a:pt x="351231" y="546379"/>
                </a:lnTo>
                <a:lnTo>
                  <a:pt x="351612" y="545109"/>
                </a:lnTo>
                <a:lnTo>
                  <a:pt x="351688" y="543966"/>
                </a:lnTo>
                <a:close/>
              </a:path>
              <a:path w="1699895" h="1616075">
                <a:moveTo>
                  <a:pt x="395541" y="660425"/>
                </a:moveTo>
                <a:lnTo>
                  <a:pt x="383273" y="621055"/>
                </a:lnTo>
                <a:lnTo>
                  <a:pt x="370509" y="606539"/>
                </a:lnTo>
                <a:lnTo>
                  <a:pt x="370509" y="661695"/>
                </a:lnTo>
                <a:lnTo>
                  <a:pt x="369328" y="669315"/>
                </a:lnTo>
                <a:lnTo>
                  <a:pt x="339547" y="698525"/>
                </a:lnTo>
                <a:lnTo>
                  <a:pt x="312623" y="626135"/>
                </a:lnTo>
                <a:lnTo>
                  <a:pt x="309321" y="617245"/>
                </a:lnTo>
                <a:lnTo>
                  <a:pt x="313131" y="615975"/>
                </a:lnTo>
                <a:lnTo>
                  <a:pt x="336753" y="615975"/>
                </a:lnTo>
                <a:lnTo>
                  <a:pt x="342087" y="618515"/>
                </a:lnTo>
                <a:lnTo>
                  <a:pt x="347548" y="619785"/>
                </a:lnTo>
                <a:lnTo>
                  <a:pt x="369760" y="652805"/>
                </a:lnTo>
                <a:lnTo>
                  <a:pt x="370509" y="661695"/>
                </a:lnTo>
                <a:lnTo>
                  <a:pt x="370509" y="606539"/>
                </a:lnTo>
                <a:lnTo>
                  <a:pt x="368376" y="604545"/>
                </a:lnTo>
                <a:lnTo>
                  <a:pt x="362483" y="599465"/>
                </a:lnTo>
                <a:lnTo>
                  <a:pt x="356133" y="596925"/>
                </a:lnTo>
                <a:lnTo>
                  <a:pt x="349326" y="593115"/>
                </a:lnTo>
                <a:lnTo>
                  <a:pt x="342099" y="590575"/>
                </a:lnTo>
                <a:lnTo>
                  <a:pt x="334543" y="589305"/>
                </a:lnTo>
                <a:lnTo>
                  <a:pt x="309803" y="589305"/>
                </a:lnTo>
                <a:lnTo>
                  <a:pt x="301015" y="591845"/>
                </a:lnTo>
                <a:lnTo>
                  <a:pt x="291947" y="593115"/>
                </a:lnTo>
                <a:lnTo>
                  <a:pt x="256730" y="609625"/>
                </a:lnTo>
                <a:lnTo>
                  <a:pt x="229565" y="637565"/>
                </a:lnTo>
                <a:lnTo>
                  <a:pt x="222453" y="666775"/>
                </a:lnTo>
                <a:lnTo>
                  <a:pt x="222783" y="674395"/>
                </a:lnTo>
                <a:lnTo>
                  <a:pt x="234518" y="712495"/>
                </a:lnTo>
                <a:lnTo>
                  <a:pt x="241249" y="723925"/>
                </a:lnTo>
                <a:lnTo>
                  <a:pt x="244551" y="729005"/>
                </a:lnTo>
                <a:lnTo>
                  <a:pt x="247472" y="732815"/>
                </a:lnTo>
                <a:lnTo>
                  <a:pt x="250520" y="736625"/>
                </a:lnTo>
                <a:lnTo>
                  <a:pt x="253314" y="740435"/>
                </a:lnTo>
                <a:lnTo>
                  <a:pt x="258648" y="745515"/>
                </a:lnTo>
                <a:lnTo>
                  <a:pt x="260426" y="746785"/>
                </a:lnTo>
                <a:lnTo>
                  <a:pt x="261442" y="746785"/>
                </a:lnTo>
                <a:lnTo>
                  <a:pt x="262331" y="748055"/>
                </a:lnTo>
                <a:lnTo>
                  <a:pt x="271602" y="748055"/>
                </a:lnTo>
                <a:lnTo>
                  <a:pt x="272491" y="746785"/>
                </a:lnTo>
                <a:lnTo>
                  <a:pt x="274142" y="746785"/>
                </a:lnTo>
                <a:lnTo>
                  <a:pt x="275539" y="745515"/>
                </a:lnTo>
                <a:lnTo>
                  <a:pt x="276809" y="745515"/>
                </a:lnTo>
                <a:lnTo>
                  <a:pt x="278079" y="744245"/>
                </a:lnTo>
                <a:lnTo>
                  <a:pt x="280111" y="742975"/>
                </a:lnTo>
                <a:lnTo>
                  <a:pt x="281000" y="741705"/>
                </a:lnTo>
                <a:lnTo>
                  <a:pt x="281635" y="740435"/>
                </a:lnTo>
                <a:lnTo>
                  <a:pt x="282143" y="737895"/>
                </a:lnTo>
                <a:lnTo>
                  <a:pt x="282016" y="736625"/>
                </a:lnTo>
                <a:lnTo>
                  <a:pt x="281000" y="734085"/>
                </a:lnTo>
                <a:lnTo>
                  <a:pt x="279603" y="731545"/>
                </a:lnTo>
                <a:lnTo>
                  <a:pt x="274904" y="727735"/>
                </a:lnTo>
                <a:lnTo>
                  <a:pt x="272364" y="725195"/>
                </a:lnTo>
                <a:lnTo>
                  <a:pt x="269697" y="721385"/>
                </a:lnTo>
                <a:lnTo>
                  <a:pt x="266903" y="718845"/>
                </a:lnTo>
                <a:lnTo>
                  <a:pt x="263982" y="715035"/>
                </a:lnTo>
                <a:lnTo>
                  <a:pt x="247853" y="675665"/>
                </a:lnTo>
                <a:lnTo>
                  <a:pt x="248107" y="669315"/>
                </a:lnTo>
                <a:lnTo>
                  <a:pt x="268046" y="636295"/>
                </a:lnTo>
                <a:lnTo>
                  <a:pt x="274269" y="631215"/>
                </a:lnTo>
                <a:lnTo>
                  <a:pt x="287223" y="626135"/>
                </a:lnTo>
                <a:lnTo>
                  <a:pt x="322656" y="720115"/>
                </a:lnTo>
                <a:lnTo>
                  <a:pt x="323672" y="722655"/>
                </a:lnTo>
                <a:lnTo>
                  <a:pt x="325704" y="725195"/>
                </a:lnTo>
                <a:lnTo>
                  <a:pt x="328752" y="727735"/>
                </a:lnTo>
                <a:lnTo>
                  <a:pt x="331673" y="729005"/>
                </a:lnTo>
                <a:lnTo>
                  <a:pt x="335610" y="730275"/>
                </a:lnTo>
                <a:lnTo>
                  <a:pt x="340563" y="727735"/>
                </a:lnTo>
                <a:lnTo>
                  <a:pt x="344373" y="726465"/>
                </a:lnTo>
                <a:lnTo>
                  <a:pt x="351066" y="723925"/>
                </a:lnTo>
                <a:lnTo>
                  <a:pt x="357441" y="720115"/>
                </a:lnTo>
                <a:lnTo>
                  <a:pt x="363550" y="717575"/>
                </a:lnTo>
                <a:lnTo>
                  <a:pt x="369392" y="712495"/>
                </a:lnTo>
                <a:lnTo>
                  <a:pt x="374738" y="708685"/>
                </a:lnTo>
                <a:lnTo>
                  <a:pt x="379552" y="703605"/>
                </a:lnTo>
                <a:lnTo>
                  <a:pt x="395427" y="668045"/>
                </a:lnTo>
                <a:lnTo>
                  <a:pt x="395541" y="660425"/>
                </a:lnTo>
                <a:close/>
              </a:path>
              <a:path w="1699895" h="1616075">
                <a:moveTo>
                  <a:pt x="449529" y="803935"/>
                </a:moveTo>
                <a:lnTo>
                  <a:pt x="438734" y="768375"/>
                </a:lnTo>
                <a:lnTo>
                  <a:pt x="437337" y="765835"/>
                </a:lnTo>
                <a:lnTo>
                  <a:pt x="404698" y="742975"/>
                </a:lnTo>
                <a:lnTo>
                  <a:pt x="392633" y="742975"/>
                </a:lnTo>
                <a:lnTo>
                  <a:pt x="358343" y="764565"/>
                </a:lnTo>
                <a:lnTo>
                  <a:pt x="351002" y="810285"/>
                </a:lnTo>
                <a:lnTo>
                  <a:pt x="350913" y="819175"/>
                </a:lnTo>
                <a:lnTo>
                  <a:pt x="350850" y="821715"/>
                </a:lnTo>
                <a:lnTo>
                  <a:pt x="350342" y="826795"/>
                </a:lnTo>
                <a:lnTo>
                  <a:pt x="349453" y="830605"/>
                </a:lnTo>
                <a:lnTo>
                  <a:pt x="348437" y="834415"/>
                </a:lnTo>
                <a:lnTo>
                  <a:pt x="347040" y="836955"/>
                </a:lnTo>
                <a:lnTo>
                  <a:pt x="345135" y="840765"/>
                </a:lnTo>
                <a:lnTo>
                  <a:pt x="343103" y="843305"/>
                </a:lnTo>
                <a:lnTo>
                  <a:pt x="340309" y="845845"/>
                </a:lnTo>
                <a:lnTo>
                  <a:pt x="336499" y="847115"/>
                </a:lnTo>
                <a:lnTo>
                  <a:pt x="332562" y="848385"/>
                </a:lnTo>
                <a:lnTo>
                  <a:pt x="322148" y="848385"/>
                </a:lnTo>
                <a:lnTo>
                  <a:pt x="318973" y="847115"/>
                </a:lnTo>
                <a:lnTo>
                  <a:pt x="316179" y="844575"/>
                </a:lnTo>
                <a:lnTo>
                  <a:pt x="313258" y="843305"/>
                </a:lnTo>
                <a:lnTo>
                  <a:pt x="310718" y="840765"/>
                </a:lnTo>
                <a:lnTo>
                  <a:pt x="308432" y="836955"/>
                </a:lnTo>
                <a:lnTo>
                  <a:pt x="306019" y="834415"/>
                </a:lnTo>
                <a:lnTo>
                  <a:pt x="303987" y="830605"/>
                </a:lnTo>
                <a:lnTo>
                  <a:pt x="302336" y="825525"/>
                </a:lnTo>
                <a:lnTo>
                  <a:pt x="300177" y="819175"/>
                </a:lnTo>
                <a:lnTo>
                  <a:pt x="298907" y="814095"/>
                </a:lnTo>
                <a:lnTo>
                  <a:pt x="298462" y="806475"/>
                </a:lnTo>
                <a:lnTo>
                  <a:pt x="298526" y="800125"/>
                </a:lnTo>
                <a:lnTo>
                  <a:pt x="299034" y="796315"/>
                </a:lnTo>
                <a:lnTo>
                  <a:pt x="300050" y="789965"/>
                </a:lnTo>
                <a:lnTo>
                  <a:pt x="301574" y="783615"/>
                </a:lnTo>
                <a:lnTo>
                  <a:pt x="301574" y="779805"/>
                </a:lnTo>
                <a:lnTo>
                  <a:pt x="300939" y="778535"/>
                </a:lnTo>
                <a:lnTo>
                  <a:pt x="300431" y="777265"/>
                </a:lnTo>
                <a:lnTo>
                  <a:pt x="299669" y="775995"/>
                </a:lnTo>
                <a:lnTo>
                  <a:pt x="298399" y="775995"/>
                </a:lnTo>
                <a:lnTo>
                  <a:pt x="297256" y="774725"/>
                </a:lnTo>
                <a:lnTo>
                  <a:pt x="287858" y="774725"/>
                </a:lnTo>
                <a:lnTo>
                  <a:pt x="286334" y="775995"/>
                </a:lnTo>
                <a:lnTo>
                  <a:pt x="283286" y="777265"/>
                </a:lnTo>
                <a:lnTo>
                  <a:pt x="280873" y="778535"/>
                </a:lnTo>
                <a:lnTo>
                  <a:pt x="277317" y="781075"/>
                </a:lnTo>
                <a:lnTo>
                  <a:pt x="276047" y="782345"/>
                </a:lnTo>
                <a:lnTo>
                  <a:pt x="275285" y="784885"/>
                </a:lnTo>
                <a:lnTo>
                  <a:pt x="274396" y="786155"/>
                </a:lnTo>
                <a:lnTo>
                  <a:pt x="273761" y="789965"/>
                </a:lnTo>
                <a:lnTo>
                  <a:pt x="273380" y="792505"/>
                </a:lnTo>
                <a:lnTo>
                  <a:pt x="272872" y="796315"/>
                </a:lnTo>
                <a:lnTo>
                  <a:pt x="272770" y="800125"/>
                </a:lnTo>
                <a:lnTo>
                  <a:pt x="272999" y="807745"/>
                </a:lnTo>
                <a:lnTo>
                  <a:pt x="285826" y="848385"/>
                </a:lnTo>
                <a:lnTo>
                  <a:pt x="319227" y="875055"/>
                </a:lnTo>
                <a:lnTo>
                  <a:pt x="340182" y="875055"/>
                </a:lnTo>
                <a:lnTo>
                  <a:pt x="347548" y="871245"/>
                </a:lnTo>
                <a:lnTo>
                  <a:pt x="354025" y="868705"/>
                </a:lnTo>
                <a:lnTo>
                  <a:pt x="375869" y="826795"/>
                </a:lnTo>
                <a:lnTo>
                  <a:pt x="376250" y="816635"/>
                </a:lnTo>
                <a:lnTo>
                  <a:pt x="376326" y="814095"/>
                </a:lnTo>
                <a:lnTo>
                  <a:pt x="376428" y="806475"/>
                </a:lnTo>
                <a:lnTo>
                  <a:pt x="376631" y="801395"/>
                </a:lnTo>
                <a:lnTo>
                  <a:pt x="376758" y="796315"/>
                </a:lnTo>
                <a:lnTo>
                  <a:pt x="382727" y="777265"/>
                </a:lnTo>
                <a:lnTo>
                  <a:pt x="384759" y="773455"/>
                </a:lnTo>
                <a:lnTo>
                  <a:pt x="387807" y="772185"/>
                </a:lnTo>
                <a:lnTo>
                  <a:pt x="394919" y="769645"/>
                </a:lnTo>
                <a:lnTo>
                  <a:pt x="397713" y="768375"/>
                </a:lnTo>
                <a:lnTo>
                  <a:pt x="403301" y="769645"/>
                </a:lnTo>
                <a:lnTo>
                  <a:pt x="405968" y="769645"/>
                </a:lnTo>
                <a:lnTo>
                  <a:pt x="408635" y="770915"/>
                </a:lnTo>
                <a:lnTo>
                  <a:pt x="425145" y="810285"/>
                </a:lnTo>
                <a:lnTo>
                  <a:pt x="424510" y="816635"/>
                </a:lnTo>
                <a:lnTo>
                  <a:pt x="423494" y="821715"/>
                </a:lnTo>
                <a:lnTo>
                  <a:pt x="422859" y="822985"/>
                </a:lnTo>
                <a:lnTo>
                  <a:pt x="422859" y="825525"/>
                </a:lnTo>
                <a:lnTo>
                  <a:pt x="423494" y="826795"/>
                </a:lnTo>
                <a:lnTo>
                  <a:pt x="424002" y="828065"/>
                </a:lnTo>
                <a:lnTo>
                  <a:pt x="424891" y="829335"/>
                </a:lnTo>
                <a:lnTo>
                  <a:pt x="426034" y="830605"/>
                </a:lnTo>
                <a:lnTo>
                  <a:pt x="427177" y="830605"/>
                </a:lnTo>
                <a:lnTo>
                  <a:pt x="428320" y="831875"/>
                </a:lnTo>
                <a:lnTo>
                  <a:pt x="432384" y="831875"/>
                </a:lnTo>
                <a:lnTo>
                  <a:pt x="434924" y="830605"/>
                </a:lnTo>
                <a:lnTo>
                  <a:pt x="436321" y="830605"/>
                </a:lnTo>
                <a:lnTo>
                  <a:pt x="437718" y="829335"/>
                </a:lnTo>
                <a:lnTo>
                  <a:pt x="440131" y="829335"/>
                </a:lnTo>
                <a:lnTo>
                  <a:pt x="441147" y="828065"/>
                </a:lnTo>
                <a:lnTo>
                  <a:pt x="442290" y="828065"/>
                </a:lnTo>
                <a:lnTo>
                  <a:pt x="443179" y="826795"/>
                </a:lnTo>
                <a:lnTo>
                  <a:pt x="443941" y="826795"/>
                </a:lnTo>
                <a:lnTo>
                  <a:pt x="445338" y="825525"/>
                </a:lnTo>
                <a:lnTo>
                  <a:pt x="445973" y="824255"/>
                </a:lnTo>
                <a:lnTo>
                  <a:pt x="446735" y="824255"/>
                </a:lnTo>
                <a:lnTo>
                  <a:pt x="447370" y="822985"/>
                </a:lnTo>
                <a:lnTo>
                  <a:pt x="447878" y="820445"/>
                </a:lnTo>
                <a:lnTo>
                  <a:pt x="448386" y="819175"/>
                </a:lnTo>
                <a:lnTo>
                  <a:pt x="449529" y="811555"/>
                </a:lnTo>
                <a:lnTo>
                  <a:pt x="449529" y="803935"/>
                </a:lnTo>
                <a:close/>
              </a:path>
              <a:path w="1699895" h="1616075">
                <a:moveTo>
                  <a:pt x="502031" y="948715"/>
                </a:moveTo>
                <a:lnTo>
                  <a:pt x="497154" y="922045"/>
                </a:lnTo>
                <a:lnTo>
                  <a:pt x="494233" y="914425"/>
                </a:lnTo>
                <a:lnTo>
                  <a:pt x="490829" y="908075"/>
                </a:lnTo>
                <a:lnTo>
                  <a:pt x="486892" y="902995"/>
                </a:lnTo>
                <a:lnTo>
                  <a:pt x="482422" y="896645"/>
                </a:lnTo>
                <a:lnTo>
                  <a:pt x="452539" y="878865"/>
                </a:lnTo>
                <a:lnTo>
                  <a:pt x="445020" y="876325"/>
                </a:lnTo>
                <a:lnTo>
                  <a:pt x="419544" y="876325"/>
                </a:lnTo>
                <a:lnTo>
                  <a:pt x="410006" y="878865"/>
                </a:lnTo>
                <a:lnTo>
                  <a:pt x="399973" y="881405"/>
                </a:lnTo>
                <a:lnTo>
                  <a:pt x="364020" y="896645"/>
                </a:lnTo>
                <a:lnTo>
                  <a:pt x="336626" y="923315"/>
                </a:lnTo>
                <a:lnTo>
                  <a:pt x="328663" y="956335"/>
                </a:lnTo>
                <a:lnTo>
                  <a:pt x="329552" y="963955"/>
                </a:lnTo>
                <a:lnTo>
                  <a:pt x="331279" y="971575"/>
                </a:lnTo>
                <a:lnTo>
                  <a:pt x="333832" y="979195"/>
                </a:lnTo>
                <a:lnTo>
                  <a:pt x="335737" y="985545"/>
                </a:lnTo>
                <a:lnTo>
                  <a:pt x="338150" y="989355"/>
                </a:lnTo>
                <a:lnTo>
                  <a:pt x="341071" y="994435"/>
                </a:lnTo>
                <a:lnTo>
                  <a:pt x="343992" y="998245"/>
                </a:lnTo>
                <a:lnTo>
                  <a:pt x="366852" y="1019835"/>
                </a:lnTo>
                <a:lnTo>
                  <a:pt x="371170" y="1022375"/>
                </a:lnTo>
                <a:lnTo>
                  <a:pt x="373710" y="1022375"/>
                </a:lnTo>
                <a:lnTo>
                  <a:pt x="375615" y="1023645"/>
                </a:lnTo>
                <a:lnTo>
                  <a:pt x="379044" y="1022375"/>
                </a:lnTo>
                <a:lnTo>
                  <a:pt x="380441" y="1022375"/>
                </a:lnTo>
                <a:lnTo>
                  <a:pt x="382981" y="1021105"/>
                </a:lnTo>
                <a:lnTo>
                  <a:pt x="384124" y="1021105"/>
                </a:lnTo>
                <a:lnTo>
                  <a:pt x="385648" y="1019835"/>
                </a:lnTo>
                <a:lnTo>
                  <a:pt x="387045" y="1019835"/>
                </a:lnTo>
                <a:lnTo>
                  <a:pt x="388315" y="1018565"/>
                </a:lnTo>
                <a:lnTo>
                  <a:pt x="389585" y="1018565"/>
                </a:lnTo>
                <a:lnTo>
                  <a:pt x="390728" y="1017295"/>
                </a:lnTo>
                <a:lnTo>
                  <a:pt x="391744" y="1017295"/>
                </a:lnTo>
                <a:lnTo>
                  <a:pt x="392760" y="1016025"/>
                </a:lnTo>
                <a:lnTo>
                  <a:pt x="393522" y="1014755"/>
                </a:lnTo>
                <a:lnTo>
                  <a:pt x="393903" y="1013485"/>
                </a:lnTo>
                <a:lnTo>
                  <a:pt x="394411" y="1012215"/>
                </a:lnTo>
                <a:lnTo>
                  <a:pt x="394284" y="1010945"/>
                </a:lnTo>
                <a:lnTo>
                  <a:pt x="393014" y="1007135"/>
                </a:lnTo>
                <a:lnTo>
                  <a:pt x="390982" y="1005865"/>
                </a:lnTo>
                <a:lnTo>
                  <a:pt x="387680" y="1003325"/>
                </a:lnTo>
                <a:lnTo>
                  <a:pt x="384378" y="1002055"/>
                </a:lnTo>
                <a:lnTo>
                  <a:pt x="380949" y="999515"/>
                </a:lnTo>
                <a:lnTo>
                  <a:pt x="377393" y="996975"/>
                </a:lnTo>
                <a:lnTo>
                  <a:pt x="373964" y="994435"/>
                </a:lnTo>
                <a:lnTo>
                  <a:pt x="370281" y="991895"/>
                </a:lnTo>
                <a:lnTo>
                  <a:pt x="366725" y="986815"/>
                </a:lnTo>
                <a:lnTo>
                  <a:pt x="363042" y="983005"/>
                </a:lnTo>
                <a:lnTo>
                  <a:pt x="360121" y="979195"/>
                </a:lnTo>
                <a:lnTo>
                  <a:pt x="355549" y="966495"/>
                </a:lnTo>
                <a:lnTo>
                  <a:pt x="354533" y="960145"/>
                </a:lnTo>
                <a:lnTo>
                  <a:pt x="355422" y="948715"/>
                </a:lnTo>
                <a:lnTo>
                  <a:pt x="357327" y="943635"/>
                </a:lnTo>
                <a:lnTo>
                  <a:pt x="360629" y="938555"/>
                </a:lnTo>
                <a:lnTo>
                  <a:pt x="364058" y="932205"/>
                </a:lnTo>
                <a:lnTo>
                  <a:pt x="375361" y="923315"/>
                </a:lnTo>
                <a:lnTo>
                  <a:pt x="380542" y="919505"/>
                </a:lnTo>
                <a:lnTo>
                  <a:pt x="386384" y="916965"/>
                </a:lnTo>
                <a:lnTo>
                  <a:pt x="392874" y="913155"/>
                </a:lnTo>
                <a:lnTo>
                  <a:pt x="399999" y="910615"/>
                </a:lnTo>
                <a:lnTo>
                  <a:pt x="413905" y="906805"/>
                </a:lnTo>
                <a:lnTo>
                  <a:pt x="426491" y="904265"/>
                </a:lnTo>
                <a:lnTo>
                  <a:pt x="437769" y="902995"/>
                </a:lnTo>
                <a:lnTo>
                  <a:pt x="447751" y="904265"/>
                </a:lnTo>
                <a:lnTo>
                  <a:pt x="475818" y="934745"/>
                </a:lnTo>
                <a:lnTo>
                  <a:pt x="476961" y="941095"/>
                </a:lnTo>
                <a:lnTo>
                  <a:pt x="476834" y="951255"/>
                </a:lnTo>
                <a:lnTo>
                  <a:pt x="472008" y="970305"/>
                </a:lnTo>
                <a:lnTo>
                  <a:pt x="470738" y="974115"/>
                </a:lnTo>
                <a:lnTo>
                  <a:pt x="470611" y="976655"/>
                </a:lnTo>
                <a:lnTo>
                  <a:pt x="471500" y="979195"/>
                </a:lnTo>
                <a:lnTo>
                  <a:pt x="472262" y="980465"/>
                </a:lnTo>
                <a:lnTo>
                  <a:pt x="473913" y="983005"/>
                </a:lnTo>
                <a:lnTo>
                  <a:pt x="476453" y="983005"/>
                </a:lnTo>
                <a:lnTo>
                  <a:pt x="478993" y="984275"/>
                </a:lnTo>
                <a:lnTo>
                  <a:pt x="482041" y="983005"/>
                </a:lnTo>
                <a:lnTo>
                  <a:pt x="485851" y="981735"/>
                </a:lnTo>
                <a:lnTo>
                  <a:pt x="487121" y="981735"/>
                </a:lnTo>
                <a:lnTo>
                  <a:pt x="490931" y="980465"/>
                </a:lnTo>
                <a:lnTo>
                  <a:pt x="492074" y="979195"/>
                </a:lnTo>
                <a:lnTo>
                  <a:pt x="492963" y="979195"/>
                </a:lnTo>
                <a:lnTo>
                  <a:pt x="493852" y="977925"/>
                </a:lnTo>
                <a:lnTo>
                  <a:pt x="495376" y="975385"/>
                </a:lnTo>
                <a:lnTo>
                  <a:pt x="496011" y="975385"/>
                </a:lnTo>
                <a:lnTo>
                  <a:pt x="496900" y="974115"/>
                </a:lnTo>
                <a:lnTo>
                  <a:pt x="499567" y="966495"/>
                </a:lnTo>
                <a:lnTo>
                  <a:pt x="501345" y="958875"/>
                </a:lnTo>
                <a:lnTo>
                  <a:pt x="501853" y="955065"/>
                </a:lnTo>
                <a:lnTo>
                  <a:pt x="502031" y="948715"/>
                </a:lnTo>
                <a:close/>
              </a:path>
              <a:path w="1699895" h="1616075">
                <a:moveTo>
                  <a:pt x="555917" y="1088415"/>
                </a:moveTo>
                <a:lnTo>
                  <a:pt x="543572" y="1050315"/>
                </a:lnTo>
                <a:lnTo>
                  <a:pt x="530847" y="1034478"/>
                </a:lnTo>
                <a:lnTo>
                  <a:pt x="530847" y="1089685"/>
                </a:lnTo>
                <a:lnTo>
                  <a:pt x="529678" y="1097305"/>
                </a:lnTo>
                <a:lnTo>
                  <a:pt x="499948" y="1126515"/>
                </a:lnTo>
                <a:lnTo>
                  <a:pt x="472909" y="1054125"/>
                </a:lnTo>
                <a:lnTo>
                  <a:pt x="469595" y="1045235"/>
                </a:lnTo>
                <a:lnTo>
                  <a:pt x="473532" y="1043965"/>
                </a:lnTo>
                <a:lnTo>
                  <a:pt x="497027" y="1043965"/>
                </a:lnTo>
                <a:lnTo>
                  <a:pt x="502488" y="1046505"/>
                </a:lnTo>
                <a:lnTo>
                  <a:pt x="507822" y="1047775"/>
                </a:lnTo>
                <a:lnTo>
                  <a:pt x="530098" y="1080795"/>
                </a:lnTo>
                <a:lnTo>
                  <a:pt x="530847" y="1089685"/>
                </a:lnTo>
                <a:lnTo>
                  <a:pt x="530847" y="1034478"/>
                </a:lnTo>
                <a:lnTo>
                  <a:pt x="502437" y="1019835"/>
                </a:lnTo>
                <a:lnTo>
                  <a:pt x="494880" y="1017295"/>
                </a:lnTo>
                <a:lnTo>
                  <a:pt x="470154" y="1017295"/>
                </a:lnTo>
                <a:lnTo>
                  <a:pt x="461365" y="1019835"/>
                </a:lnTo>
                <a:lnTo>
                  <a:pt x="452335" y="1021105"/>
                </a:lnTo>
                <a:lnTo>
                  <a:pt x="417029" y="1037615"/>
                </a:lnTo>
                <a:lnTo>
                  <a:pt x="398424" y="1054125"/>
                </a:lnTo>
                <a:lnTo>
                  <a:pt x="393788" y="1059205"/>
                </a:lnTo>
                <a:lnTo>
                  <a:pt x="382854" y="1094765"/>
                </a:lnTo>
                <a:lnTo>
                  <a:pt x="383184" y="1102385"/>
                </a:lnTo>
                <a:lnTo>
                  <a:pt x="394792" y="1140485"/>
                </a:lnTo>
                <a:lnTo>
                  <a:pt x="410921" y="1164615"/>
                </a:lnTo>
                <a:lnTo>
                  <a:pt x="413715" y="1168425"/>
                </a:lnTo>
                <a:lnTo>
                  <a:pt x="419049" y="1173505"/>
                </a:lnTo>
                <a:lnTo>
                  <a:pt x="420827" y="1174775"/>
                </a:lnTo>
                <a:lnTo>
                  <a:pt x="421716" y="1174775"/>
                </a:lnTo>
                <a:lnTo>
                  <a:pt x="422732" y="1176045"/>
                </a:lnTo>
                <a:lnTo>
                  <a:pt x="432003" y="1176045"/>
                </a:lnTo>
                <a:lnTo>
                  <a:pt x="432765" y="1174775"/>
                </a:lnTo>
                <a:lnTo>
                  <a:pt x="434416" y="1174775"/>
                </a:lnTo>
                <a:lnTo>
                  <a:pt x="435940" y="1173505"/>
                </a:lnTo>
                <a:lnTo>
                  <a:pt x="437210" y="1173505"/>
                </a:lnTo>
                <a:lnTo>
                  <a:pt x="438480" y="1172235"/>
                </a:lnTo>
                <a:lnTo>
                  <a:pt x="439496" y="1172235"/>
                </a:lnTo>
                <a:lnTo>
                  <a:pt x="440385" y="1170965"/>
                </a:lnTo>
                <a:lnTo>
                  <a:pt x="441401" y="1169695"/>
                </a:lnTo>
                <a:lnTo>
                  <a:pt x="441909" y="1168425"/>
                </a:lnTo>
                <a:lnTo>
                  <a:pt x="442417" y="1165885"/>
                </a:lnTo>
                <a:lnTo>
                  <a:pt x="442290" y="1164615"/>
                </a:lnTo>
                <a:lnTo>
                  <a:pt x="441909" y="1163345"/>
                </a:lnTo>
                <a:lnTo>
                  <a:pt x="441274" y="1162075"/>
                </a:lnTo>
                <a:lnTo>
                  <a:pt x="439877" y="1159535"/>
                </a:lnTo>
                <a:lnTo>
                  <a:pt x="437591" y="1158265"/>
                </a:lnTo>
                <a:lnTo>
                  <a:pt x="435305" y="1155725"/>
                </a:lnTo>
                <a:lnTo>
                  <a:pt x="432765" y="1153185"/>
                </a:lnTo>
                <a:lnTo>
                  <a:pt x="429971" y="1149375"/>
                </a:lnTo>
                <a:lnTo>
                  <a:pt x="427304" y="1146835"/>
                </a:lnTo>
                <a:lnTo>
                  <a:pt x="424383" y="1143025"/>
                </a:lnTo>
                <a:lnTo>
                  <a:pt x="418287" y="1132865"/>
                </a:lnTo>
                <a:lnTo>
                  <a:pt x="415493" y="1127785"/>
                </a:lnTo>
                <a:lnTo>
                  <a:pt x="413080" y="1121435"/>
                </a:lnTo>
                <a:lnTo>
                  <a:pt x="409651" y="1112545"/>
                </a:lnTo>
                <a:lnTo>
                  <a:pt x="408127" y="1103655"/>
                </a:lnTo>
                <a:lnTo>
                  <a:pt x="408508" y="1097305"/>
                </a:lnTo>
                <a:lnTo>
                  <a:pt x="408762" y="1089685"/>
                </a:lnTo>
                <a:lnTo>
                  <a:pt x="428320" y="1064285"/>
                </a:lnTo>
                <a:lnTo>
                  <a:pt x="434670" y="1059205"/>
                </a:lnTo>
                <a:lnTo>
                  <a:pt x="441020" y="1056665"/>
                </a:lnTo>
                <a:lnTo>
                  <a:pt x="447624" y="1054125"/>
                </a:lnTo>
                <a:lnTo>
                  <a:pt x="483057" y="1148105"/>
                </a:lnTo>
                <a:lnTo>
                  <a:pt x="484073" y="1151915"/>
                </a:lnTo>
                <a:lnTo>
                  <a:pt x="486105" y="1153185"/>
                </a:lnTo>
                <a:lnTo>
                  <a:pt x="489026" y="1155725"/>
                </a:lnTo>
                <a:lnTo>
                  <a:pt x="492074" y="1158265"/>
                </a:lnTo>
                <a:lnTo>
                  <a:pt x="496011" y="1158265"/>
                </a:lnTo>
                <a:lnTo>
                  <a:pt x="500964" y="1155725"/>
                </a:lnTo>
                <a:lnTo>
                  <a:pt x="504774" y="1154455"/>
                </a:lnTo>
                <a:lnTo>
                  <a:pt x="511467" y="1151915"/>
                </a:lnTo>
                <a:lnTo>
                  <a:pt x="517842" y="1148105"/>
                </a:lnTo>
                <a:lnTo>
                  <a:pt x="523951" y="1145565"/>
                </a:lnTo>
                <a:lnTo>
                  <a:pt x="550824" y="1115085"/>
                </a:lnTo>
                <a:lnTo>
                  <a:pt x="555828" y="1096035"/>
                </a:lnTo>
                <a:lnTo>
                  <a:pt x="555917" y="1088415"/>
                </a:lnTo>
                <a:close/>
              </a:path>
              <a:path w="1699895" h="1616075">
                <a:moveTo>
                  <a:pt x="619671" y="1257325"/>
                </a:moveTo>
                <a:lnTo>
                  <a:pt x="604342" y="1219225"/>
                </a:lnTo>
                <a:lnTo>
                  <a:pt x="596176" y="1211605"/>
                </a:lnTo>
                <a:lnTo>
                  <a:pt x="593229" y="1209065"/>
                </a:lnTo>
                <a:lnTo>
                  <a:pt x="586752" y="1205255"/>
                </a:lnTo>
                <a:lnTo>
                  <a:pt x="579704" y="1202715"/>
                </a:lnTo>
                <a:lnTo>
                  <a:pt x="572084" y="1201445"/>
                </a:lnTo>
                <a:lnTo>
                  <a:pt x="589229" y="1195095"/>
                </a:lnTo>
                <a:lnTo>
                  <a:pt x="590372" y="1195095"/>
                </a:lnTo>
                <a:lnTo>
                  <a:pt x="592150" y="1192555"/>
                </a:lnTo>
                <a:lnTo>
                  <a:pt x="593039" y="1192555"/>
                </a:lnTo>
                <a:lnTo>
                  <a:pt x="593547" y="1191285"/>
                </a:lnTo>
                <a:lnTo>
                  <a:pt x="594055" y="1188745"/>
                </a:lnTo>
                <a:lnTo>
                  <a:pt x="593928" y="1187475"/>
                </a:lnTo>
                <a:lnTo>
                  <a:pt x="593166" y="1183665"/>
                </a:lnTo>
                <a:lnTo>
                  <a:pt x="592658" y="1182395"/>
                </a:lnTo>
                <a:lnTo>
                  <a:pt x="592023" y="1179855"/>
                </a:lnTo>
                <a:lnTo>
                  <a:pt x="591261" y="1178585"/>
                </a:lnTo>
                <a:lnTo>
                  <a:pt x="590499" y="1176045"/>
                </a:lnTo>
                <a:lnTo>
                  <a:pt x="589864" y="1174775"/>
                </a:lnTo>
                <a:lnTo>
                  <a:pt x="589102" y="1173505"/>
                </a:lnTo>
                <a:lnTo>
                  <a:pt x="588213" y="1172235"/>
                </a:lnTo>
                <a:lnTo>
                  <a:pt x="587197" y="1172235"/>
                </a:lnTo>
                <a:lnTo>
                  <a:pt x="584911" y="1169695"/>
                </a:lnTo>
                <a:lnTo>
                  <a:pt x="581101" y="1169695"/>
                </a:lnTo>
                <a:lnTo>
                  <a:pt x="579958" y="1170965"/>
                </a:lnTo>
                <a:lnTo>
                  <a:pt x="435940" y="1224305"/>
                </a:lnTo>
                <a:lnTo>
                  <a:pt x="434797" y="1224305"/>
                </a:lnTo>
                <a:lnTo>
                  <a:pt x="433654" y="1225575"/>
                </a:lnTo>
                <a:lnTo>
                  <a:pt x="431876" y="1228115"/>
                </a:lnTo>
                <a:lnTo>
                  <a:pt x="431495" y="1228115"/>
                </a:lnTo>
                <a:lnTo>
                  <a:pt x="431368" y="1233195"/>
                </a:lnTo>
                <a:lnTo>
                  <a:pt x="431749" y="1234465"/>
                </a:lnTo>
                <a:lnTo>
                  <a:pt x="432511" y="1238275"/>
                </a:lnTo>
                <a:lnTo>
                  <a:pt x="433273" y="1239545"/>
                </a:lnTo>
                <a:lnTo>
                  <a:pt x="434162" y="1242085"/>
                </a:lnTo>
                <a:lnTo>
                  <a:pt x="434924" y="1243355"/>
                </a:lnTo>
                <a:lnTo>
                  <a:pt x="436448" y="1247165"/>
                </a:lnTo>
                <a:lnTo>
                  <a:pt x="437337" y="1247165"/>
                </a:lnTo>
                <a:lnTo>
                  <a:pt x="439242" y="1249705"/>
                </a:lnTo>
                <a:lnTo>
                  <a:pt x="440385" y="1249705"/>
                </a:lnTo>
                <a:lnTo>
                  <a:pt x="443052" y="1250975"/>
                </a:lnTo>
                <a:lnTo>
                  <a:pt x="444322" y="1250975"/>
                </a:lnTo>
                <a:lnTo>
                  <a:pt x="445592" y="1249705"/>
                </a:lnTo>
                <a:lnTo>
                  <a:pt x="547827" y="1211605"/>
                </a:lnTo>
                <a:lnTo>
                  <a:pt x="556298" y="1215415"/>
                </a:lnTo>
                <a:lnTo>
                  <a:pt x="563981" y="1217955"/>
                </a:lnTo>
                <a:lnTo>
                  <a:pt x="593928" y="1248435"/>
                </a:lnTo>
                <a:lnTo>
                  <a:pt x="594563" y="1252245"/>
                </a:lnTo>
                <a:lnTo>
                  <a:pt x="593547" y="1262405"/>
                </a:lnTo>
                <a:lnTo>
                  <a:pt x="592023" y="1266215"/>
                </a:lnTo>
                <a:lnTo>
                  <a:pt x="586689" y="1273835"/>
                </a:lnTo>
                <a:lnTo>
                  <a:pt x="583006" y="1277645"/>
                </a:lnTo>
                <a:lnTo>
                  <a:pt x="578180" y="1280185"/>
                </a:lnTo>
                <a:lnTo>
                  <a:pt x="573354" y="1283995"/>
                </a:lnTo>
                <a:lnTo>
                  <a:pt x="472643" y="1322095"/>
                </a:lnTo>
                <a:lnTo>
                  <a:pt x="471373" y="1323365"/>
                </a:lnTo>
                <a:lnTo>
                  <a:pt x="470230" y="1323365"/>
                </a:lnTo>
                <a:lnTo>
                  <a:pt x="468579" y="1325905"/>
                </a:lnTo>
                <a:lnTo>
                  <a:pt x="468198" y="1327175"/>
                </a:lnTo>
                <a:lnTo>
                  <a:pt x="468071" y="1330985"/>
                </a:lnTo>
                <a:lnTo>
                  <a:pt x="468579" y="1333525"/>
                </a:lnTo>
                <a:lnTo>
                  <a:pt x="469214" y="1336065"/>
                </a:lnTo>
                <a:lnTo>
                  <a:pt x="470103" y="1337335"/>
                </a:lnTo>
                <a:lnTo>
                  <a:pt x="471627" y="1342415"/>
                </a:lnTo>
                <a:lnTo>
                  <a:pt x="473151" y="1344955"/>
                </a:lnTo>
                <a:lnTo>
                  <a:pt x="474040" y="1344955"/>
                </a:lnTo>
                <a:lnTo>
                  <a:pt x="474929" y="1346225"/>
                </a:lnTo>
                <a:lnTo>
                  <a:pt x="475945" y="1347495"/>
                </a:lnTo>
                <a:lnTo>
                  <a:pt x="477088" y="1348765"/>
                </a:lnTo>
                <a:lnTo>
                  <a:pt x="481025" y="1348765"/>
                </a:lnTo>
                <a:lnTo>
                  <a:pt x="482168" y="1347495"/>
                </a:lnTo>
                <a:lnTo>
                  <a:pt x="569417" y="1315745"/>
                </a:lnTo>
                <a:lnTo>
                  <a:pt x="576884" y="1311935"/>
                </a:lnTo>
                <a:lnTo>
                  <a:pt x="583704" y="1309395"/>
                </a:lnTo>
                <a:lnTo>
                  <a:pt x="589838" y="1305585"/>
                </a:lnTo>
                <a:lnTo>
                  <a:pt x="595325" y="1303045"/>
                </a:lnTo>
                <a:lnTo>
                  <a:pt x="602183" y="1297965"/>
                </a:lnTo>
                <a:lnTo>
                  <a:pt x="607644" y="1292885"/>
                </a:lnTo>
                <a:lnTo>
                  <a:pt x="611962" y="1285265"/>
                </a:lnTo>
                <a:lnTo>
                  <a:pt x="616153" y="1278915"/>
                </a:lnTo>
                <a:lnTo>
                  <a:pt x="618693" y="1272565"/>
                </a:lnTo>
                <a:lnTo>
                  <a:pt x="619455" y="1263675"/>
                </a:lnTo>
                <a:lnTo>
                  <a:pt x="619671" y="1257325"/>
                </a:lnTo>
                <a:close/>
              </a:path>
              <a:path w="1699895" h="1616075">
                <a:moveTo>
                  <a:pt x="698703" y="1348765"/>
                </a:moveTo>
                <a:lnTo>
                  <a:pt x="697928" y="1344955"/>
                </a:lnTo>
                <a:lnTo>
                  <a:pt x="697433" y="1343685"/>
                </a:lnTo>
                <a:lnTo>
                  <a:pt x="696671" y="1341145"/>
                </a:lnTo>
                <a:lnTo>
                  <a:pt x="696036" y="1339875"/>
                </a:lnTo>
                <a:lnTo>
                  <a:pt x="695274" y="1338605"/>
                </a:lnTo>
                <a:lnTo>
                  <a:pt x="694512" y="1336065"/>
                </a:lnTo>
                <a:lnTo>
                  <a:pt x="693750" y="1334795"/>
                </a:lnTo>
                <a:lnTo>
                  <a:pt x="692861" y="1333525"/>
                </a:lnTo>
                <a:lnTo>
                  <a:pt x="691705" y="1332255"/>
                </a:lnTo>
                <a:lnTo>
                  <a:pt x="690702" y="1332255"/>
                </a:lnTo>
                <a:lnTo>
                  <a:pt x="689559" y="1330985"/>
                </a:lnTo>
                <a:lnTo>
                  <a:pt x="685749" y="1330985"/>
                </a:lnTo>
                <a:lnTo>
                  <a:pt x="684606" y="1332255"/>
                </a:lnTo>
                <a:lnTo>
                  <a:pt x="652475" y="1343685"/>
                </a:lnTo>
                <a:lnTo>
                  <a:pt x="645604" y="1325905"/>
                </a:lnTo>
                <a:lnTo>
                  <a:pt x="645236" y="1324635"/>
                </a:lnTo>
                <a:lnTo>
                  <a:pt x="644474" y="1323365"/>
                </a:lnTo>
                <a:lnTo>
                  <a:pt x="642429" y="1320825"/>
                </a:lnTo>
                <a:lnTo>
                  <a:pt x="639902" y="1320825"/>
                </a:lnTo>
                <a:lnTo>
                  <a:pt x="638632" y="1319555"/>
                </a:lnTo>
                <a:lnTo>
                  <a:pt x="637235" y="1319555"/>
                </a:lnTo>
                <a:lnTo>
                  <a:pt x="635838" y="1320825"/>
                </a:lnTo>
                <a:lnTo>
                  <a:pt x="632904" y="1320825"/>
                </a:lnTo>
                <a:lnTo>
                  <a:pt x="631253" y="1322095"/>
                </a:lnTo>
                <a:lnTo>
                  <a:pt x="627964" y="1323365"/>
                </a:lnTo>
                <a:lnTo>
                  <a:pt x="625551" y="1324635"/>
                </a:lnTo>
                <a:lnTo>
                  <a:pt x="623900" y="1327175"/>
                </a:lnTo>
                <a:lnTo>
                  <a:pt x="622376" y="1328445"/>
                </a:lnTo>
                <a:lnTo>
                  <a:pt x="622122" y="1330985"/>
                </a:lnTo>
                <a:lnTo>
                  <a:pt x="623138" y="1333525"/>
                </a:lnTo>
                <a:lnTo>
                  <a:pt x="629996" y="1352575"/>
                </a:lnTo>
                <a:lnTo>
                  <a:pt x="535000" y="1388135"/>
                </a:lnTo>
                <a:lnTo>
                  <a:pt x="528015" y="1390675"/>
                </a:lnTo>
                <a:lnTo>
                  <a:pt x="522300" y="1394485"/>
                </a:lnTo>
                <a:lnTo>
                  <a:pt x="504647" y="1431315"/>
                </a:lnTo>
                <a:lnTo>
                  <a:pt x="506044" y="1438935"/>
                </a:lnTo>
                <a:lnTo>
                  <a:pt x="509727" y="1449095"/>
                </a:lnTo>
                <a:lnTo>
                  <a:pt x="512013" y="1452905"/>
                </a:lnTo>
                <a:lnTo>
                  <a:pt x="514299" y="1457985"/>
                </a:lnTo>
                <a:lnTo>
                  <a:pt x="515696" y="1459255"/>
                </a:lnTo>
                <a:lnTo>
                  <a:pt x="516966" y="1461795"/>
                </a:lnTo>
                <a:lnTo>
                  <a:pt x="518363" y="1463065"/>
                </a:lnTo>
                <a:lnTo>
                  <a:pt x="524459" y="1468145"/>
                </a:lnTo>
                <a:lnTo>
                  <a:pt x="526110" y="1468145"/>
                </a:lnTo>
                <a:lnTo>
                  <a:pt x="527888" y="1469415"/>
                </a:lnTo>
                <a:lnTo>
                  <a:pt x="529920" y="1469415"/>
                </a:lnTo>
                <a:lnTo>
                  <a:pt x="531952" y="1468145"/>
                </a:lnTo>
                <a:lnTo>
                  <a:pt x="534238" y="1468145"/>
                </a:lnTo>
                <a:lnTo>
                  <a:pt x="536524" y="1466875"/>
                </a:lnTo>
                <a:lnTo>
                  <a:pt x="539445" y="1465605"/>
                </a:lnTo>
                <a:lnTo>
                  <a:pt x="541477" y="1464335"/>
                </a:lnTo>
                <a:lnTo>
                  <a:pt x="542493" y="1464335"/>
                </a:lnTo>
                <a:lnTo>
                  <a:pt x="544271" y="1461795"/>
                </a:lnTo>
                <a:lnTo>
                  <a:pt x="544779" y="1461795"/>
                </a:lnTo>
                <a:lnTo>
                  <a:pt x="544944" y="1459255"/>
                </a:lnTo>
                <a:lnTo>
                  <a:pt x="544906" y="1457985"/>
                </a:lnTo>
                <a:lnTo>
                  <a:pt x="544525" y="1456715"/>
                </a:lnTo>
                <a:lnTo>
                  <a:pt x="544017" y="1455445"/>
                </a:lnTo>
                <a:lnTo>
                  <a:pt x="543255" y="1454175"/>
                </a:lnTo>
                <a:lnTo>
                  <a:pt x="541096" y="1451635"/>
                </a:lnTo>
                <a:lnTo>
                  <a:pt x="538556" y="1449095"/>
                </a:lnTo>
                <a:lnTo>
                  <a:pt x="536143" y="1446555"/>
                </a:lnTo>
                <a:lnTo>
                  <a:pt x="535127" y="1445285"/>
                </a:lnTo>
                <a:lnTo>
                  <a:pt x="533984" y="1444015"/>
                </a:lnTo>
                <a:lnTo>
                  <a:pt x="532968" y="1441475"/>
                </a:lnTo>
                <a:lnTo>
                  <a:pt x="529539" y="1432585"/>
                </a:lnTo>
                <a:lnTo>
                  <a:pt x="530174" y="1426235"/>
                </a:lnTo>
                <a:lnTo>
                  <a:pt x="534111" y="1422425"/>
                </a:lnTo>
                <a:lnTo>
                  <a:pt x="538048" y="1417345"/>
                </a:lnTo>
                <a:lnTo>
                  <a:pt x="545160" y="1413535"/>
                </a:lnTo>
                <a:lnTo>
                  <a:pt x="555574" y="1409725"/>
                </a:lnTo>
                <a:lnTo>
                  <a:pt x="639521" y="1377975"/>
                </a:lnTo>
                <a:lnTo>
                  <a:pt x="653110" y="1413535"/>
                </a:lnTo>
                <a:lnTo>
                  <a:pt x="654126" y="1417345"/>
                </a:lnTo>
                <a:lnTo>
                  <a:pt x="655904" y="1418615"/>
                </a:lnTo>
                <a:lnTo>
                  <a:pt x="661238" y="1419885"/>
                </a:lnTo>
                <a:lnTo>
                  <a:pt x="664159" y="1419885"/>
                </a:lnTo>
                <a:lnTo>
                  <a:pt x="667461" y="1418615"/>
                </a:lnTo>
                <a:lnTo>
                  <a:pt x="668858" y="1417345"/>
                </a:lnTo>
                <a:lnTo>
                  <a:pt x="670255" y="1417345"/>
                </a:lnTo>
                <a:lnTo>
                  <a:pt x="671525" y="1416075"/>
                </a:lnTo>
                <a:lnTo>
                  <a:pt x="672655" y="1414805"/>
                </a:lnTo>
                <a:lnTo>
                  <a:pt x="673811" y="1414805"/>
                </a:lnTo>
                <a:lnTo>
                  <a:pt x="674573" y="1413535"/>
                </a:lnTo>
                <a:lnTo>
                  <a:pt x="675462" y="1412265"/>
                </a:lnTo>
                <a:lnTo>
                  <a:pt x="675970" y="1410995"/>
                </a:lnTo>
                <a:lnTo>
                  <a:pt x="676224" y="1409725"/>
                </a:lnTo>
                <a:lnTo>
                  <a:pt x="676224" y="1407185"/>
                </a:lnTo>
                <a:lnTo>
                  <a:pt x="675703" y="1405915"/>
                </a:lnTo>
                <a:lnTo>
                  <a:pt x="665403" y="1377975"/>
                </a:lnTo>
                <a:lnTo>
                  <a:pt x="662127" y="1369085"/>
                </a:lnTo>
                <a:lnTo>
                  <a:pt x="694258" y="1357655"/>
                </a:lnTo>
                <a:lnTo>
                  <a:pt x="695401" y="1356385"/>
                </a:lnTo>
                <a:lnTo>
                  <a:pt x="696277" y="1356385"/>
                </a:lnTo>
                <a:lnTo>
                  <a:pt x="697179" y="1355115"/>
                </a:lnTo>
                <a:lnTo>
                  <a:pt x="697928" y="1353845"/>
                </a:lnTo>
                <a:lnTo>
                  <a:pt x="698449" y="1352575"/>
                </a:lnTo>
                <a:lnTo>
                  <a:pt x="698703" y="1351305"/>
                </a:lnTo>
                <a:lnTo>
                  <a:pt x="698703" y="1348765"/>
                </a:lnTo>
                <a:close/>
              </a:path>
              <a:path w="1699895" h="1616075">
                <a:moveTo>
                  <a:pt x="720534" y="1527835"/>
                </a:moveTo>
                <a:lnTo>
                  <a:pt x="708164" y="1489735"/>
                </a:lnTo>
                <a:lnTo>
                  <a:pt x="695502" y="1473949"/>
                </a:lnTo>
                <a:lnTo>
                  <a:pt x="695502" y="1529105"/>
                </a:lnTo>
                <a:lnTo>
                  <a:pt x="694321" y="1537995"/>
                </a:lnTo>
                <a:lnTo>
                  <a:pt x="664527" y="1565935"/>
                </a:lnTo>
                <a:lnTo>
                  <a:pt x="637184" y="1493545"/>
                </a:lnTo>
                <a:lnTo>
                  <a:pt x="634301" y="1485925"/>
                </a:lnTo>
                <a:lnTo>
                  <a:pt x="638124" y="1484655"/>
                </a:lnTo>
                <a:lnTo>
                  <a:pt x="643204" y="1483385"/>
                </a:lnTo>
                <a:lnTo>
                  <a:pt x="661606" y="1483385"/>
                </a:lnTo>
                <a:lnTo>
                  <a:pt x="692099" y="1511325"/>
                </a:lnTo>
                <a:lnTo>
                  <a:pt x="695502" y="1529105"/>
                </a:lnTo>
                <a:lnTo>
                  <a:pt x="695502" y="1473949"/>
                </a:lnTo>
                <a:lnTo>
                  <a:pt x="667092" y="1459255"/>
                </a:lnTo>
                <a:lnTo>
                  <a:pt x="659536" y="1456715"/>
                </a:lnTo>
                <a:lnTo>
                  <a:pt x="643331" y="1456715"/>
                </a:lnTo>
                <a:lnTo>
                  <a:pt x="625957" y="1459255"/>
                </a:lnTo>
                <a:lnTo>
                  <a:pt x="589508" y="1471955"/>
                </a:lnTo>
                <a:lnTo>
                  <a:pt x="563016" y="1493545"/>
                </a:lnTo>
                <a:lnTo>
                  <a:pt x="558380" y="1498625"/>
                </a:lnTo>
                <a:lnTo>
                  <a:pt x="547446" y="1534185"/>
                </a:lnTo>
                <a:lnTo>
                  <a:pt x="547776" y="1541805"/>
                </a:lnTo>
                <a:lnTo>
                  <a:pt x="559384" y="1579905"/>
                </a:lnTo>
                <a:lnTo>
                  <a:pt x="575513" y="1604035"/>
                </a:lnTo>
                <a:lnTo>
                  <a:pt x="578307" y="1607845"/>
                </a:lnTo>
                <a:lnTo>
                  <a:pt x="583641" y="1612925"/>
                </a:lnTo>
                <a:lnTo>
                  <a:pt x="585419" y="1614195"/>
                </a:lnTo>
                <a:lnTo>
                  <a:pt x="586435" y="1615465"/>
                </a:lnTo>
                <a:lnTo>
                  <a:pt x="597484" y="1615465"/>
                </a:lnTo>
                <a:lnTo>
                  <a:pt x="599135" y="1614195"/>
                </a:lnTo>
                <a:lnTo>
                  <a:pt x="600532" y="1614195"/>
                </a:lnTo>
                <a:lnTo>
                  <a:pt x="603072" y="1611655"/>
                </a:lnTo>
                <a:lnTo>
                  <a:pt x="604088" y="1611655"/>
                </a:lnTo>
                <a:lnTo>
                  <a:pt x="605104" y="1610385"/>
                </a:lnTo>
                <a:lnTo>
                  <a:pt x="605993" y="1609115"/>
                </a:lnTo>
                <a:lnTo>
                  <a:pt x="606501" y="1607845"/>
                </a:lnTo>
                <a:lnTo>
                  <a:pt x="606755" y="1606575"/>
                </a:lnTo>
                <a:lnTo>
                  <a:pt x="607136" y="1605305"/>
                </a:lnTo>
                <a:lnTo>
                  <a:pt x="607009" y="1604035"/>
                </a:lnTo>
                <a:lnTo>
                  <a:pt x="605993" y="1601495"/>
                </a:lnTo>
                <a:lnTo>
                  <a:pt x="604469" y="1600225"/>
                </a:lnTo>
                <a:lnTo>
                  <a:pt x="599897" y="1595145"/>
                </a:lnTo>
                <a:lnTo>
                  <a:pt x="597357" y="1592605"/>
                </a:lnTo>
                <a:lnTo>
                  <a:pt x="594690" y="1588795"/>
                </a:lnTo>
                <a:lnTo>
                  <a:pt x="591896" y="1586255"/>
                </a:lnTo>
                <a:lnTo>
                  <a:pt x="574370" y="1551965"/>
                </a:lnTo>
                <a:lnTo>
                  <a:pt x="572846" y="1544345"/>
                </a:lnTo>
                <a:lnTo>
                  <a:pt x="573354" y="1530375"/>
                </a:lnTo>
                <a:lnTo>
                  <a:pt x="575259" y="1524025"/>
                </a:lnTo>
                <a:lnTo>
                  <a:pt x="578561" y="1518945"/>
                </a:lnTo>
                <a:lnTo>
                  <a:pt x="581990" y="1512595"/>
                </a:lnTo>
                <a:lnTo>
                  <a:pt x="586689" y="1507515"/>
                </a:lnTo>
                <a:lnTo>
                  <a:pt x="593039" y="1503705"/>
                </a:lnTo>
                <a:lnTo>
                  <a:pt x="599262" y="1499895"/>
                </a:lnTo>
                <a:lnTo>
                  <a:pt x="605612" y="1496085"/>
                </a:lnTo>
                <a:lnTo>
                  <a:pt x="612216" y="1493545"/>
                </a:lnTo>
                <a:lnTo>
                  <a:pt x="647649" y="1588795"/>
                </a:lnTo>
                <a:lnTo>
                  <a:pt x="648652" y="1591335"/>
                </a:lnTo>
                <a:lnTo>
                  <a:pt x="650697" y="1593875"/>
                </a:lnTo>
                <a:lnTo>
                  <a:pt x="653605" y="1595145"/>
                </a:lnTo>
                <a:lnTo>
                  <a:pt x="656653" y="1597685"/>
                </a:lnTo>
                <a:lnTo>
                  <a:pt x="660603" y="1597685"/>
                </a:lnTo>
                <a:lnTo>
                  <a:pt x="665556" y="1595145"/>
                </a:lnTo>
                <a:lnTo>
                  <a:pt x="669353" y="1593875"/>
                </a:lnTo>
                <a:lnTo>
                  <a:pt x="704545" y="1571015"/>
                </a:lnTo>
                <a:lnTo>
                  <a:pt x="720420" y="1535455"/>
                </a:lnTo>
                <a:lnTo>
                  <a:pt x="720534" y="1527835"/>
                </a:lnTo>
                <a:close/>
              </a:path>
              <a:path w="1699895" h="1616075">
                <a:moveTo>
                  <a:pt x="1306525" y="1318336"/>
                </a:moveTo>
                <a:lnTo>
                  <a:pt x="1306461" y="1306906"/>
                </a:lnTo>
                <a:lnTo>
                  <a:pt x="1306271" y="1303096"/>
                </a:lnTo>
                <a:lnTo>
                  <a:pt x="1304493" y="1294206"/>
                </a:lnTo>
                <a:lnTo>
                  <a:pt x="1303350" y="1290396"/>
                </a:lnTo>
                <a:lnTo>
                  <a:pt x="1302334" y="1286586"/>
                </a:lnTo>
                <a:lnTo>
                  <a:pt x="1301318" y="1285316"/>
                </a:lnTo>
                <a:lnTo>
                  <a:pt x="1299413" y="1281506"/>
                </a:lnTo>
                <a:lnTo>
                  <a:pt x="1298143" y="1280236"/>
                </a:lnTo>
                <a:lnTo>
                  <a:pt x="1297381" y="1278966"/>
                </a:lnTo>
                <a:lnTo>
                  <a:pt x="1295603" y="1277696"/>
                </a:lnTo>
                <a:lnTo>
                  <a:pt x="1293317" y="1276426"/>
                </a:lnTo>
                <a:lnTo>
                  <a:pt x="1290777" y="1276426"/>
                </a:lnTo>
                <a:lnTo>
                  <a:pt x="1289634" y="1275156"/>
                </a:lnTo>
                <a:lnTo>
                  <a:pt x="1288110" y="1275156"/>
                </a:lnTo>
                <a:lnTo>
                  <a:pt x="1286586" y="1273886"/>
                </a:lnTo>
                <a:lnTo>
                  <a:pt x="1278331" y="1273886"/>
                </a:lnTo>
                <a:lnTo>
                  <a:pt x="1276045" y="1276426"/>
                </a:lnTo>
                <a:lnTo>
                  <a:pt x="1275156" y="1276426"/>
                </a:lnTo>
                <a:lnTo>
                  <a:pt x="1274013" y="1280236"/>
                </a:lnTo>
                <a:lnTo>
                  <a:pt x="1274394" y="1282776"/>
                </a:lnTo>
                <a:lnTo>
                  <a:pt x="1277188" y="1290396"/>
                </a:lnTo>
                <a:lnTo>
                  <a:pt x="1278458" y="1294206"/>
                </a:lnTo>
                <a:lnTo>
                  <a:pt x="1280744" y="1301826"/>
                </a:lnTo>
                <a:lnTo>
                  <a:pt x="1281379" y="1306906"/>
                </a:lnTo>
                <a:lnTo>
                  <a:pt x="1282141" y="1318336"/>
                </a:lnTo>
                <a:lnTo>
                  <a:pt x="1281252" y="1323416"/>
                </a:lnTo>
                <a:lnTo>
                  <a:pt x="1277061" y="1336116"/>
                </a:lnTo>
                <a:lnTo>
                  <a:pt x="1274013" y="1341196"/>
                </a:lnTo>
                <a:lnTo>
                  <a:pt x="1270076" y="1345006"/>
                </a:lnTo>
                <a:lnTo>
                  <a:pt x="1266012" y="1350086"/>
                </a:lnTo>
                <a:lnTo>
                  <a:pt x="1261059" y="1352626"/>
                </a:lnTo>
                <a:lnTo>
                  <a:pt x="1255217" y="1353896"/>
                </a:lnTo>
                <a:lnTo>
                  <a:pt x="1249248" y="1356436"/>
                </a:lnTo>
                <a:lnTo>
                  <a:pt x="1234389" y="1356436"/>
                </a:lnTo>
                <a:lnTo>
                  <a:pt x="1228267" y="1355166"/>
                </a:lnTo>
                <a:lnTo>
                  <a:pt x="1221727" y="1355166"/>
                </a:lnTo>
                <a:lnTo>
                  <a:pt x="1214793" y="1352626"/>
                </a:lnTo>
                <a:lnTo>
                  <a:pt x="1207465" y="1350086"/>
                </a:lnTo>
                <a:lnTo>
                  <a:pt x="1193914" y="1345006"/>
                </a:lnTo>
                <a:lnTo>
                  <a:pt x="1162113" y="1317066"/>
                </a:lnTo>
                <a:lnTo>
                  <a:pt x="1159725" y="1299286"/>
                </a:lnTo>
                <a:lnTo>
                  <a:pt x="1161872" y="1290396"/>
                </a:lnTo>
                <a:lnTo>
                  <a:pt x="1164031" y="1284046"/>
                </a:lnTo>
                <a:lnTo>
                  <a:pt x="1166825" y="1278966"/>
                </a:lnTo>
                <a:lnTo>
                  <a:pt x="1170127" y="1275156"/>
                </a:lnTo>
                <a:lnTo>
                  <a:pt x="1173556" y="1271346"/>
                </a:lnTo>
                <a:lnTo>
                  <a:pt x="1176858" y="1267536"/>
                </a:lnTo>
                <a:lnTo>
                  <a:pt x="1183462" y="1262456"/>
                </a:lnTo>
                <a:lnTo>
                  <a:pt x="1186637" y="1259916"/>
                </a:lnTo>
                <a:lnTo>
                  <a:pt x="1189685" y="1258646"/>
                </a:lnTo>
                <a:lnTo>
                  <a:pt x="1192606" y="1257376"/>
                </a:lnTo>
                <a:lnTo>
                  <a:pt x="1194638" y="1254836"/>
                </a:lnTo>
                <a:lnTo>
                  <a:pt x="1196162" y="1249756"/>
                </a:lnTo>
                <a:lnTo>
                  <a:pt x="1195781" y="1248486"/>
                </a:lnTo>
                <a:lnTo>
                  <a:pt x="1194384" y="1245946"/>
                </a:lnTo>
                <a:lnTo>
                  <a:pt x="1192860" y="1243406"/>
                </a:lnTo>
                <a:lnTo>
                  <a:pt x="1190193" y="1242136"/>
                </a:lnTo>
                <a:lnTo>
                  <a:pt x="1186383" y="1240866"/>
                </a:lnTo>
                <a:lnTo>
                  <a:pt x="1183843" y="1239596"/>
                </a:lnTo>
                <a:lnTo>
                  <a:pt x="1173937" y="1239596"/>
                </a:lnTo>
                <a:lnTo>
                  <a:pt x="1172286" y="1240866"/>
                </a:lnTo>
                <a:lnTo>
                  <a:pt x="1170381" y="1242136"/>
                </a:lnTo>
                <a:lnTo>
                  <a:pt x="1168476" y="1242136"/>
                </a:lnTo>
                <a:lnTo>
                  <a:pt x="1165936" y="1244676"/>
                </a:lnTo>
                <a:lnTo>
                  <a:pt x="1159586" y="1248486"/>
                </a:lnTo>
                <a:lnTo>
                  <a:pt x="1156538" y="1252296"/>
                </a:lnTo>
                <a:lnTo>
                  <a:pt x="1153744" y="1254836"/>
                </a:lnTo>
                <a:lnTo>
                  <a:pt x="1150823" y="1258646"/>
                </a:lnTo>
                <a:lnTo>
                  <a:pt x="1148029" y="1262456"/>
                </a:lnTo>
                <a:lnTo>
                  <a:pt x="1145489" y="1266266"/>
                </a:lnTo>
                <a:lnTo>
                  <a:pt x="1142949" y="1271346"/>
                </a:lnTo>
                <a:lnTo>
                  <a:pt x="1140790" y="1276426"/>
                </a:lnTo>
                <a:lnTo>
                  <a:pt x="1139012" y="1280236"/>
                </a:lnTo>
                <a:lnTo>
                  <a:pt x="1136954" y="1287856"/>
                </a:lnTo>
                <a:lnTo>
                  <a:pt x="1135583" y="1295476"/>
                </a:lnTo>
                <a:lnTo>
                  <a:pt x="1134859" y="1301826"/>
                </a:lnTo>
                <a:lnTo>
                  <a:pt x="1134821" y="1309446"/>
                </a:lnTo>
                <a:lnTo>
                  <a:pt x="1135507" y="1315796"/>
                </a:lnTo>
                <a:lnTo>
                  <a:pt x="1156741" y="1353896"/>
                </a:lnTo>
                <a:lnTo>
                  <a:pt x="1188567" y="1372946"/>
                </a:lnTo>
                <a:lnTo>
                  <a:pt x="1198956" y="1378026"/>
                </a:lnTo>
                <a:lnTo>
                  <a:pt x="1208481" y="1380566"/>
                </a:lnTo>
                <a:lnTo>
                  <a:pt x="1217625" y="1383106"/>
                </a:lnTo>
                <a:lnTo>
                  <a:pt x="1226388" y="1384376"/>
                </a:lnTo>
                <a:lnTo>
                  <a:pt x="1250276" y="1384376"/>
                </a:lnTo>
                <a:lnTo>
                  <a:pt x="1257503" y="1383106"/>
                </a:lnTo>
                <a:lnTo>
                  <a:pt x="1291729" y="1360246"/>
                </a:lnTo>
                <a:lnTo>
                  <a:pt x="1294142" y="1356436"/>
                </a:lnTo>
                <a:lnTo>
                  <a:pt x="1295755" y="1353896"/>
                </a:lnTo>
                <a:lnTo>
                  <a:pt x="1299248" y="1347546"/>
                </a:lnTo>
                <a:lnTo>
                  <a:pt x="1302207" y="1339926"/>
                </a:lnTo>
                <a:lnTo>
                  <a:pt x="1304112" y="1333576"/>
                </a:lnTo>
                <a:lnTo>
                  <a:pt x="1305255" y="1328496"/>
                </a:lnTo>
                <a:lnTo>
                  <a:pt x="1306525" y="1318336"/>
                </a:lnTo>
                <a:close/>
              </a:path>
              <a:path w="1699895" h="1616075">
                <a:moveTo>
                  <a:pt x="1336243" y="1230706"/>
                </a:moveTo>
                <a:lnTo>
                  <a:pt x="1335989" y="1229436"/>
                </a:lnTo>
                <a:lnTo>
                  <a:pt x="1335862" y="1228166"/>
                </a:lnTo>
                <a:lnTo>
                  <a:pt x="1335354" y="1226896"/>
                </a:lnTo>
                <a:lnTo>
                  <a:pt x="1334465" y="1225626"/>
                </a:lnTo>
                <a:lnTo>
                  <a:pt x="1333703" y="1224356"/>
                </a:lnTo>
                <a:lnTo>
                  <a:pt x="1331417" y="1224356"/>
                </a:lnTo>
                <a:lnTo>
                  <a:pt x="1233881" y="1190066"/>
                </a:lnTo>
                <a:lnTo>
                  <a:pt x="1222070" y="1174826"/>
                </a:lnTo>
                <a:lnTo>
                  <a:pt x="1218641" y="1169746"/>
                </a:lnTo>
                <a:lnTo>
                  <a:pt x="1216228" y="1165936"/>
                </a:lnTo>
                <a:lnTo>
                  <a:pt x="1213180" y="1158316"/>
                </a:lnTo>
                <a:lnTo>
                  <a:pt x="1212291" y="1155776"/>
                </a:lnTo>
                <a:lnTo>
                  <a:pt x="1211783" y="1149426"/>
                </a:lnTo>
                <a:lnTo>
                  <a:pt x="1212037" y="1146886"/>
                </a:lnTo>
                <a:lnTo>
                  <a:pt x="1212926" y="1144346"/>
                </a:lnTo>
                <a:lnTo>
                  <a:pt x="1213561" y="1143076"/>
                </a:lnTo>
                <a:lnTo>
                  <a:pt x="1214450" y="1140536"/>
                </a:lnTo>
                <a:lnTo>
                  <a:pt x="1215593" y="1139266"/>
                </a:lnTo>
                <a:lnTo>
                  <a:pt x="1216609" y="1136726"/>
                </a:lnTo>
                <a:lnTo>
                  <a:pt x="1217752" y="1135456"/>
                </a:lnTo>
                <a:lnTo>
                  <a:pt x="1221308" y="1130376"/>
                </a:lnTo>
                <a:lnTo>
                  <a:pt x="1223086" y="1129106"/>
                </a:lnTo>
                <a:lnTo>
                  <a:pt x="1223848" y="1127836"/>
                </a:lnTo>
                <a:lnTo>
                  <a:pt x="1224356" y="1126566"/>
                </a:lnTo>
                <a:lnTo>
                  <a:pt x="1224864" y="1124026"/>
                </a:lnTo>
                <a:lnTo>
                  <a:pt x="1224864" y="1122756"/>
                </a:lnTo>
                <a:lnTo>
                  <a:pt x="1224229" y="1121486"/>
                </a:lnTo>
                <a:lnTo>
                  <a:pt x="1223721" y="1120216"/>
                </a:lnTo>
                <a:lnTo>
                  <a:pt x="1222959" y="1120216"/>
                </a:lnTo>
                <a:lnTo>
                  <a:pt x="1221181" y="1117676"/>
                </a:lnTo>
                <a:lnTo>
                  <a:pt x="1220038" y="1117676"/>
                </a:lnTo>
                <a:lnTo>
                  <a:pt x="1217244" y="1116406"/>
                </a:lnTo>
                <a:lnTo>
                  <a:pt x="1215720" y="1115136"/>
                </a:lnTo>
                <a:lnTo>
                  <a:pt x="1214323" y="1115136"/>
                </a:lnTo>
                <a:lnTo>
                  <a:pt x="1212037" y="1113866"/>
                </a:lnTo>
                <a:lnTo>
                  <a:pt x="1207719" y="1113866"/>
                </a:lnTo>
                <a:lnTo>
                  <a:pt x="1206830" y="1112596"/>
                </a:lnTo>
                <a:lnTo>
                  <a:pt x="1205052" y="1112596"/>
                </a:lnTo>
                <a:lnTo>
                  <a:pt x="1204290" y="1113866"/>
                </a:lnTo>
                <a:lnTo>
                  <a:pt x="1202512" y="1113866"/>
                </a:lnTo>
                <a:lnTo>
                  <a:pt x="1201496" y="1115136"/>
                </a:lnTo>
                <a:lnTo>
                  <a:pt x="1200353" y="1115136"/>
                </a:lnTo>
                <a:lnTo>
                  <a:pt x="1199210" y="1116406"/>
                </a:lnTo>
                <a:lnTo>
                  <a:pt x="1196670" y="1120216"/>
                </a:lnTo>
                <a:lnTo>
                  <a:pt x="1195400" y="1121486"/>
                </a:lnTo>
                <a:lnTo>
                  <a:pt x="1192860" y="1126566"/>
                </a:lnTo>
                <a:lnTo>
                  <a:pt x="1191717" y="1127836"/>
                </a:lnTo>
                <a:lnTo>
                  <a:pt x="1189939" y="1131646"/>
                </a:lnTo>
                <a:lnTo>
                  <a:pt x="1189304" y="1134186"/>
                </a:lnTo>
                <a:lnTo>
                  <a:pt x="1188923" y="1135456"/>
                </a:lnTo>
                <a:lnTo>
                  <a:pt x="1187780" y="1137996"/>
                </a:lnTo>
                <a:lnTo>
                  <a:pt x="1187018" y="1141806"/>
                </a:lnTo>
                <a:lnTo>
                  <a:pt x="1186637" y="1145616"/>
                </a:lnTo>
                <a:lnTo>
                  <a:pt x="1186383" y="1149426"/>
                </a:lnTo>
                <a:lnTo>
                  <a:pt x="1186764" y="1153236"/>
                </a:lnTo>
                <a:lnTo>
                  <a:pt x="1187780" y="1157046"/>
                </a:lnTo>
                <a:lnTo>
                  <a:pt x="1188923" y="1162126"/>
                </a:lnTo>
                <a:lnTo>
                  <a:pt x="1190828" y="1165936"/>
                </a:lnTo>
                <a:lnTo>
                  <a:pt x="1196162" y="1176096"/>
                </a:lnTo>
                <a:lnTo>
                  <a:pt x="1199527" y="1179360"/>
                </a:lnTo>
                <a:lnTo>
                  <a:pt x="1185494" y="1174826"/>
                </a:lnTo>
                <a:lnTo>
                  <a:pt x="1180795" y="1174826"/>
                </a:lnTo>
                <a:lnTo>
                  <a:pt x="1179652" y="1176096"/>
                </a:lnTo>
                <a:lnTo>
                  <a:pt x="1178509" y="1176096"/>
                </a:lnTo>
                <a:lnTo>
                  <a:pt x="1177493" y="1177366"/>
                </a:lnTo>
                <a:lnTo>
                  <a:pt x="1176604" y="1178636"/>
                </a:lnTo>
                <a:lnTo>
                  <a:pt x="1175080" y="1181176"/>
                </a:lnTo>
                <a:lnTo>
                  <a:pt x="1174445" y="1183716"/>
                </a:lnTo>
                <a:lnTo>
                  <a:pt x="1173175" y="1187526"/>
                </a:lnTo>
                <a:lnTo>
                  <a:pt x="1172667" y="1188796"/>
                </a:lnTo>
                <a:lnTo>
                  <a:pt x="1172159" y="1191336"/>
                </a:lnTo>
                <a:lnTo>
                  <a:pt x="1172032" y="1192606"/>
                </a:lnTo>
                <a:lnTo>
                  <a:pt x="1172413" y="1196416"/>
                </a:lnTo>
                <a:lnTo>
                  <a:pt x="1173048" y="1197686"/>
                </a:lnTo>
                <a:lnTo>
                  <a:pt x="1174826" y="1198956"/>
                </a:lnTo>
                <a:lnTo>
                  <a:pt x="1175842" y="1200226"/>
                </a:lnTo>
                <a:lnTo>
                  <a:pt x="1322527" y="1249756"/>
                </a:lnTo>
                <a:lnTo>
                  <a:pt x="1328750" y="1249756"/>
                </a:lnTo>
                <a:lnTo>
                  <a:pt x="1330655" y="1247216"/>
                </a:lnTo>
                <a:lnTo>
                  <a:pt x="1331544" y="1245946"/>
                </a:lnTo>
                <a:lnTo>
                  <a:pt x="1332179" y="1244676"/>
                </a:lnTo>
                <a:lnTo>
                  <a:pt x="1332941" y="1243406"/>
                </a:lnTo>
                <a:lnTo>
                  <a:pt x="1334338" y="1239596"/>
                </a:lnTo>
                <a:lnTo>
                  <a:pt x="1335100" y="1237056"/>
                </a:lnTo>
                <a:lnTo>
                  <a:pt x="1335608" y="1235786"/>
                </a:lnTo>
                <a:lnTo>
                  <a:pt x="1336116" y="1231976"/>
                </a:lnTo>
                <a:lnTo>
                  <a:pt x="1336243" y="1230706"/>
                </a:lnTo>
                <a:close/>
              </a:path>
              <a:path w="1699895" h="1616075">
                <a:moveTo>
                  <a:pt x="1399870" y="1031316"/>
                </a:moveTo>
                <a:lnTo>
                  <a:pt x="1399743" y="1027506"/>
                </a:lnTo>
                <a:lnTo>
                  <a:pt x="1399235" y="1023696"/>
                </a:lnTo>
                <a:lnTo>
                  <a:pt x="1398854" y="1019886"/>
                </a:lnTo>
                <a:lnTo>
                  <a:pt x="1398346" y="1017346"/>
                </a:lnTo>
                <a:lnTo>
                  <a:pt x="1397965" y="1017346"/>
                </a:lnTo>
                <a:lnTo>
                  <a:pt x="1397457" y="1016076"/>
                </a:lnTo>
                <a:lnTo>
                  <a:pt x="1396822" y="1014806"/>
                </a:lnTo>
                <a:lnTo>
                  <a:pt x="1395552" y="1013536"/>
                </a:lnTo>
                <a:lnTo>
                  <a:pt x="1394028" y="1012266"/>
                </a:lnTo>
                <a:lnTo>
                  <a:pt x="1393266" y="1012266"/>
                </a:lnTo>
                <a:lnTo>
                  <a:pt x="1390218" y="1009726"/>
                </a:lnTo>
                <a:lnTo>
                  <a:pt x="1387678" y="1009726"/>
                </a:lnTo>
                <a:lnTo>
                  <a:pt x="1386154" y="1008456"/>
                </a:lnTo>
                <a:lnTo>
                  <a:pt x="1379423" y="1008456"/>
                </a:lnTo>
                <a:lnTo>
                  <a:pt x="1378153" y="1009726"/>
                </a:lnTo>
                <a:lnTo>
                  <a:pt x="1377137" y="1009726"/>
                </a:lnTo>
                <a:lnTo>
                  <a:pt x="1375994" y="1010996"/>
                </a:lnTo>
                <a:lnTo>
                  <a:pt x="1375232" y="1012266"/>
                </a:lnTo>
                <a:lnTo>
                  <a:pt x="1374343" y="1014806"/>
                </a:lnTo>
                <a:lnTo>
                  <a:pt x="1374216" y="1017346"/>
                </a:lnTo>
                <a:lnTo>
                  <a:pt x="1374978" y="1023696"/>
                </a:lnTo>
                <a:lnTo>
                  <a:pt x="1375232" y="1027506"/>
                </a:lnTo>
                <a:lnTo>
                  <a:pt x="1367104" y="1073226"/>
                </a:lnTo>
                <a:lnTo>
                  <a:pt x="1358595" y="1085926"/>
                </a:lnTo>
                <a:lnTo>
                  <a:pt x="1354023" y="1091006"/>
                </a:lnTo>
                <a:lnTo>
                  <a:pt x="1348689" y="1094816"/>
                </a:lnTo>
                <a:lnTo>
                  <a:pt x="1342593" y="1096086"/>
                </a:lnTo>
                <a:lnTo>
                  <a:pt x="1336497" y="1098626"/>
                </a:lnTo>
                <a:lnTo>
                  <a:pt x="1329766" y="1099896"/>
                </a:lnTo>
                <a:lnTo>
                  <a:pt x="1322146" y="1098626"/>
                </a:lnTo>
                <a:lnTo>
                  <a:pt x="1314653" y="1098626"/>
                </a:lnTo>
                <a:lnTo>
                  <a:pt x="1307541" y="1096086"/>
                </a:lnTo>
                <a:lnTo>
                  <a:pt x="1300937" y="1094816"/>
                </a:lnTo>
                <a:lnTo>
                  <a:pt x="1303515" y="1087196"/>
                </a:lnTo>
                <a:lnTo>
                  <a:pt x="1332407" y="1002106"/>
                </a:lnTo>
                <a:lnTo>
                  <a:pt x="1333703" y="998296"/>
                </a:lnTo>
                <a:lnTo>
                  <a:pt x="1334592" y="995756"/>
                </a:lnTo>
                <a:lnTo>
                  <a:pt x="1334592" y="993216"/>
                </a:lnTo>
                <a:lnTo>
                  <a:pt x="1332560" y="985596"/>
                </a:lnTo>
                <a:lnTo>
                  <a:pt x="1329512" y="983056"/>
                </a:lnTo>
                <a:lnTo>
                  <a:pt x="1324559" y="981786"/>
                </a:lnTo>
                <a:lnTo>
                  <a:pt x="1320622" y="980516"/>
                </a:lnTo>
                <a:lnTo>
                  <a:pt x="1313738" y="977976"/>
                </a:lnTo>
                <a:lnTo>
                  <a:pt x="1306525" y="976668"/>
                </a:lnTo>
                <a:lnTo>
                  <a:pt x="1306525" y="1004646"/>
                </a:lnTo>
                <a:lnTo>
                  <a:pt x="1278712" y="1087196"/>
                </a:lnTo>
                <a:lnTo>
                  <a:pt x="1275029" y="1084656"/>
                </a:lnTo>
                <a:lnTo>
                  <a:pt x="1270584" y="1082116"/>
                </a:lnTo>
                <a:lnTo>
                  <a:pt x="1260678" y="1074496"/>
                </a:lnTo>
                <a:lnTo>
                  <a:pt x="1247343" y="1042746"/>
                </a:lnTo>
                <a:lnTo>
                  <a:pt x="1248105" y="1036396"/>
                </a:lnTo>
                <a:lnTo>
                  <a:pt x="1272616" y="1004646"/>
                </a:lnTo>
                <a:lnTo>
                  <a:pt x="1280515" y="1002106"/>
                </a:lnTo>
                <a:lnTo>
                  <a:pt x="1297470" y="1002106"/>
                </a:lnTo>
                <a:lnTo>
                  <a:pt x="1306525" y="1004646"/>
                </a:lnTo>
                <a:lnTo>
                  <a:pt x="1306525" y="976668"/>
                </a:lnTo>
                <a:lnTo>
                  <a:pt x="1299832" y="975436"/>
                </a:lnTo>
                <a:lnTo>
                  <a:pt x="1279156" y="975436"/>
                </a:lnTo>
                <a:lnTo>
                  <a:pt x="1243787" y="993216"/>
                </a:lnTo>
                <a:lnTo>
                  <a:pt x="1225511" y="1028776"/>
                </a:lnTo>
                <a:lnTo>
                  <a:pt x="1223505" y="1047826"/>
                </a:lnTo>
                <a:lnTo>
                  <a:pt x="1223594" y="1051636"/>
                </a:lnTo>
                <a:lnTo>
                  <a:pt x="1241412" y="1092276"/>
                </a:lnTo>
                <a:lnTo>
                  <a:pt x="1247051" y="1097356"/>
                </a:lnTo>
                <a:lnTo>
                  <a:pt x="1253439" y="1103706"/>
                </a:lnTo>
                <a:lnTo>
                  <a:pt x="1260525" y="1107516"/>
                </a:lnTo>
                <a:lnTo>
                  <a:pt x="1268310" y="1112596"/>
                </a:lnTo>
                <a:lnTo>
                  <a:pt x="1276769" y="1116406"/>
                </a:lnTo>
                <a:lnTo>
                  <a:pt x="1285951" y="1120216"/>
                </a:lnTo>
                <a:lnTo>
                  <a:pt x="1295730" y="1122756"/>
                </a:lnTo>
                <a:lnTo>
                  <a:pt x="1305102" y="1125296"/>
                </a:lnTo>
                <a:lnTo>
                  <a:pt x="1314069" y="1126566"/>
                </a:lnTo>
                <a:lnTo>
                  <a:pt x="1338643" y="1126566"/>
                </a:lnTo>
                <a:lnTo>
                  <a:pt x="1346073" y="1124026"/>
                </a:lnTo>
                <a:lnTo>
                  <a:pt x="1353134" y="1121486"/>
                </a:lnTo>
                <a:lnTo>
                  <a:pt x="1359750" y="1118946"/>
                </a:lnTo>
                <a:lnTo>
                  <a:pt x="1365897" y="1113866"/>
                </a:lnTo>
                <a:lnTo>
                  <a:pt x="1371561" y="1110056"/>
                </a:lnTo>
                <a:lnTo>
                  <a:pt x="1376756" y="1103706"/>
                </a:lnTo>
                <a:lnTo>
                  <a:pt x="1379575" y="1099896"/>
                </a:lnTo>
                <a:lnTo>
                  <a:pt x="1381467" y="1097356"/>
                </a:lnTo>
                <a:lnTo>
                  <a:pt x="1385697" y="1091006"/>
                </a:lnTo>
                <a:lnTo>
                  <a:pt x="1389468" y="1083386"/>
                </a:lnTo>
                <a:lnTo>
                  <a:pt x="1392758" y="1074496"/>
                </a:lnTo>
                <a:lnTo>
                  <a:pt x="1395171" y="1068146"/>
                </a:lnTo>
                <a:lnTo>
                  <a:pt x="1396822" y="1060526"/>
                </a:lnTo>
                <a:lnTo>
                  <a:pt x="1398854" y="1047826"/>
                </a:lnTo>
                <a:lnTo>
                  <a:pt x="1399489" y="1041476"/>
                </a:lnTo>
                <a:lnTo>
                  <a:pt x="1399616" y="1036396"/>
                </a:lnTo>
                <a:lnTo>
                  <a:pt x="1399870" y="1031316"/>
                </a:lnTo>
                <a:close/>
              </a:path>
              <a:path w="1699895" h="1616075">
                <a:moveTo>
                  <a:pt x="1444193" y="906856"/>
                </a:moveTo>
                <a:lnTo>
                  <a:pt x="1443177" y="899236"/>
                </a:lnTo>
                <a:lnTo>
                  <a:pt x="1439316" y="889076"/>
                </a:lnTo>
                <a:lnTo>
                  <a:pt x="1438351" y="886536"/>
                </a:lnTo>
                <a:lnTo>
                  <a:pt x="1410919" y="864946"/>
                </a:lnTo>
                <a:lnTo>
                  <a:pt x="1404315" y="862406"/>
                </a:lnTo>
                <a:lnTo>
                  <a:pt x="1398346" y="861136"/>
                </a:lnTo>
                <a:lnTo>
                  <a:pt x="1392631" y="862406"/>
                </a:lnTo>
                <a:lnTo>
                  <a:pt x="1387043" y="862406"/>
                </a:lnTo>
                <a:lnTo>
                  <a:pt x="1381963" y="864946"/>
                </a:lnTo>
                <a:lnTo>
                  <a:pt x="1377391" y="867486"/>
                </a:lnTo>
                <a:lnTo>
                  <a:pt x="1372692" y="870026"/>
                </a:lnTo>
                <a:lnTo>
                  <a:pt x="1368501" y="873836"/>
                </a:lnTo>
                <a:lnTo>
                  <a:pt x="1360754" y="881456"/>
                </a:lnTo>
                <a:lnTo>
                  <a:pt x="1357198" y="885266"/>
                </a:lnTo>
                <a:lnTo>
                  <a:pt x="1350975" y="892886"/>
                </a:lnTo>
                <a:lnTo>
                  <a:pt x="1347546" y="896696"/>
                </a:lnTo>
                <a:lnTo>
                  <a:pt x="1343990" y="900506"/>
                </a:lnTo>
                <a:lnTo>
                  <a:pt x="1340307" y="904316"/>
                </a:lnTo>
                <a:lnTo>
                  <a:pt x="1336878" y="908126"/>
                </a:lnTo>
                <a:lnTo>
                  <a:pt x="1330274" y="913206"/>
                </a:lnTo>
                <a:lnTo>
                  <a:pt x="1323670" y="915746"/>
                </a:lnTo>
                <a:lnTo>
                  <a:pt x="1320241" y="917016"/>
                </a:lnTo>
                <a:lnTo>
                  <a:pt x="1316431" y="915746"/>
                </a:lnTo>
                <a:lnTo>
                  <a:pt x="1312367" y="914476"/>
                </a:lnTo>
                <a:lnTo>
                  <a:pt x="1309319" y="913206"/>
                </a:lnTo>
                <a:lnTo>
                  <a:pt x="1306779" y="911936"/>
                </a:lnTo>
                <a:lnTo>
                  <a:pt x="1302588" y="908126"/>
                </a:lnTo>
                <a:lnTo>
                  <a:pt x="1301064" y="906856"/>
                </a:lnTo>
                <a:lnTo>
                  <a:pt x="1299921" y="903046"/>
                </a:lnTo>
                <a:lnTo>
                  <a:pt x="1298778" y="900506"/>
                </a:lnTo>
                <a:lnTo>
                  <a:pt x="1298270" y="897966"/>
                </a:lnTo>
                <a:lnTo>
                  <a:pt x="1298524" y="890346"/>
                </a:lnTo>
                <a:lnTo>
                  <a:pt x="1299413" y="885266"/>
                </a:lnTo>
                <a:lnTo>
                  <a:pt x="1300937" y="881456"/>
                </a:lnTo>
                <a:lnTo>
                  <a:pt x="1302461" y="876376"/>
                </a:lnTo>
                <a:lnTo>
                  <a:pt x="1304493" y="872566"/>
                </a:lnTo>
                <a:lnTo>
                  <a:pt x="1306906" y="868756"/>
                </a:lnTo>
                <a:lnTo>
                  <a:pt x="1309192" y="866216"/>
                </a:lnTo>
                <a:lnTo>
                  <a:pt x="1311605" y="863676"/>
                </a:lnTo>
                <a:lnTo>
                  <a:pt x="1316050" y="858596"/>
                </a:lnTo>
                <a:lnTo>
                  <a:pt x="1320114" y="856056"/>
                </a:lnTo>
                <a:lnTo>
                  <a:pt x="1322019" y="853516"/>
                </a:lnTo>
                <a:lnTo>
                  <a:pt x="1323289" y="852246"/>
                </a:lnTo>
                <a:lnTo>
                  <a:pt x="1324305" y="849706"/>
                </a:lnTo>
                <a:lnTo>
                  <a:pt x="1324432" y="848436"/>
                </a:lnTo>
                <a:lnTo>
                  <a:pt x="1323924" y="847166"/>
                </a:lnTo>
                <a:lnTo>
                  <a:pt x="1323543" y="845896"/>
                </a:lnTo>
                <a:lnTo>
                  <a:pt x="1322781" y="844626"/>
                </a:lnTo>
                <a:lnTo>
                  <a:pt x="1320749" y="843356"/>
                </a:lnTo>
                <a:lnTo>
                  <a:pt x="1319733" y="842086"/>
                </a:lnTo>
                <a:lnTo>
                  <a:pt x="1317447" y="840816"/>
                </a:lnTo>
                <a:lnTo>
                  <a:pt x="1314653" y="839546"/>
                </a:lnTo>
                <a:lnTo>
                  <a:pt x="1312240" y="839546"/>
                </a:lnTo>
                <a:lnTo>
                  <a:pt x="1310970" y="838276"/>
                </a:lnTo>
                <a:lnTo>
                  <a:pt x="1303858" y="838276"/>
                </a:lnTo>
                <a:lnTo>
                  <a:pt x="1302461" y="839546"/>
                </a:lnTo>
                <a:lnTo>
                  <a:pt x="1299413" y="842086"/>
                </a:lnTo>
                <a:lnTo>
                  <a:pt x="1297635" y="843356"/>
                </a:lnTo>
                <a:lnTo>
                  <a:pt x="1295730" y="844626"/>
                </a:lnTo>
                <a:lnTo>
                  <a:pt x="1293698" y="847166"/>
                </a:lnTo>
                <a:lnTo>
                  <a:pt x="1291666" y="848436"/>
                </a:lnTo>
                <a:lnTo>
                  <a:pt x="1289507" y="852246"/>
                </a:lnTo>
                <a:lnTo>
                  <a:pt x="1287348" y="854786"/>
                </a:lnTo>
                <a:lnTo>
                  <a:pt x="1274140" y="889076"/>
                </a:lnTo>
                <a:lnTo>
                  <a:pt x="1274648" y="904316"/>
                </a:lnTo>
                <a:lnTo>
                  <a:pt x="1299159" y="938606"/>
                </a:lnTo>
                <a:lnTo>
                  <a:pt x="1304747" y="939876"/>
                </a:lnTo>
                <a:lnTo>
                  <a:pt x="1311605" y="942416"/>
                </a:lnTo>
                <a:lnTo>
                  <a:pt x="1317828" y="943686"/>
                </a:lnTo>
                <a:lnTo>
                  <a:pt x="1329385" y="942416"/>
                </a:lnTo>
                <a:lnTo>
                  <a:pt x="1334592" y="941146"/>
                </a:lnTo>
                <a:lnTo>
                  <a:pt x="1343990" y="936066"/>
                </a:lnTo>
                <a:lnTo>
                  <a:pt x="1348308" y="932256"/>
                </a:lnTo>
                <a:lnTo>
                  <a:pt x="1352118" y="928446"/>
                </a:lnTo>
                <a:lnTo>
                  <a:pt x="1356055" y="924636"/>
                </a:lnTo>
                <a:lnTo>
                  <a:pt x="1359738" y="920826"/>
                </a:lnTo>
                <a:lnTo>
                  <a:pt x="1362900" y="917016"/>
                </a:lnTo>
                <a:lnTo>
                  <a:pt x="1373454" y="904316"/>
                </a:lnTo>
                <a:lnTo>
                  <a:pt x="1376629" y="901776"/>
                </a:lnTo>
                <a:lnTo>
                  <a:pt x="1379804" y="897966"/>
                </a:lnTo>
                <a:lnTo>
                  <a:pt x="1386408" y="892886"/>
                </a:lnTo>
                <a:lnTo>
                  <a:pt x="1389583" y="891616"/>
                </a:lnTo>
                <a:lnTo>
                  <a:pt x="1396187" y="889076"/>
                </a:lnTo>
                <a:lnTo>
                  <a:pt x="1399743" y="889076"/>
                </a:lnTo>
                <a:lnTo>
                  <a:pt x="1403553" y="890346"/>
                </a:lnTo>
                <a:lnTo>
                  <a:pt x="1407490" y="892886"/>
                </a:lnTo>
                <a:lnTo>
                  <a:pt x="1410665" y="894156"/>
                </a:lnTo>
                <a:lnTo>
                  <a:pt x="1415491" y="899236"/>
                </a:lnTo>
                <a:lnTo>
                  <a:pt x="1417269" y="901776"/>
                </a:lnTo>
                <a:lnTo>
                  <a:pt x="1418158" y="905586"/>
                </a:lnTo>
                <a:lnTo>
                  <a:pt x="1419174" y="908126"/>
                </a:lnTo>
                <a:lnTo>
                  <a:pt x="1406220" y="947496"/>
                </a:lnTo>
                <a:lnTo>
                  <a:pt x="1403426" y="951306"/>
                </a:lnTo>
                <a:lnTo>
                  <a:pt x="1397965" y="956386"/>
                </a:lnTo>
                <a:lnTo>
                  <a:pt x="1395298" y="958926"/>
                </a:lnTo>
                <a:lnTo>
                  <a:pt x="1390091" y="962736"/>
                </a:lnTo>
                <a:lnTo>
                  <a:pt x="1388440" y="964006"/>
                </a:lnTo>
                <a:lnTo>
                  <a:pt x="1387805" y="966546"/>
                </a:lnTo>
                <a:lnTo>
                  <a:pt x="1387424" y="967816"/>
                </a:lnTo>
                <a:lnTo>
                  <a:pt x="1387424" y="969086"/>
                </a:lnTo>
                <a:lnTo>
                  <a:pt x="1388186" y="971626"/>
                </a:lnTo>
                <a:lnTo>
                  <a:pt x="1388821" y="972896"/>
                </a:lnTo>
                <a:lnTo>
                  <a:pt x="1389837" y="972896"/>
                </a:lnTo>
                <a:lnTo>
                  <a:pt x="1390726" y="974166"/>
                </a:lnTo>
                <a:lnTo>
                  <a:pt x="1393012" y="975436"/>
                </a:lnTo>
                <a:lnTo>
                  <a:pt x="1394282" y="976706"/>
                </a:lnTo>
                <a:lnTo>
                  <a:pt x="1395679" y="976706"/>
                </a:lnTo>
                <a:lnTo>
                  <a:pt x="1397330" y="977976"/>
                </a:lnTo>
                <a:lnTo>
                  <a:pt x="1400378" y="979246"/>
                </a:lnTo>
                <a:lnTo>
                  <a:pt x="1409649" y="979246"/>
                </a:lnTo>
                <a:lnTo>
                  <a:pt x="1413459" y="976706"/>
                </a:lnTo>
                <a:lnTo>
                  <a:pt x="1415491" y="975436"/>
                </a:lnTo>
                <a:lnTo>
                  <a:pt x="1420317" y="970356"/>
                </a:lnTo>
                <a:lnTo>
                  <a:pt x="1422857" y="967816"/>
                </a:lnTo>
                <a:lnTo>
                  <a:pt x="1425524" y="964006"/>
                </a:lnTo>
                <a:lnTo>
                  <a:pt x="1428191" y="961466"/>
                </a:lnTo>
                <a:lnTo>
                  <a:pt x="1430604" y="957656"/>
                </a:lnTo>
                <a:lnTo>
                  <a:pt x="1433017" y="952576"/>
                </a:lnTo>
                <a:lnTo>
                  <a:pt x="1435303" y="948766"/>
                </a:lnTo>
                <a:lnTo>
                  <a:pt x="1437462" y="943686"/>
                </a:lnTo>
                <a:lnTo>
                  <a:pt x="1439240" y="938606"/>
                </a:lnTo>
                <a:lnTo>
                  <a:pt x="1442161" y="929716"/>
                </a:lnTo>
                <a:lnTo>
                  <a:pt x="1443685" y="922096"/>
                </a:lnTo>
                <a:lnTo>
                  <a:pt x="1444193" y="906856"/>
                </a:lnTo>
                <a:close/>
              </a:path>
              <a:path w="1699895" h="1616075">
                <a:moveTo>
                  <a:pt x="1494866" y="764921"/>
                </a:moveTo>
                <a:lnTo>
                  <a:pt x="1490548" y="736981"/>
                </a:lnTo>
                <a:lnTo>
                  <a:pt x="1488516" y="731901"/>
                </a:lnTo>
                <a:lnTo>
                  <a:pt x="1487627" y="730631"/>
                </a:lnTo>
                <a:lnTo>
                  <a:pt x="1487119" y="729361"/>
                </a:lnTo>
                <a:lnTo>
                  <a:pt x="1486484" y="729361"/>
                </a:lnTo>
                <a:lnTo>
                  <a:pt x="1485722" y="728091"/>
                </a:lnTo>
                <a:lnTo>
                  <a:pt x="1484833" y="728091"/>
                </a:lnTo>
                <a:lnTo>
                  <a:pt x="1482801" y="726821"/>
                </a:lnTo>
                <a:lnTo>
                  <a:pt x="1481531" y="725551"/>
                </a:lnTo>
                <a:lnTo>
                  <a:pt x="1479118" y="725551"/>
                </a:lnTo>
                <a:lnTo>
                  <a:pt x="1477975" y="724281"/>
                </a:lnTo>
                <a:lnTo>
                  <a:pt x="1474927" y="724281"/>
                </a:lnTo>
                <a:lnTo>
                  <a:pt x="1473403" y="723011"/>
                </a:lnTo>
                <a:lnTo>
                  <a:pt x="1466672" y="723011"/>
                </a:lnTo>
                <a:lnTo>
                  <a:pt x="1465402" y="724281"/>
                </a:lnTo>
                <a:lnTo>
                  <a:pt x="1464259" y="725551"/>
                </a:lnTo>
                <a:lnTo>
                  <a:pt x="1463497" y="726821"/>
                </a:lnTo>
                <a:lnTo>
                  <a:pt x="1462989" y="728091"/>
                </a:lnTo>
                <a:lnTo>
                  <a:pt x="1462354" y="729361"/>
                </a:lnTo>
                <a:lnTo>
                  <a:pt x="1462608" y="731901"/>
                </a:lnTo>
                <a:lnTo>
                  <a:pt x="1465402" y="739521"/>
                </a:lnTo>
                <a:lnTo>
                  <a:pt x="1466672" y="743331"/>
                </a:lnTo>
                <a:lnTo>
                  <a:pt x="1468958" y="750951"/>
                </a:lnTo>
                <a:lnTo>
                  <a:pt x="1469720" y="756031"/>
                </a:lnTo>
                <a:lnTo>
                  <a:pt x="1470101" y="761111"/>
                </a:lnTo>
                <a:lnTo>
                  <a:pt x="1470355" y="767461"/>
                </a:lnTo>
                <a:lnTo>
                  <a:pt x="1469593" y="772541"/>
                </a:lnTo>
                <a:lnTo>
                  <a:pt x="1467561" y="778891"/>
                </a:lnTo>
                <a:lnTo>
                  <a:pt x="1465275" y="785241"/>
                </a:lnTo>
                <a:lnTo>
                  <a:pt x="1462227" y="790321"/>
                </a:lnTo>
                <a:lnTo>
                  <a:pt x="1458290" y="794131"/>
                </a:lnTo>
                <a:lnTo>
                  <a:pt x="1454353" y="799211"/>
                </a:lnTo>
                <a:lnTo>
                  <a:pt x="1449400" y="801751"/>
                </a:lnTo>
                <a:lnTo>
                  <a:pt x="1437462" y="805561"/>
                </a:lnTo>
                <a:lnTo>
                  <a:pt x="1430604" y="806831"/>
                </a:lnTo>
                <a:lnTo>
                  <a:pt x="1422730" y="805561"/>
                </a:lnTo>
                <a:lnTo>
                  <a:pt x="1416545" y="804291"/>
                </a:lnTo>
                <a:lnTo>
                  <a:pt x="1410004" y="804291"/>
                </a:lnTo>
                <a:lnTo>
                  <a:pt x="1403057" y="801751"/>
                </a:lnTo>
                <a:lnTo>
                  <a:pt x="1395679" y="799211"/>
                </a:lnTo>
                <a:lnTo>
                  <a:pt x="1382128" y="794131"/>
                </a:lnTo>
                <a:lnTo>
                  <a:pt x="1350378" y="766191"/>
                </a:lnTo>
                <a:lnTo>
                  <a:pt x="1347952" y="748411"/>
                </a:lnTo>
                <a:lnTo>
                  <a:pt x="1350086" y="739521"/>
                </a:lnTo>
                <a:lnTo>
                  <a:pt x="1352245" y="733171"/>
                </a:lnTo>
                <a:lnTo>
                  <a:pt x="1355039" y="728091"/>
                </a:lnTo>
                <a:lnTo>
                  <a:pt x="1358468" y="724281"/>
                </a:lnTo>
                <a:lnTo>
                  <a:pt x="1361770" y="720471"/>
                </a:lnTo>
                <a:lnTo>
                  <a:pt x="1365199" y="716661"/>
                </a:lnTo>
                <a:lnTo>
                  <a:pt x="1371803" y="711581"/>
                </a:lnTo>
                <a:lnTo>
                  <a:pt x="1374978" y="709041"/>
                </a:lnTo>
                <a:lnTo>
                  <a:pt x="1377899" y="707771"/>
                </a:lnTo>
                <a:lnTo>
                  <a:pt x="1380947" y="706501"/>
                </a:lnTo>
                <a:lnTo>
                  <a:pt x="1382852" y="703961"/>
                </a:lnTo>
                <a:lnTo>
                  <a:pt x="1383614" y="701421"/>
                </a:lnTo>
                <a:lnTo>
                  <a:pt x="1384503" y="698881"/>
                </a:lnTo>
                <a:lnTo>
                  <a:pt x="1384122" y="697611"/>
                </a:lnTo>
                <a:lnTo>
                  <a:pt x="1382598" y="695071"/>
                </a:lnTo>
                <a:lnTo>
                  <a:pt x="1381201" y="692531"/>
                </a:lnTo>
                <a:lnTo>
                  <a:pt x="1378534" y="691261"/>
                </a:lnTo>
                <a:lnTo>
                  <a:pt x="1374724" y="689991"/>
                </a:lnTo>
                <a:lnTo>
                  <a:pt x="1373454" y="689991"/>
                </a:lnTo>
                <a:lnTo>
                  <a:pt x="1372057" y="688721"/>
                </a:lnTo>
                <a:lnTo>
                  <a:pt x="1362151" y="688721"/>
                </a:lnTo>
                <a:lnTo>
                  <a:pt x="1360627" y="689991"/>
                </a:lnTo>
                <a:lnTo>
                  <a:pt x="1358722" y="691261"/>
                </a:lnTo>
                <a:lnTo>
                  <a:pt x="1356690" y="691261"/>
                </a:lnTo>
                <a:lnTo>
                  <a:pt x="1354150" y="693801"/>
                </a:lnTo>
                <a:lnTo>
                  <a:pt x="1350975" y="696341"/>
                </a:lnTo>
                <a:lnTo>
                  <a:pt x="1347927" y="697611"/>
                </a:lnTo>
                <a:lnTo>
                  <a:pt x="1344879" y="701421"/>
                </a:lnTo>
                <a:lnTo>
                  <a:pt x="1339037" y="707771"/>
                </a:lnTo>
                <a:lnTo>
                  <a:pt x="1333703" y="715391"/>
                </a:lnTo>
                <a:lnTo>
                  <a:pt x="1331163" y="720471"/>
                </a:lnTo>
                <a:lnTo>
                  <a:pt x="1329004" y="725551"/>
                </a:lnTo>
                <a:lnTo>
                  <a:pt x="1327353" y="729361"/>
                </a:lnTo>
                <a:lnTo>
                  <a:pt x="1325283" y="736981"/>
                </a:lnTo>
                <a:lnTo>
                  <a:pt x="1323860" y="744601"/>
                </a:lnTo>
                <a:lnTo>
                  <a:pt x="1323098" y="750951"/>
                </a:lnTo>
                <a:lnTo>
                  <a:pt x="1323035" y="758571"/>
                </a:lnTo>
                <a:lnTo>
                  <a:pt x="1323771" y="764921"/>
                </a:lnTo>
                <a:lnTo>
                  <a:pt x="1344968" y="803021"/>
                </a:lnTo>
                <a:lnTo>
                  <a:pt x="1376832" y="822071"/>
                </a:lnTo>
                <a:lnTo>
                  <a:pt x="1387297" y="827151"/>
                </a:lnTo>
                <a:lnTo>
                  <a:pt x="1396746" y="829691"/>
                </a:lnTo>
                <a:lnTo>
                  <a:pt x="1405851" y="832231"/>
                </a:lnTo>
                <a:lnTo>
                  <a:pt x="1414602" y="833501"/>
                </a:lnTo>
                <a:lnTo>
                  <a:pt x="1438579" y="833501"/>
                </a:lnTo>
                <a:lnTo>
                  <a:pt x="1445780" y="832231"/>
                </a:lnTo>
                <a:lnTo>
                  <a:pt x="1480058" y="809371"/>
                </a:lnTo>
                <a:lnTo>
                  <a:pt x="1494231" y="772541"/>
                </a:lnTo>
                <a:lnTo>
                  <a:pt x="1494739" y="767461"/>
                </a:lnTo>
                <a:lnTo>
                  <a:pt x="1494866" y="764921"/>
                </a:lnTo>
                <a:close/>
              </a:path>
              <a:path w="1699895" h="1616075">
                <a:moveTo>
                  <a:pt x="1548714" y="596011"/>
                </a:moveTo>
                <a:lnTo>
                  <a:pt x="1548587" y="592201"/>
                </a:lnTo>
                <a:lnTo>
                  <a:pt x="1548079" y="588391"/>
                </a:lnTo>
                <a:lnTo>
                  <a:pt x="1547698" y="584581"/>
                </a:lnTo>
                <a:lnTo>
                  <a:pt x="1547190" y="582041"/>
                </a:lnTo>
                <a:lnTo>
                  <a:pt x="1546809" y="582041"/>
                </a:lnTo>
                <a:lnTo>
                  <a:pt x="1546301" y="580771"/>
                </a:lnTo>
                <a:lnTo>
                  <a:pt x="1545666" y="579501"/>
                </a:lnTo>
                <a:lnTo>
                  <a:pt x="1544396" y="578231"/>
                </a:lnTo>
                <a:lnTo>
                  <a:pt x="1543634" y="576961"/>
                </a:lnTo>
                <a:lnTo>
                  <a:pt x="1541348" y="575691"/>
                </a:lnTo>
                <a:lnTo>
                  <a:pt x="1539824" y="575691"/>
                </a:lnTo>
                <a:lnTo>
                  <a:pt x="1539062" y="574421"/>
                </a:lnTo>
                <a:lnTo>
                  <a:pt x="1536522" y="574421"/>
                </a:lnTo>
                <a:lnTo>
                  <a:pt x="1534998" y="573151"/>
                </a:lnTo>
                <a:lnTo>
                  <a:pt x="1526997" y="573151"/>
                </a:lnTo>
                <a:lnTo>
                  <a:pt x="1525981" y="574421"/>
                </a:lnTo>
                <a:lnTo>
                  <a:pt x="1524838" y="575691"/>
                </a:lnTo>
                <a:lnTo>
                  <a:pt x="1524076" y="576961"/>
                </a:lnTo>
                <a:lnTo>
                  <a:pt x="1523695" y="578231"/>
                </a:lnTo>
                <a:lnTo>
                  <a:pt x="1523187" y="579501"/>
                </a:lnTo>
                <a:lnTo>
                  <a:pt x="1523060" y="582041"/>
                </a:lnTo>
                <a:lnTo>
                  <a:pt x="1523822" y="588391"/>
                </a:lnTo>
                <a:lnTo>
                  <a:pt x="1524076" y="592201"/>
                </a:lnTo>
                <a:lnTo>
                  <a:pt x="1524139" y="601091"/>
                </a:lnTo>
                <a:lnTo>
                  <a:pt x="1523949" y="604901"/>
                </a:lnTo>
                <a:lnTo>
                  <a:pt x="1512138" y="645541"/>
                </a:lnTo>
                <a:lnTo>
                  <a:pt x="1491437" y="660781"/>
                </a:lnTo>
                <a:lnTo>
                  <a:pt x="1485341" y="663321"/>
                </a:lnTo>
                <a:lnTo>
                  <a:pt x="1478610" y="664591"/>
                </a:lnTo>
                <a:lnTo>
                  <a:pt x="1463497" y="662051"/>
                </a:lnTo>
                <a:lnTo>
                  <a:pt x="1456385" y="660781"/>
                </a:lnTo>
                <a:lnTo>
                  <a:pt x="1449781" y="658241"/>
                </a:lnTo>
                <a:lnTo>
                  <a:pt x="1452397" y="650621"/>
                </a:lnTo>
                <a:lnTo>
                  <a:pt x="1481670" y="565531"/>
                </a:lnTo>
                <a:lnTo>
                  <a:pt x="1483436" y="560451"/>
                </a:lnTo>
                <a:lnTo>
                  <a:pt x="1483436" y="557911"/>
                </a:lnTo>
                <a:lnTo>
                  <a:pt x="1481404" y="550291"/>
                </a:lnTo>
                <a:lnTo>
                  <a:pt x="1478356" y="547751"/>
                </a:lnTo>
                <a:lnTo>
                  <a:pt x="1473403" y="546481"/>
                </a:lnTo>
                <a:lnTo>
                  <a:pt x="1469466" y="545211"/>
                </a:lnTo>
                <a:lnTo>
                  <a:pt x="1462582" y="542671"/>
                </a:lnTo>
                <a:lnTo>
                  <a:pt x="1455369" y="541362"/>
                </a:lnTo>
                <a:lnTo>
                  <a:pt x="1455369" y="569341"/>
                </a:lnTo>
                <a:lnTo>
                  <a:pt x="1427556" y="650621"/>
                </a:lnTo>
                <a:lnTo>
                  <a:pt x="1397711" y="620141"/>
                </a:lnTo>
                <a:lnTo>
                  <a:pt x="1396187" y="607441"/>
                </a:lnTo>
                <a:lnTo>
                  <a:pt x="1396949" y="601091"/>
                </a:lnTo>
                <a:lnTo>
                  <a:pt x="1421460" y="569341"/>
                </a:lnTo>
                <a:lnTo>
                  <a:pt x="1437652" y="565531"/>
                </a:lnTo>
                <a:lnTo>
                  <a:pt x="1446314" y="566801"/>
                </a:lnTo>
                <a:lnTo>
                  <a:pt x="1455369" y="569341"/>
                </a:lnTo>
                <a:lnTo>
                  <a:pt x="1455369" y="541362"/>
                </a:lnTo>
                <a:lnTo>
                  <a:pt x="1441653" y="538861"/>
                </a:lnTo>
                <a:lnTo>
                  <a:pt x="1434719" y="538861"/>
                </a:lnTo>
                <a:lnTo>
                  <a:pt x="1397749" y="552831"/>
                </a:lnTo>
                <a:lnTo>
                  <a:pt x="1376629" y="585851"/>
                </a:lnTo>
                <a:lnTo>
                  <a:pt x="1372349" y="612521"/>
                </a:lnTo>
                <a:lnTo>
                  <a:pt x="1372438" y="616331"/>
                </a:lnTo>
                <a:lnTo>
                  <a:pt x="1390256" y="656971"/>
                </a:lnTo>
                <a:lnTo>
                  <a:pt x="1425613" y="681101"/>
                </a:lnTo>
                <a:lnTo>
                  <a:pt x="1444574" y="687451"/>
                </a:lnTo>
                <a:lnTo>
                  <a:pt x="1453946" y="689991"/>
                </a:lnTo>
                <a:lnTo>
                  <a:pt x="1462913" y="691261"/>
                </a:lnTo>
                <a:lnTo>
                  <a:pt x="1479677" y="691261"/>
                </a:lnTo>
                <a:lnTo>
                  <a:pt x="1520405" y="673481"/>
                </a:lnTo>
                <a:lnTo>
                  <a:pt x="1528419" y="664591"/>
                </a:lnTo>
                <a:lnTo>
                  <a:pt x="1530311" y="662051"/>
                </a:lnTo>
                <a:lnTo>
                  <a:pt x="1545666" y="625221"/>
                </a:lnTo>
                <a:lnTo>
                  <a:pt x="1548460" y="601091"/>
                </a:lnTo>
                <a:lnTo>
                  <a:pt x="1548714" y="596011"/>
                </a:lnTo>
                <a:close/>
              </a:path>
              <a:path w="1699895" h="1616075">
                <a:moveTo>
                  <a:pt x="1613928" y="416966"/>
                </a:moveTo>
                <a:lnTo>
                  <a:pt x="1609166" y="410489"/>
                </a:lnTo>
                <a:lnTo>
                  <a:pt x="1582127" y="401218"/>
                </a:lnTo>
                <a:lnTo>
                  <a:pt x="1521028" y="380263"/>
                </a:lnTo>
                <a:lnTo>
                  <a:pt x="1484706" y="373024"/>
                </a:lnTo>
                <a:lnTo>
                  <a:pt x="1476832" y="373786"/>
                </a:lnTo>
                <a:lnTo>
                  <a:pt x="1469466" y="376199"/>
                </a:lnTo>
                <a:lnTo>
                  <a:pt x="1462100" y="378485"/>
                </a:lnTo>
                <a:lnTo>
                  <a:pt x="1435684" y="412267"/>
                </a:lnTo>
                <a:lnTo>
                  <a:pt x="1432928" y="432714"/>
                </a:lnTo>
                <a:lnTo>
                  <a:pt x="1433652" y="439953"/>
                </a:lnTo>
                <a:lnTo>
                  <a:pt x="1435315" y="447255"/>
                </a:lnTo>
                <a:lnTo>
                  <a:pt x="1438059" y="454088"/>
                </a:lnTo>
                <a:lnTo>
                  <a:pt x="1441932" y="460527"/>
                </a:lnTo>
                <a:lnTo>
                  <a:pt x="1446860" y="466496"/>
                </a:lnTo>
                <a:lnTo>
                  <a:pt x="1429016" y="460502"/>
                </a:lnTo>
                <a:lnTo>
                  <a:pt x="1428445" y="460286"/>
                </a:lnTo>
                <a:lnTo>
                  <a:pt x="1427175" y="460146"/>
                </a:lnTo>
                <a:lnTo>
                  <a:pt x="1425905" y="460286"/>
                </a:lnTo>
                <a:lnTo>
                  <a:pt x="1415999" y="478574"/>
                </a:lnTo>
                <a:lnTo>
                  <a:pt x="1416253" y="480098"/>
                </a:lnTo>
                <a:lnTo>
                  <a:pt x="1416380" y="481482"/>
                </a:lnTo>
                <a:lnTo>
                  <a:pt x="1566494" y="535330"/>
                </a:lnTo>
                <a:lnTo>
                  <a:pt x="1569034" y="535838"/>
                </a:lnTo>
                <a:lnTo>
                  <a:pt x="1570304" y="535711"/>
                </a:lnTo>
                <a:lnTo>
                  <a:pt x="1576146" y="530250"/>
                </a:lnTo>
                <a:lnTo>
                  <a:pt x="1576908" y="528980"/>
                </a:lnTo>
                <a:lnTo>
                  <a:pt x="1580210" y="516534"/>
                </a:lnTo>
                <a:lnTo>
                  <a:pt x="1579956" y="515137"/>
                </a:lnTo>
                <a:lnTo>
                  <a:pt x="1579829" y="513740"/>
                </a:lnTo>
                <a:lnTo>
                  <a:pt x="1579321" y="512597"/>
                </a:lnTo>
                <a:lnTo>
                  <a:pt x="1578432" y="511581"/>
                </a:lnTo>
                <a:lnTo>
                  <a:pt x="1577670" y="510565"/>
                </a:lnTo>
                <a:lnTo>
                  <a:pt x="1576527" y="509803"/>
                </a:lnTo>
                <a:lnTo>
                  <a:pt x="1472006" y="473989"/>
                </a:lnTo>
                <a:lnTo>
                  <a:pt x="1467459" y="466496"/>
                </a:lnTo>
                <a:lnTo>
                  <a:pt x="1455369" y="428777"/>
                </a:lnTo>
                <a:lnTo>
                  <a:pt x="1457604" y="421919"/>
                </a:lnTo>
                <a:lnTo>
                  <a:pt x="1486484" y="401218"/>
                </a:lnTo>
                <a:lnTo>
                  <a:pt x="1498168" y="402234"/>
                </a:lnTo>
                <a:lnTo>
                  <a:pt x="1505280" y="403885"/>
                </a:lnTo>
                <a:lnTo>
                  <a:pt x="1600276" y="436410"/>
                </a:lnTo>
                <a:lnTo>
                  <a:pt x="1601546" y="436778"/>
                </a:lnTo>
                <a:lnTo>
                  <a:pt x="1609928" y="431317"/>
                </a:lnTo>
                <a:lnTo>
                  <a:pt x="1610690" y="430060"/>
                </a:lnTo>
                <a:lnTo>
                  <a:pt x="1611452" y="428269"/>
                </a:lnTo>
                <a:lnTo>
                  <a:pt x="1612214" y="425983"/>
                </a:lnTo>
                <a:lnTo>
                  <a:pt x="1612976" y="423837"/>
                </a:lnTo>
                <a:lnTo>
                  <a:pt x="1613484" y="421919"/>
                </a:lnTo>
                <a:lnTo>
                  <a:pt x="1613738" y="420395"/>
                </a:lnTo>
                <a:lnTo>
                  <a:pt x="1613877" y="418782"/>
                </a:lnTo>
                <a:lnTo>
                  <a:pt x="1613928" y="416966"/>
                </a:lnTo>
                <a:close/>
              </a:path>
              <a:path w="1699895" h="1616075">
                <a:moveTo>
                  <a:pt x="1654251" y="300761"/>
                </a:moveTo>
                <a:lnTo>
                  <a:pt x="1654200" y="298221"/>
                </a:lnTo>
                <a:lnTo>
                  <a:pt x="1653997" y="296443"/>
                </a:lnTo>
                <a:lnTo>
                  <a:pt x="1653870" y="294284"/>
                </a:lnTo>
                <a:lnTo>
                  <a:pt x="1653362" y="292506"/>
                </a:lnTo>
                <a:lnTo>
                  <a:pt x="1651838" y="289458"/>
                </a:lnTo>
                <a:lnTo>
                  <a:pt x="1650695" y="288061"/>
                </a:lnTo>
                <a:lnTo>
                  <a:pt x="1648917" y="286918"/>
                </a:lnTo>
                <a:lnTo>
                  <a:pt x="1647266" y="285775"/>
                </a:lnTo>
                <a:lnTo>
                  <a:pt x="1645107" y="284759"/>
                </a:lnTo>
                <a:lnTo>
                  <a:pt x="1642694" y="283997"/>
                </a:lnTo>
                <a:lnTo>
                  <a:pt x="1641170" y="283362"/>
                </a:lnTo>
                <a:lnTo>
                  <a:pt x="1639773" y="283108"/>
                </a:lnTo>
                <a:lnTo>
                  <a:pt x="1638630" y="282854"/>
                </a:lnTo>
                <a:lnTo>
                  <a:pt x="1636217" y="282600"/>
                </a:lnTo>
                <a:lnTo>
                  <a:pt x="1629422" y="290601"/>
                </a:lnTo>
                <a:lnTo>
                  <a:pt x="1629867" y="296443"/>
                </a:lnTo>
                <a:lnTo>
                  <a:pt x="1629905" y="300761"/>
                </a:lnTo>
                <a:lnTo>
                  <a:pt x="1629740" y="302031"/>
                </a:lnTo>
                <a:lnTo>
                  <a:pt x="1629613" y="303936"/>
                </a:lnTo>
                <a:lnTo>
                  <a:pt x="1629105" y="306095"/>
                </a:lnTo>
                <a:lnTo>
                  <a:pt x="1628343" y="308508"/>
                </a:lnTo>
                <a:lnTo>
                  <a:pt x="1625930" y="315493"/>
                </a:lnTo>
                <a:lnTo>
                  <a:pt x="1621866" y="319430"/>
                </a:lnTo>
                <a:lnTo>
                  <a:pt x="1610055" y="321462"/>
                </a:lnTo>
                <a:lnTo>
                  <a:pt x="1601800" y="320192"/>
                </a:lnTo>
                <a:lnTo>
                  <a:pt x="1582331" y="313461"/>
                </a:lnTo>
                <a:lnTo>
                  <a:pt x="1506550" y="287553"/>
                </a:lnTo>
                <a:lnTo>
                  <a:pt x="1509166" y="279806"/>
                </a:lnTo>
                <a:lnTo>
                  <a:pt x="1518996" y="250850"/>
                </a:lnTo>
                <a:lnTo>
                  <a:pt x="1519885" y="248310"/>
                </a:lnTo>
                <a:lnTo>
                  <a:pt x="1519504" y="245897"/>
                </a:lnTo>
                <a:lnTo>
                  <a:pt x="1517853" y="243738"/>
                </a:lnTo>
                <a:lnTo>
                  <a:pt x="1516329" y="241579"/>
                </a:lnTo>
                <a:lnTo>
                  <a:pt x="1513789" y="239928"/>
                </a:lnTo>
                <a:lnTo>
                  <a:pt x="1510487" y="238785"/>
                </a:lnTo>
                <a:lnTo>
                  <a:pt x="1509090" y="238277"/>
                </a:lnTo>
                <a:lnTo>
                  <a:pt x="1507566" y="237896"/>
                </a:lnTo>
                <a:lnTo>
                  <a:pt x="1506169" y="237769"/>
                </a:lnTo>
                <a:lnTo>
                  <a:pt x="1504645" y="237515"/>
                </a:lnTo>
                <a:lnTo>
                  <a:pt x="1503248" y="237642"/>
                </a:lnTo>
                <a:lnTo>
                  <a:pt x="1501978" y="237896"/>
                </a:lnTo>
                <a:lnTo>
                  <a:pt x="1500581" y="238277"/>
                </a:lnTo>
                <a:lnTo>
                  <a:pt x="1499438" y="238785"/>
                </a:lnTo>
                <a:lnTo>
                  <a:pt x="1498422" y="239801"/>
                </a:lnTo>
                <a:lnTo>
                  <a:pt x="1497406" y="240690"/>
                </a:lnTo>
                <a:lnTo>
                  <a:pt x="1496644" y="241833"/>
                </a:lnTo>
                <a:lnTo>
                  <a:pt x="1496263" y="243103"/>
                </a:lnTo>
                <a:lnTo>
                  <a:pt x="1483690" y="279806"/>
                </a:lnTo>
                <a:lnTo>
                  <a:pt x="1451305" y="268757"/>
                </a:lnTo>
                <a:lnTo>
                  <a:pt x="1450162" y="268249"/>
                </a:lnTo>
                <a:lnTo>
                  <a:pt x="1448892" y="268249"/>
                </a:lnTo>
                <a:lnTo>
                  <a:pt x="1446225" y="268757"/>
                </a:lnTo>
                <a:lnTo>
                  <a:pt x="1445082" y="269392"/>
                </a:lnTo>
                <a:lnTo>
                  <a:pt x="1444066" y="270408"/>
                </a:lnTo>
                <a:lnTo>
                  <a:pt x="1443050" y="271297"/>
                </a:lnTo>
                <a:lnTo>
                  <a:pt x="1442161" y="272567"/>
                </a:lnTo>
                <a:lnTo>
                  <a:pt x="1441526" y="274091"/>
                </a:lnTo>
                <a:lnTo>
                  <a:pt x="1440764" y="275615"/>
                </a:lnTo>
                <a:lnTo>
                  <a:pt x="1440002" y="277266"/>
                </a:lnTo>
                <a:lnTo>
                  <a:pt x="1439367" y="279298"/>
                </a:lnTo>
                <a:lnTo>
                  <a:pt x="1438732" y="281203"/>
                </a:lnTo>
                <a:lnTo>
                  <a:pt x="1438224" y="282854"/>
                </a:lnTo>
                <a:lnTo>
                  <a:pt x="1437843" y="284505"/>
                </a:lnTo>
                <a:lnTo>
                  <a:pt x="1437640" y="285775"/>
                </a:lnTo>
                <a:lnTo>
                  <a:pt x="1437525" y="288061"/>
                </a:lnTo>
                <a:lnTo>
                  <a:pt x="1437716" y="289077"/>
                </a:lnTo>
                <a:lnTo>
                  <a:pt x="1437843" y="290601"/>
                </a:lnTo>
                <a:lnTo>
                  <a:pt x="1438478" y="291744"/>
                </a:lnTo>
                <a:lnTo>
                  <a:pt x="1440256" y="293522"/>
                </a:lnTo>
                <a:lnTo>
                  <a:pt x="1441272" y="294284"/>
                </a:lnTo>
                <a:lnTo>
                  <a:pt x="1474800" y="305714"/>
                </a:lnTo>
                <a:lnTo>
                  <a:pt x="1468577" y="324129"/>
                </a:lnTo>
                <a:lnTo>
                  <a:pt x="1468069" y="325526"/>
                </a:lnTo>
                <a:lnTo>
                  <a:pt x="1467942" y="326796"/>
                </a:lnTo>
                <a:lnTo>
                  <a:pt x="1468450" y="329336"/>
                </a:lnTo>
                <a:lnTo>
                  <a:pt x="1477213" y="336194"/>
                </a:lnTo>
                <a:lnTo>
                  <a:pt x="1480515" y="337337"/>
                </a:lnTo>
                <a:lnTo>
                  <a:pt x="1483563" y="337591"/>
                </a:lnTo>
                <a:lnTo>
                  <a:pt x="1488643" y="336321"/>
                </a:lnTo>
                <a:lnTo>
                  <a:pt x="1490421" y="334670"/>
                </a:lnTo>
                <a:lnTo>
                  <a:pt x="1491310" y="332003"/>
                </a:lnTo>
                <a:lnTo>
                  <a:pt x="1497660" y="313461"/>
                </a:lnTo>
                <a:lnTo>
                  <a:pt x="1593545" y="346227"/>
                </a:lnTo>
                <a:lnTo>
                  <a:pt x="1601165" y="348005"/>
                </a:lnTo>
                <a:lnTo>
                  <a:pt x="1608023" y="348640"/>
                </a:lnTo>
                <a:lnTo>
                  <a:pt x="1614881" y="349402"/>
                </a:lnTo>
                <a:lnTo>
                  <a:pt x="1648282" y="325272"/>
                </a:lnTo>
                <a:lnTo>
                  <a:pt x="1649552" y="321462"/>
                </a:lnTo>
                <a:lnTo>
                  <a:pt x="1650822" y="317652"/>
                </a:lnTo>
                <a:lnTo>
                  <a:pt x="1651711" y="315239"/>
                </a:lnTo>
                <a:lnTo>
                  <a:pt x="1652346" y="312826"/>
                </a:lnTo>
                <a:lnTo>
                  <a:pt x="1653362" y="308000"/>
                </a:lnTo>
                <a:lnTo>
                  <a:pt x="1653743" y="305587"/>
                </a:lnTo>
                <a:lnTo>
                  <a:pt x="1654251" y="300761"/>
                </a:lnTo>
                <a:close/>
              </a:path>
              <a:path w="1699895" h="1616075">
                <a:moveTo>
                  <a:pt x="1699869" y="156870"/>
                </a:moveTo>
                <a:lnTo>
                  <a:pt x="1695653" y="134772"/>
                </a:lnTo>
                <a:lnTo>
                  <a:pt x="1694992" y="133997"/>
                </a:lnTo>
                <a:lnTo>
                  <a:pt x="1694256" y="133502"/>
                </a:lnTo>
                <a:lnTo>
                  <a:pt x="1693367" y="132994"/>
                </a:lnTo>
                <a:lnTo>
                  <a:pt x="1692605" y="132486"/>
                </a:lnTo>
                <a:lnTo>
                  <a:pt x="1691970" y="132105"/>
                </a:lnTo>
                <a:lnTo>
                  <a:pt x="1691208" y="131724"/>
                </a:lnTo>
                <a:lnTo>
                  <a:pt x="1690319" y="131470"/>
                </a:lnTo>
                <a:lnTo>
                  <a:pt x="1689557" y="131089"/>
                </a:lnTo>
                <a:lnTo>
                  <a:pt x="1687779" y="130581"/>
                </a:lnTo>
                <a:lnTo>
                  <a:pt x="1686255" y="130200"/>
                </a:lnTo>
                <a:lnTo>
                  <a:pt x="1684858" y="129946"/>
                </a:lnTo>
                <a:lnTo>
                  <a:pt x="1683461" y="129565"/>
                </a:lnTo>
                <a:lnTo>
                  <a:pt x="1682191" y="129565"/>
                </a:lnTo>
                <a:lnTo>
                  <a:pt x="1679524" y="129819"/>
                </a:lnTo>
                <a:lnTo>
                  <a:pt x="1674495" y="139090"/>
                </a:lnTo>
                <a:lnTo>
                  <a:pt x="1674685" y="141376"/>
                </a:lnTo>
                <a:lnTo>
                  <a:pt x="1675079" y="144932"/>
                </a:lnTo>
                <a:lnTo>
                  <a:pt x="1675333" y="148488"/>
                </a:lnTo>
                <a:lnTo>
                  <a:pt x="1675409" y="151282"/>
                </a:lnTo>
                <a:lnTo>
                  <a:pt x="1675523" y="158013"/>
                </a:lnTo>
                <a:lnTo>
                  <a:pt x="1675333" y="161823"/>
                </a:lnTo>
                <a:lnTo>
                  <a:pt x="1663395" y="201701"/>
                </a:lnTo>
                <a:lnTo>
                  <a:pt x="1642694" y="217703"/>
                </a:lnTo>
                <a:lnTo>
                  <a:pt x="1636725" y="219862"/>
                </a:lnTo>
                <a:lnTo>
                  <a:pt x="1629867" y="220624"/>
                </a:lnTo>
                <a:lnTo>
                  <a:pt x="1622374" y="219862"/>
                </a:lnTo>
                <a:lnTo>
                  <a:pt x="1614881" y="219227"/>
                </a:lnTo>
                <a:lnTo>
                  <a:pt x="1607769" y="217703"/>
                </a:lnTo>
                <a:lnTo>
                  <a:pt x="1601165" y="215417"/>
                </a:lnTo>
                <a:lnTo>
                  <a:pt x="1603756" y="207797"/>
                </a:lnTo>
                <a:lnTo>
                  <a:pt x="1632826" y="122643"/>
                </a:lnTo>
                <a:lnTo>
                  <a:pt x="1633804" y="119786"/>
                </a:lnTo>
                <a:lnTo>
                  <a:pt x="1634820" y="116992"/>
                </a:lnTo>
                <a:lnTo>
                  <a:pt x="1634693" y="113944"/>
                </a:lnTo>
                <a:lnTo>
                  <a:pt x="1632661" y="107086"/>
                </a:lnTo>
                <a:lnTo>
                  <a:pt x="1629613" y="104419"/>
                </a:lnTo>
                <a:lnTo>
                  <a:pt x="1624660" y="102768"/>
                </a:lnTo>
                <a:lnTo>
                  <a:pt x="1620850" y="101371"/>
                </a:lnTo>
                <a:lnTo>
                  <a:pt x="1613890" y="99314"/>
                </a:lnTo>
                <a:lnTo>
                  <a:pt x="1606943" y="97688"/>
                </a:lnTo>
                <a:lnTo>
                  <a:pt x="1606753" y="97663"/>
                </a:lnTo>
                <a:lnTo>
                  <a:pt x="1606753" y="126263"/>
                </a:lnTo>
                <a:lnTo>
                  <a:pt x="1578813" y="207797"/>
                </a:lnTo>
                <a:lnTo>
                  <a:pt x="1575130" y="206273"/>
                </a:lnTo>
                <a:lnTo>
                  <a:pt x="1570812" y="203479"/>
                </a:lnTo>
                <a:lnTo>
                  <a:pt x="1565859" y="199669"/>
                </a:lnTo>
                <a:lnTo>
                  <a:pt x="1560779" y="195859"/>
                </a:lnTo>
                <a:lnTo>
                  <a:pt x="1556842" y="191414"/>
                </a:lnTo>
                <a:lnTo>
                  <a:pt x="1553921" y="186461"/>
                </a:lnTo>
                <a:lnTo>
                  <a:pt x="1550873" y="181635"/>
                </a:lnTo>
                <a:lnTo>
                  <a:pt x="1549095" y="176174"/>
                </a:lnTo>
                <a:lnTo>
                  <a:pt x="1548333" y="170205"/>
                </a:lnTo>
                <a:lnTo>
                  <a:pt x="1547444" y="164236"/>
                </a:lnTo>
                <a:lnTo>
                  <a:pt x="1565529" y="129413"/>
                </a:lnTo>
                <a:lnTo>
                  <a:pt x="1588960" y="122643"/>
                </a:lnTo>
                <a:lnTo>
                  <a:pt x="1597672" y="123647"/>
                </a:lnTo>
                <a:lnTo>
                  <a:pt x="1606753" y="126263"/>
                </a:lnTo>
                <a:lnTo>
                  <a:pt x="1606753" y="97663"/>
                </a:lnTo>
                <a:lnTo>
                  <a:pt x="1599984" y="96558"/>
                </a:lnTo>
                <a:lnTo>
                  <a:pt x="1593037" y="95910"/>
                </a:lnTo>
                <a:lnTo>
                  <a:pt x="1586077" y="95872"/>
                </a:lnTo>
                <a:lnTo>
                  <a:pt x="1579333" y="96481"/>
                </a:lnTo>
                <a:lnTo>
                  <a:pt x="1543888" y="114706"/>
                </a:lnTo>
                <a:lnTo>
                  <a:pt x="1525676" y="150025"/>
                </a:lnTo>
                <a:lnTo>
                  <a:pt x="1523593" y="168681"/>
                </a:lnTo>
                <a:lnTo>
                  <a:pt x="1523695" y="173126"/>
                </a:lnTo>
                <a:lnTo>
                  <a:pt x="1541513" y="213474"/>
                </a:lnTo>
                <a:lnTo>
                  <a:pt x="1577098" y="237515"/>
                </a:lnTo>
                <a:lnTo>
                  <a:pt x="1614284" y="247599"/>
                </a:lnTo>
                <a:lnTo>
                  <a:pt x="1622882" y="248183"/>
                </a:lnTo>
                <a:lnTo>
                  <a:pt x="1630997" y="247992"/>
                </a:lnTo>
                <a:lnTo>
                  <a:pt x="1671662" y="230733"/>
                </a:lnTo>
                <a:lnTo>
                  <a:pt x="1692859" y="195732"/>
                </a:lnTo>
                <a:lnTo>
                  <a:pt x="1699831" y="158013"/>
                </a:lnTo>
                <a:lnTo>
                  <a:pt x="1699869" y="1568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</p:spTree>
    <p:extLst>
      <p:ext uri="{BB962C8B-B14F-4D97-AF65-F5344CB8AC3E}">
        <p14:creationId xmlns:p14="http://schemas.microsoft.com/office/powerpoint/2010/main" val="260261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0210" y="3980434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80" h="236220">
                <a:moveTo>
                  <a:pt x="234188" y="0"/>
                </a:moveTo>
                <a:lnTo>
                  <a:pt x="230885" y="9525"/>
                </a:lnTo>
                <a:lnTo>
                  <a:pt x="244506" y="15430"/>
                </a:lnTo>
                <a:lnTo>
                  <a:pt x="256222" y="23622"/>
                </a:lnTo>
                <a:lnTo>
                  <a:pt x="280033" y="61652"/>
                </a:lnTo>
                <a:lnTo>
                  <a:pt x="287909" y="116713"/>
                </a:lnTo>
                <a:lnTo>
                  <a:pt x="287029" y="137477"/>
                </a:lnTo>
                <a:lnTo>
                  <a:pt x="273939" y="188341"/>
                </a:lnTo>
                <a:lnTo>
                  <a:pt x="244596" y="220237"/>
                </a:lnTo>
                <a:lnTo>
                  <a:pt x="231140" y="226187"/>
                </a:lnTo>
                <a:lnTo>
                  <a:pt x="234188" y="235712"/>
                </a:lnTo>
                <a:lnTo>
                  <a:pt x="279229" y="208994"/>
                </a:lnTo>
                <a:lnTo>
                  <a:pt x="304514" y="159591"/>
                </a:lnTo>
                <a:lnTo>
                  <a:pt x="309372" y="117856"/>
                </a:lnTo>
                <a:lnTo>
                  <a:pt x="308157" y="96281"/>
                </a:lnTo>
                <a:lnTo>
                  <a:pt x="298442" y="57991"/>
                </a:lnTo>
                <a:lnTo>
                  <a:pt x="266255" y="15113"/>
                </a:lnTo>
                <a:lnTo>
                  <a:pt x="251257" y="6163"/>
                </a:lnTo>
                <a:lnTo>
                  <a:pt x="234188" y="0"/>
                </a:lnTo>
                <a:close/>
              </a:path>
              <a:path w="309880" h="236220">
                <a:moveTo>
                  <a:pt x="75184" y="0"/>
                </a:moveTo>
                <a:lnTo>
                  <a:pt x="30321" y="26824"/>
                </a:lnTo>
                <a:lnTo>
                  <a:pt x="4921" y="76327"/>
                </a:lnTo>
                <a:lnTo>
                  <a:pt x="0" y="117856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590" y="116713"/>
                </a:lnTo>
                <a:lnTo>
                  <a:pt x="22451" y="96565"/>
                </a:lnTo>
                <a:lnTo>
                  <a:pt x="35559" y="46863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983435" y="3599435"/>
            <a:ext cx="4093210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indent="-342900">
              <a:lnSpc>
                <a:spcPct val="100000"/>
              </a:lnSpc>
              <a:spcBef>
                <a:spcPts val="100"/>
              </a:spcBef>
              <a:buAutoNum type="alphaLcParenBoth" startAt="4"/>
              <a:tabLst>
                <a:tab pos="392430" algn="l"/>
              </a:tabLst>
            </a:pPr>
            <a:r>
              <a:rPr sz="2000" spc="-5" dirty="0">
                <a:latin typeface="Calibri Light"/>
                <a:cs typeface="Calibri Light"/>
              </a:rPr>
              <a:t>Determine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para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valores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  <a:p>
            <a:pPr marL="49530">
              <a:lnSpc>
                <a:spcPct val="100000"/>
              </a:lnSpc>
              <a:spcBef>
                <a:spcPts val="5"/>
              </a:spcBef>
              <a:tabLst>
                <a:tab pos="1367790" algn="l"/>
              </a:tabLst>
            </a:pPr>
            <a:r>
              <a:rPr sz="2000" dirty="0">
                <a:latin typeface="Calibri Light"/>
                <a:cs typeface="Calibri Light"/>
              </a:rPr>
              <a:t>se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tem</a:t>
            </a:r>
            <a:r>
              <a:rPr sz="2000" spc="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2?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>
              <a:latin typeface="Cambria Math"/>
              <a:cs typeface="Cambria Math"/>
            </a:endParaRPr>
          </a:p>
          <a:p>
            <a:pPr marL="347345" indent="-335280">
              <a:lnSpc>
                <a:spcPct val="100000"/>
              </a:lnSpc>
              <a:buAutoNum type="alphaLcParenBoth" startAt="5"/>
              <a:tabLst>
                <a:tab pos="347980" algn="l"/>
              </a:tabLst>
            </a:pP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valores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possuem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imagem</a:t>
            </a:r>
            <a:endParaRPr sz="2000">
              <a:latin typeface="Calibri Light"/>
              <a:cs typeface="Calibri Ligh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igual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0?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281" y="1083571"/>
            <a:ext cx="4425315" cy="8185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815"/>
              </a:spcBef>
            </a:pPr>
            <a:r>
              <a:rPr lang="pt-BR" sz="2000" spc="-5" dirty="0">
                <a:latin typeface="Calibri Light"/>
                <a:cs typeface="Calibri Light"/>
              </a:rPr>
              <a:t>1. </a:t>
            </a:r>
            <a:r>
              <a:rPr sz="2000" spc="-5" dirty="0" err="1">
                <a:latin typeface="Calibri Light"/>
                <a:cs typeface="Calibri Light"/>
              </a:rPr>
              <a:t>Considere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gráfico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função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ao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lado.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Calibri Light"/>
                <a:cs typeface="Calibri Light"/>
              </a:rPr>
              <a:t>(a)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Qual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domínio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 a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imagem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𝑓</a:t>
            </a:r>
            <a:r>
              <a:rPr sz="2000" spc="30" dirty="0">
                <a:latin typeface="Calibri Light"/>
                <a:cs typeface="Calibri Light"/>
              </a:rPr>
              <a:t>;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562" y="2472690"/>
            <a:ext cx="2700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(b)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Qual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é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imagem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2?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3540" y="3024378"/>
            <a:ext cx="2052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(c)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Determine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𝑓(0)</a:t>
            </a:r>
            <a:r>
              <a:rPr sz="2000" spc="5" dirty="0">
                <a:latin typeface="Calibri Light"/>
                <a:cs typeface="Calibri Light"/>
              </a:rPr>
              <a:t>;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0563" y="5388355"/>
            <a:ext cx="6379845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89560">
              <a:lnSpc>
                <a:spcPct val="100000"/>
              </a:lnSpc>
              <a:spcBef>
                <a:spcPts val="105"/>
              </a:spcBef>
              <a:buAutoNum type="alphaLcParenBoth" startAt="6"/>
              <a:tabLst>
                <a:tab pos="311785" algn="l"/>
              </a:tabLst>
            </a:pPr>
            <a:r>
              <a:rPr sz="2000" spc="-20" dirty="0">
                <a:latin typeface="Calibri Light"/>
                <a:cs typeface="Calibri Light"/>
              </a:rPr>
              <a:t>Para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valores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as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imagens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são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números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positivos?</a:t>
            </a:r>
            <a:endParaRPr sz="2000">
              <a:latin typeface="Calibri Light"/>
              <a:cs typeface="Calibri Light"/>
            </a:endParaRPr>
          </a:p>
          <a:p>
            <a:pPr marL="341630" indent="-329565">
              <a:lnSpc>
                <a:spcPct val="100000"/>
              </a:lnSpc>
              <a:spcBef>
                <a:spcPts val="1480"/>
              </a:spcBef>
              <a:buAutoNum type="alphaLcParenBoth" startAt="6"/>
              <a:tabLst>
                <a:tab pos="342265" algn="l"/>
              </a:tabLst>
            </a:pPr>
            <a:r>
              <a:rPr sz="2000" spc="-20" dirty="0">
                <a:latin typeface="Calibri Light"/>
                <a:cs typeface="Calibri Light"/>
              </a:rPr>
              <a:t>Para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valores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as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imagens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são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números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negativos?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Exercícios	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9489EEFD-718E-468F-B071-1FAA24F9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36" y="1086877"/>
            <a:ext cx="424815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9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50210" y="3980434"/>
            <a:ext cx="309880" cy="236220"/>
          </a:xfrm>
          <a:custGeom>
            <a:avLst/>
            <a:gdLst/>
            <a:ahLst/>
            <a:cxnLst/>
            <a:rect l="l" t="t" r="r" b="b"/>
            <a:pathLst>
              <a:path w="309880" h="236220">
                <a:moveTo>
                  <a:pt x="234188" y="0"/>
                </a:moveTo>
                <a:lnTo>
                  <a:pt x="230885" y="9525"/>
                </a:lnTo>
                <a:lnTo>
                  <a:pt x="244506" y="15430"/>
                </a:lnTo>
                <a:lnTo>
                  <a:pt x="256222" y="23622"/>
                </a:lnTo>
                <a:lnTo>
                  <a:pt x="280033" y="61652"/>
                </a:lnTo>
                <a:lnTo>
                  <a:pt x="287909" y="116713"/>
                </a:lnTo>
                <a:lnTo>
                  <a:pt x="287029" y="137477"/>
                </a:lnTo>
                <a:lnTo>
                  <a:pt x="273939" y="188341"/>
                </a:lnTo>
                <a:lnTo>
                  <a:pt x="244596" y="220237"/>
                </a:lnTo>
                <a:lnTo>
                  <a:pt x="231140" y="226187"/>
                </a:lnTo>
                <a:lnTo>
                  <a:pt x="234188" y="235712"/>
                </a:lnTo>
                <a:lnTo>
                  <a:pt x="279229" y="208994"/>
                </a:lnTo>
                <a:lnTo>
                  <a:pt x="304514" y="159591"/>
                </a:lnTo>
                <a:lnTo>
                  <a:pt x="309372" y="117856"/>
                </a:lnTo>
                <a:lnTo>
                  <a:pt x="308157" y="96281"/>
                </a:lnTo>
                <a:lnTo>
                  <a:pt x="298442" y="57991"/>
                </a:lnTo>
                <a:lnTo>
                  <a:pt x="266255" y="15113"/>
                </a:lnTo>
                <a:lnTo>
                  <a:pt x="251257" y="6163"/>
                </a:lnTo>
                <a:lnTo>
                  <a:pt x="234188" y="0"/>
                </a:lnTo>
                <a:close/>
              </a:path>
              <a:path w="309880" h="236220">
                <a:moveTo>
                  <a:pt x="75184" y="0"/>
                </a:moveTo>
                <a:lnTo>
                  <a:pt x="30321" y="26824"/>
                </a:lnTo>
                <a:lnTo>
                  <a:pt x="4921" y="76327"/>
                </a:lnTo>
                <a:lnTo>
                  <a:pt x="0" y="117856"/>
                </a:lnTo>
                <a:lnTo>
                  <a:pt x="1214" y="139574"/>
                </a:lnTo>
                <a:lnTo>
                  <a:pt x="10929" y="177917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1" y="226187"/>
                </a:lnTo>
                <a:lnTo>
                  <a:pt x="64777" y="220237"/>
                </a:lnTo>
                <a:lnTo>
                  <a:pt x="53181" y="211931"/>
                </a:lnTo>
                <a:lnTo>
                  <a:pt x="29412" y="173291"/>
                </a:lnTo>
                <a:lnTo>
                  <a:pt x="21590" y="116713"/>
                </a:lnTo>
                <a:lnTo>
                  <a:pt x="22451" y="96565"/>
                </a:lnTo>
                <a:lnTo>
                  <a:pt x="35559" y="46863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1983435" y="3599435"/>
            <a:ext cx="4093210" cy="1529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1795" indent="-342900">
              <a:lnSpc>
                <a:spcPct val="100000"/>
              </a:lnSpc>
              <a:spcBef>
                <a:spcPts val="100"/>
              </a:spcBef>
              <a:buAutoNum type="alphaLcParenBoth" startAt="4"/>
              <a:tabLst>
                <a:tab pos="392430" algn="l"/>
              </a:tabLst>
            </a:pPr>
            <a:r>
              <a:rPr sz="2000" spc="-5" dirty="0">
                <a:latin typeface="Calibri Light"/>
                <a:cs typeface="Calibri Light"/>
              </a:rPr>
              <a:t>Determine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para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valores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</a:p>
          <a:p>
            <a:pPr marL="49530">
              <a:lnSpc>
                <a:spcPct val="100000"/>
              </a:lnSpc>
              <a:spcBef>
                <a:spcPts val="5"/>
              </a:spcBef>
              <a:tabLst>
                <a:tab pos="1367790" algn="l"/>
              </a:tabLst>
            </a:pPr>
            <a:r>
              <a:rPr sz="2000" dirty="0">
                <a:latin typeface="Calibri Light"/>
                <a:cs typeface="Calibri Light"/>
              </a:rPr>
              <a:t>se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tem</a:t>
            </a:r>
            <a:r>
              <a:rPr sz="2000" spc="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4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	=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2?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900" dirty="0">
              <a:latin typeface="Cambria Math"/>
              <a:cs typeface="Cambria Math"/>
            </a:endParaRPr>
          </a:p>
          <a:p>
            <a:pPr marL="347345" indent="-335280">
              <a:lnSpc>
                <a:spcPct val="100000"/>
              </a:lnSpc>
              <a:buAutoNum type="alphaLcParenBoth" startAt="5"/>
              <a:tabLst>
                <a:tab pos="347980" algn="l"/>
              </a:tabLst>
            </a:pP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valores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6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possuem</a:t>
            </a:r>
            <a:r>
              <a:rPr sz="2000" spc="-5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imagem</a:t>
            </a:r>
          </a:p>
          <a:p>
            <a:pPr marL="12700">
              <a:lnSpc>
                <a:spcPct val="100000"/>
              </a:lnSpc>
            </a:pPr>
            <a:r>
              <a:rPr sz="2000" dirty="0">
                <a:latin typeface="Calibri Light"/>
                <a:cs typeface="Calibri Light"/>
              </a:rPr>
              <a:t>igual</a:t>
            </a:r>
            <a:r>
              <a:rPr sz="2000" spc="-6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0?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7281" y="1083571"/>
            <a:ext cx="4425315" cy="81851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55880">
              <a:lnSpc>
                <a:spcPct val="100000"/>
              </a:lnSpc>
              <a:spcBef>
                <a:spcPts val="815"/>
              </a:spcBef>
            </a:pPr>
            <a:r>
              <a:rPr lang="pt-BR" sz="2000" spc="-5" dirty="0">
                <a:latin typeface="Calibri Light"/>
                <a:cs typeface="Calibri Light"/>
              </a:rPr>
              <a:t>1. </a:t>
            </a:r>
            <a:r>
              <a:rPr sz="2000" spc="-5" dirty="0" err="1">
                <a:latin typeface="Calibri Light"/>
                <a:cs typeface="Calibri Light"/>
              </a:rPr>
              <a:t>Considere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gráfico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função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𝑓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ao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lado.</a:t>
            </a: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000" dirty="0">
                <a:latin typeface="Calibri Light"/>
                <a:cs typeface="Calibri Light"/>
              </a:rPr>
              <a:t>(a)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Qual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o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domínio</a:t>
            </a:r>
            <a:r>
              <a:rPr sz="2000" spc="-5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e a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imagem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𝑓</a:t>
            </a:r>
            <a:r>
              <a:rPr sz="2000" spc="30" dirty="0">
                <a:latin typeface="Calibri Light"/>
                <a:cs typeface="Calibri Light"/>
              </a:rPr>
              <a:t>;</a:t>
            </a:r>
            <a:endParaRPr sz="2000" dirty="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10562" y="2472690"/>
            <a:ext cx="27000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(b)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Qual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é</a:t>
            </a:r>
            <a:r>
              <a:rPr sz="2000" spc="-1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a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imagem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2?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053540" y="3024378"/>
            <a:ext cx="205295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 Light"/>
                <a:cs typeface="Calibri Light"/>
              </a:rPr>
              <a:t>(c)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Determine</a:t>
            </a:r>
            <a:r>
              <a:rPr sz="2000" spc="-45" dirty="0">
                <a:latin typeface="Calibri Light"/>
                <a:cs typeface="Calibri Light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𝑓(0)</a:t>
            </a:r>
            <a:r>
              <a:rPr sz="2000" spc="5" dirty="0">
                <a:latin typeface="Calibri Light"/>
                <a:cs typeface="Calibri Light"/>
              </a:rPr>
              <a:t>;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010563" y="5388355"/>
            <a:ext cx="6379845" cy="824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1150" indent="-289560">
              <a:lnSpc>
                <a:spcPct val="100000"/>
              </a:lnSpc>
              <a:spcBef>
                <a:spcPts val="105"/>
              </a:spcBef>
              <a:buAutoNum type="alphaLcParenBoth" startAt="6"/>
              <a:tabLst>
                <a:tab pos="311785" algn="l"/>
              </a:tabLst>
            </a:pPr>
            <a:r>
              <a:rPr sz="2000" spc="-20" dirty="0">
                <a:latin typeface="Calibri Light"/>
                <a:cs typeface="Calibri Light"/>
              </a:rPr>
              <a:t>Para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valores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-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as</a:t>
            </a:r>
            <a:r>
              <a:rPr sz="2000" spc="-1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imagens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são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números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positivos?</a:t>
            </a:r>
            <a:endParaRPr sz="2000">
              <a:latin typeface="Calibri Light"/>
              <a:cs typeface="Calibri Light"/>
            </a:endParaRPr>
          </a:p>
          <a:p>
            <a:pPr marL="341630" indent="-329565">
              <a:lnSpc>
                <a:spcPct val="100000"/>
              </a:lnSpc>
              <a:spcBef>
                <a:spcPts val="1480"/>
              </a:spcBef>
              <a:buAutoNum type="alphaLcParenBoth" startAt="6"/>
              <a:tabLst>
                <a:tab pos="342265" algn="l"/>
              </a:tabLst>
            </a:pPr>
            <a:r>
              <a:rPr sz="2000" spc="-20" dirty="0">
                <a:latin typeface="Calibri Light"/>
                <a:cs typeface="Calibri Light"/>
              </a:rPr>
              <a:t>Para</a:t>
            </a:r>
            <a:r>
              <a:rPr sz="2000" spc="-30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quais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valores</a:t>
            </a:r>
            <a:r>
              <a:rPr sz="2000" spc="-3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de</a:t>
            </a:r>
            <a:r>
              <a:rPr sz="2000" spc="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r>
              <a:rPr sz="2000" spc="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 Light"/>
                <a:cs typeface="Calibri Light"/>
              </a:rPr>
              <a:t>as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imagens</a:t>
            </a:r>
            <a:r>
              <a:rPr sz="2000" spc="-25" dirty="0">
                <a:latin typeface="Calibri Light"/>
                <a:cs typeface="Calibri Light"/>
              </a:rPr>
              <a:t> </a:t>
            </a:r>
            <a:r>
              <a:rPr sz="2000" dirty="0">
                <a:latin typeface="Calibri Light"/>
                <a:cs typeface="Calibri Light"/>
              </a:rPr>
              <a:t>são</a:t>
            </a:r>
            <a:r>
              <a:rPr sz="2000" spc="-20" dirty="0">
                <a:latin typeface="Calibri Light"/>
                <a:cs typeface="Calibri Light"/>
              </a:rPr>
              <a:t> </a:t>
            </a:r>
            <a:r>
              <a:rPr sz="2000" spc="-5" dirty="0">
                <a:latin typeface="Calibri Light"/>
                <a:cs typeface="Calibri Light"/>
              </a:rPr>
              <a:t>números</a:t>
            </a:r>
            <a:r>
              <a:rPr sz="2000" spc="-40" dirty="0">
                <a:latin typeface="Calibri Light"/>
                <a:cs typeface="Calibri Light"/>
              </a:rPr>
              <a:t> </a:t>
            </a:r>
            <a:r>
              <a:rPr sz="2000" spc="-10" dirty="0">
                <a:latin typeface="Calibri Light"/>
                <a:cs typeface="Calibri Light"/>
              </a:rPr>
              <a:t>negativos?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lang="pt-BR" spc="-5" dirty="0"/>
              <a:t>Respostas</a:t>
            </a:r>
            <a:r>
              <a:rPr spc="-5" dirty="0"/>
              <a:t>	</a:t>
            </a:r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9489EEFD-718E-468F-B071-1FAA24F9C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336" y="1086877"/>
            <a:ext cx="4248150" cy="401002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0930B4B-7C28-4016-B528-6B6E52B09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7145" y="1960177"/>
            <a:ext cx="3619500" cy="4667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D20B9BB-2209-4113-9E3B-0379513175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273" y="2452745"/>
            <a:ext cx="1352550" cy="46672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2148899-007D-4A98-B7E6-1C87B43F7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483" y="3002404"/>
            <a:ext cx="1266825" cy="485775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CD7DDE2-1DFD-4A9A-937B-79465ADB4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5877" y="3913771"/>
            <a:ext cx="1762125" cy="4572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FD08E7C-FF42-4224-B10F-198817901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3637" y="4836726"/>
            <a:ext cx="1752600" cy="44767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F7C39EB-77B2-4B77-8878-8A093F008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5411" y="5350190"/>
            <a:ext cx="2095500" cy="45720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1FE701E-75A6-4D5E-BB04-292EF0A3FD4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0601" y="5855892"/>
            <a:ext cx="6953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48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bject 60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lang="pt-BR" spc="-5" dirty="0"/>
              <a:t>Exercícios</a:t>
            </a:r>
            <a:r>
              <a:rPr spc="-5" dirty="0"/>
              <a:t>	</a:t>
            </a:r>
          </a:p>
        </p:txBody>
      </p:sp>
      <p:pic>
        <p:nvPicPr>
          <p:cNvPr id="64" name="Imagem 63">
            <a:extLst>
              <a:ext uri="{FF2B5EF4-FFF2-40B4-BE49-F238E27FC236}">
                <a16:creationId xmlns:a16="http://schemas.microsoft.com/office/drawing/2014/main" id="{6FD2B2B2-042E-4CDA-AD01-36782FB624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123" r="10620"/>
          <a:stretch/>
        </p:blipFill>
        <p:spPr>
          <a:xfrm>
            <a:off x="2057400" y="2941259"/>
            <a:ext cx="7616484" cy="1122876"/>
          </a:xfrm>
          <a:prstGeom prst="rect">
            <a:avLst/>
          </a:prstGeom>
        </p:spPr>
      </p:pic>
      <p:sp>
        <p:nvSpPr>
          <p:cNvPr id="65" name="CaixaDeTexto 64">
            <a:extLst>
              <a:ext uri="{FF2B5EF4-FFF2-40B4-BE49-F238E27FC236}">
                <a16:creationId xmlns:a16="http://schemas.microsoft.com/office/drawing/2014/main" id="{DC7213FC-0DFC-4EAD-ACDB-43E187AF858B}"/>
              </a:ext>
            </a:extLst>
          </p:cNvPr>
          <p:cNvSpPr txBox="1"/>
          <p:nvPr/>
        </p:nvSpPr>
        <p:spPr>
          <a:xfrm>
            <a:off x="2213316" y="1371599"/>
            <a:ext cx="76164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2. Para cada uma das funções de 2º grau a seguir, determine os zeros ( se existirem), as coordenadas do vértice, o conjunto imagem e esboce o gráfico.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7412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815641" y="2125219"/>
            <a:ext cx="19056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V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é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rti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</a:t>
            </a:r>
            <a:r>
              <a:rPr sz="20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: </a:t>
            </a:r>
            <a:r>
              <a:rPr sz="2000" spc="-12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V</a:t>
            </a:r>
            <a:r>
              <a:rPr sz="3000" spc="-7" baseline="-6944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3000" spc="7" baseline="-6944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3000" spc="-165" baseline="-694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3000" spc="-15" baseline="-6944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3000" baseline="-6944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169911" y="2685542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19">
                <a:moveTo>
                  <a:pt x="238633" y="0"/>
                </a:moveTo>
                <a:lnTo>
                  <a:pt x="235331" y="9652"/>
                </a:lnTo>
                <a:lnTo>
                  <a:pt x="248951" y="15557"/>
                </a:lnTo>
                <a:lnTo>
                  <a:pt x="260667" y="23749"/>
                </a:lnTo>
                <a:lnTo>
                  <a:pt x="284478" y="61723"/>
                </a:lnTo>
                <a:lnTo>
                  <a:pt x="292354" y="116712"/>
                </a:lnTo>
                <a:lnTo>
                  <a:pt x="291474" y="137497"/>
                </a:lnTo>
                <a:lnTo>
                  <a:pt x="278384" y="188468"/>
                </a:lnTo>
                <a:lnTo>
                  <a:pt x="249166" y="220257"/>
                </a:lnTo>
                <a:lnTo>
                  <a:pt x="235712" y="226187"/>
                </a:lnTo>
                <a:lnTo>
                  <a:pt x="238633" y="235712"/>
                </a:lnTo>
                <a:lnTo>
                  <a:pt x="283727" y="208994"/>
                </a:lnTo>
                <a:lnTo>
                  <a:pt x="308975" y="159607"/>
                </a:lnTo>
                <a:lnTo>
                  <a:pt x="313817" y="117983"/>
                </a:lnTo>
                <a:lnTo>
                  <a:pt x="312602" y="96337"/>
                </a:lnTo>
                <a:lnTo>
                  <a:pt x="302887" y="58046"/>
                </a:lnTo>
                <a:lnTo>
                  <a:pt x="270748" y="15128"/>
                </a:lnTo>
                <a:lnTo>
                  <a:pt x="255756" y="6165"/>
                </a:lnTo>
                <a:lnTo>
                  <a:pt x="238633" y="0"/>
                </a:lnTo>
                <a:close/>
              </a:path>
              <a:path w="31432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936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9" name="object 9"/>
          <p:cNvSpPr txBox="1"/>
          <p:nvPr/>
        </p:nvSpPr>
        <p:spPr>
          <a:xfrm>
            <a:off x="2843983" y="2609437"/>
            <a:ext cx="1579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Imagem:</a:t>
            </a:r>
            <a:r>
              <a:rPr sz="2000" spc="29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𝐼𝑚</a:t>
            </a:r>
            <a:r>
              <a:rPr sz="2000" spc="38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41041" y="1699642"/>
            <a:ext cx="65468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Ze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r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os: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9872" y="1683767"/>
            <a:ext cx="1741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175" spc="450" baseline="-153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spc="4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44" baseline="-1532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000" spc="3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60034" y="3067412"/>
            <a:ext cx="4320540" cy="3789679"/>
            <a:chOff x="4323588" y="3015995"/>
            <a:chExt cx="4320540" cy="3789679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63134" y="3015995"/>
              <a:ext cx="2476500" cy="31424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704588" y="3468623"/>
              <a:ext cx="3672204" cy="3081655"/>
            </a:xfrm>
            <a:custGeom>
              <a:avLst/>
              <a:gdLst/>
              <a:ahLst/>
              <a:cxnLst/>
              <a:rect l="l" t="t" r="r" b="b"/>
              <a:pathLst>
                <a:path w="3672204" h="3081654">
                  <a:moveTo>
                    <a:pt x="865632" y="3060001"/>
                  </a:moveTo>
                  <a:lnTo>
                    <a:pt x="865632" y="0"/>
                  </a:lnTo>
                </a:path>
                <a:path w="3672204" h="3081654">
                  <a:moveTo>
                    <a:pt x="1795272" y="3073717"/>
                  </a:moveTo>
                  <a:lnTo>
                    <a:pt x="1795272" y="13715"/>
                  </a:lnTo>
                </a:path>
                <a:path w="3672204" h="3081654">
                  <a:moveTo>
                    <a:pt x="406908" y="3081337"/>
                  </a:moveTo>
                  <a:lnTo>
                    <a:pt x="406908" y="21336"/>
                  </a:lnTo>
                </a:path>
                <a:path w="3672204" h="3081654">
                  <a:moveTo>
                    <a:pt x="0" y="2665476"/>
                  </a:moveTo>
                  <a:lnTo>
                    <a:pt x="3671951" y="266547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4664964" y="3918203"/>
              <a:ext cx="3686175" cy="1362710"/>
            </a:xfrm>
            <a:custGeom>
              <a:avLst/>
              <a:gdLst/>
              <a:ahLst/>
              <a:cxnLst/>
              <a:rect l="l" t="t" r="r" b="b"/>
              <a:pathLst>
                <a:path w="3686175" h="1362710">
                  <a:moveTo>
                    <a:pt x="13715" y="1362456"/>
                  </a:moveTo>
                  <a:lnTo>
                    <a:pt x="3685666" y="1362456"/>
                  </a:lnTo>
                </a:path>
                <a:path w="3686175" h="1362710">
                  <a:moveTo>
                    <a:pt x="10668" y="891540"/>
                  </a:moveTo>
                  <a:lnTo>
                    <a:pt x="3682618" y="891540"/>
                  </a:lnTo>
                </a:path>
                <a:path w="3686175" h="1362710">
                  <a:moveTo>
                    <a:pt x="3048" y="446532"/>
                  </a:moveTo>
                  <a:lnTo>
                    <a:pt x="3674999" y="446532"/>
                  </a:lnTo>
                </a:path>
                <a:path w="3686175" h="1362710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6960108" y="3479291"/>
              <a:ext cx="1363980" cy="3074035"/>
            </a:xfrm>
            <a:custGeom>
              <a:avLst/>
              <a:gdLst/>
              <a:ahLst/>
              <a:cxnLst/>
              <a:rect l="l" t="t" r="r" b="b"/>
              <a:pathLst>
                <a:path w="1363979" h="3074034">
                  <a:moveTo>
                    <a:pt x="0" y="3060001"/>
                  </a:moveTo>
                  <a:lnTo>
                    <a:pt x="0" y="0"/>
                  </a:lnTo>
                </a:path>
                <a:path w="1363979" h="3074034">
                  <a:moveTo>
                    <a:pt x="466344" y="3073717"/>
                  </a:moveTo>
                  <a:lnTo>
                    <a:pt x="466344" y="13716"/>
                  </a:lnTo>
                </a:path>
                <a:path w="1363979" h="3074034">
                  <a:moveTo>
                    <a:pt x="922020" y="3067621"/>
                  </a:moveTo>
                  <a:lnTo>
                    <a:pt x="922020" y="7620"/>
                  </a:lnTo>
                </a:path>
                <a:path w="1363979" h="3074034">
                  <a:moveTo>
                    <a:pt x="1363980" y="3073717"/>
                  </a:moveTo>
                  <a:lnTo>
                    <a:pt x="1363980" y="1371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4666488" y="3496055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3588" y="3025139"/>
              <a:ext cx="4320540" cy="3780154"/>
            </a:xfrm>
            <a:custGeom>
              <a:avLst/>
              <a:gdLst/>
              <a:ahLst/>
              <a:cxnLst/>
              <a:rect l="l" t="t" r="r" b="b"/>
              <a:pathLst>
                <a:path w="4320540" h="3780154">
                  <a:moveTo>
                    <a:pt x="4294860" y="2694444"/>
                  </a:moveTo>
                  <a:lnTo>
                    <a:pt x="4283951" y="2688094"/>
                  </a:lnTo>
                  <a:lnTo>
                    <a:pt x="1727111" y="2688259"/>
                  </a:lnTo>
                  <a:lnTo>
                    <a:pt x="1726933" y="36004"/>
                  </a:lnTo>
                  <a:lnTo>
                    <a:pt x="1761363" y="94996"/>
                  </a:lnTo>
                  <a:lnTo>
                    <a:pt x="1765173" y="96012"/>
                  </a:lnTo>
                  <a:lnTo>
                    <a:pt x="1771269" y="92456"/>
                  </a:lnTo>
                  <a:lnTo>
                    <a:pt x="1772285" y="88646"/>
                  </a:lnTo>
                  <a:lnTo>
                    <a:pt x="1727847" y="12446"/>
                  </a:lnTo>
                  <a:lnTo>
                    <a:pt x="1720596" y="0"/>
                  </a:lnTo>
                  <a:lnTo>
                    <a:pt x="1668907" y="88646"/>
                  </a:lnTo>
                  <a:lnTo>
                    <a:pt x="1669923" y="92456"/>
                  </a:lnTo>
                  <a:lnTo>
                    <a:pt x="1676019" y="96012"/>
                  </a:lnTo>
                  <a:lnTo>
                    <a:pt x="1679829" y="94996"/>
                  </a:lnTo>
                  <a:lnTo>
                    <a:pt x="1714233" y="36004"/>
                  </a:lnTo>
                  <a:lnTo>
                    <a:pt x="1714246" y="12446"/>
                  </a:lnTo>
                  <a:lnTo>
                    <a:pt x="1714246" y="36004"/>
                  </a:lnTo>
                  <a:lnTo>
                    <a:pt x="1714423" y="2688259"/>
                  </a:lnTo>
                  <a:lnTo>
                    <a:pt x="0" y="2688361"/>
                  </a:lnTo>
                  <a:lnTo>
                    <a:pt x="0" y="2701061"/>
                  </a:lnTo>
                  <a:lnTo>
                    <a:pt x="1714423" y="2700959"/>
                  </a:lnTo>
                  <a:lnTo>
                    <a:pt x="1714500" y="3780002"/>
                  </a:lnTo>
                  <a:lnTo>
                    <a:pt x="1727200" y="3780002"/>
                  </a:lnTo>
                  <a:lnTo>
                    <a:pt x="1727111" y="2700959"/>
                  </a:lnTo>
                  <a:lnTo>
                    <a:pt x="4283989" y="2700782"/>
                  </a:lnTo>
                  <a:lnTo>
                    <a:pt x="4294860" y="2694444"/>
                  </a:lnTo>
                  <a:close/>
                </a:path>
                <a:path w="4320540" h="3780154">
                  <a:moveTo>
                    <a:pt x="4320032" y="2694432"/>
                  </a:moveTo>
                  <a:lnTo>
                    <a:pt x="4309135" y="2688082"/>
                  </a:lnTo>
                  <a:lnTo>
                    <a:pt x="4231386" y="2642743"/>
                  </a:lnTo>
                  <a:lnTo>
                    <a:pt x="4227449" y="2643759"/>
                  </a:lnTo>
                  <a:lnTo>
                    <a:pt x="4225671" y="2646794"/>
                  </a:lnTo>
                  <a:lnTo>
                    <a:pt x="4224020" y="2649817"/>
                  </a:lnTo>
                  <a:lnTo>
                    <a:pt x="4225036" y="2653703"/>
                  </a:lnTo>
                  <a:lnTo>
                    <a:pt x="4227957" y="2655468"/>
                  </a:lnTo>
                  <a:lnTo>
                    <a:pt x="4283951" y="2688094"/>
                  </a:lnTo>
                  <a:lnTo>
                    <a:pt x="4294873" y="2694432"/>
                  </a:lnTo>
                  <a:lnTo>
                    <a:pt x="4283989" y="2700794"/>
                  </a:lnTo>
                  <a:lnTo>
                    <a:pt x="4225036" y="2735173"/>
                  </a:lnTo>
                  <a:lnTo>
                    <a:pt x="4224020" y="2739059"/>
                  </a:lnTo>
                  <a:lnTo>
                    <a:pt x="4225798" y="2742095"/>
                  </a:lnTo>
                  <a:lnTo>
                    <a:pt x="4227449" y="2745117"/>
                  </a:lnTo>
                  <a:lnTo>
                    <a:pt x="4231386" y="2746146"/>
                  </a:lnTo>
                  <a:lnTo>
                    <a:pt x="4320032" y="2694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0" name="object 20"/>
            <p:cNvSpPr/>
            <p:nvPr/>
          </p:nvSpPr>
          <p:spPr>
            <a:xfrm>
              <a:off x="4707636" y="6586727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09281" y="2527840"/>
            <a:ext cx="1314450" cy="416781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C00000"/>
                </a:solidFill>
                <a:latin typeface="Cambria Math"/>
                <a:cs typeface="Cambria Math"/>
              </a:rPr>
              <a:t>[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+∞)</a:t>
            </a:r>
            <a:endParaRPr sz="2000" dirty="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37119" y="5680965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395844" y="5674867"/>
            <a:ext cx="641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7680" algn="l"/>
              </a:tabLst>
            </a:pPr>
            <a:r>
              <a:rPr sz="2000" dirty="0">
                <a:latin typeface="Cambria Math"/>
                <a:cs typeface="Cambria Math"/>
              </a:rPr>
              <a:t>2	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41358" y="5691022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764014" y="5630368"/>
            <a:ext cx="359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37" baseline="-6944" dirty="0">
                <a:latin typeface="Cambria Math"/>
                <a:cs typeface="Cambria Math"/>
              </a:rPr>
              <a:t>5</a:t>
            </a:r>
            <a:r>
              <a:rPr sz="2000" spc="25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178421" y="5792826"/>
            <a:ext cx="374650" cy="93471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spc="5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  <a:p>
            <a:pPr marL="29845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Cambria Math"/>
                <a:cs typeface="Cambria Math"/>
              </a:rPr>
              <a:t>−2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4315" y="4048608"/>
            <a:ext cx="191770" cy="136588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  <a:p>
            <a:pPr marL="37465">
              <a:lnSpc>
                <a:spcPct val="100000"/>
              </a:lnSpc>
              <a:spcBef>
                <a:spcPts val="1035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37465">
              <a:lnSpc>
                <a:spcPct val="100000"/>
              </a:lnSpc>
              <a:spcBef>
                <a:spcPts val="128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51521" y="3203549"/>
            <a:ext cx="166370" cy="863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sz="2000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6190297" y="3486658"/>
            <a:ext cx="3667760" cy="3103880"/>
            <a:chOff x="4666297" y="3486658"/>
            <a:chExt cx="3667760" cy="3103880"/>
          </a:xfrm>
        </p:grpSpPr>
        <p:sp>
          <p:nvSpPr>
            <p:cNvPr id="30" name="object 30"/>
            <p:cNvSpPr/>
            <p:nvPr/>
          </p:nvSpPr>
          <p:spPr>
            <a:xfrm>
              <a:off x="5989319" y="3493008"/>
              <a:ext cx="75565" cy="3091180"/>
            </a:xfrm>
            <a:custGeom>
              <a:avLst/>
              <a:gdLst/>
              <a:ahLst/>
              <a:cxnLst/>
              <a:rect l="l" t="t" r="r" b="b"/>
              <a:pathLst>
                <a:path w="75564" h="3091179">
                  <a:moveTo>
                    <a:pt x="72008" y="0"/>
                  </a:moveTo>
                  <a:lnTo>
                    <a:pt x="0" y="0"/>
                  </a:lnTo>
                </a:path>
                <a:path w="75564" h="3091179">
                  <a:moveTo>
                    <a:pt x="72008" y="422147"/>
                  </a:moveTo>
                  <a:lnTo>
                    <a:pt x="0" y="422147"/>
                  </a:lnTo>
                </a:path>
                <a:path w="75564" h="3091179">
                  <a:moveTo>
                    <a:pt x="72008" y="870203"/>
                  </a:moveTo>
                  <a:lnTo>
                    <a:pt x="0" y="870203"/>
                  </a:lnTo>
                </a:path>
                <a:path w="75564" h="3091179">
                  <a:moveTo>
                    <a:pt x="75056" y="1313687"/>
                  </a:moveTo>
                  <a:lnTo>
                    <a:pt x="3047" y="1313687"/>
                  </a:lnTo>
                </a:path>
                <a:path w="75564" h="3091179">
                  <a:moveTo>
                    <a:pt x="72008" y="1786127"/>
                  </a:moveTo>
                  <a:lnTo>
                    <a:pt x="0" y="1786127"/>
                  </a:lnTo>
                </a:path>
                <a:path w="75564" h="3091179">
                  <a:moveTo>
                    <a:pt x="72008" y="2638043"/>
                  </a:moveTo>
                  <a:lnTo>
                    <a:pt x="0" y="2638043"/>
                  </a:lnTo>
                </a:path>
                <a:path w="75564" h="3091179">
                  <a:moveTo>
                    <a:pt x="75056" y="3090672"/>
                  </a:moveTo>
                  <a:lnTo>
                    <a:pt x="3047" y="3090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1" name="object 31"/>
            <p:cNvSpPr/>
            <p:nvPr/>
          </p:nvSpPr>
          <p:spPr>
            <a:xfrm>
              <a:off x="5111495" y="5684520"/>
              <a:ext cx="3215640" cy="72390"/>
            </a:xfrm>
            <a:custGeom>
              <a:avLst/>
              <a:gdLst/>
              <a:ahLst/>
              <a:cxnLst/>
              <a:rect l="l" t="t" r="r" b="b"/>
              <a:pathLst>
                <a:path w="3215640" h="72389">
                  <a:moveTo>
                    <a:pt x="1391411" y="71996"/>
                  </a:moveTo>
                  <a:lnTo>
                    <a:pt x="1391411" y="0"/>
                  </a:lnTo>
                </a:path>
                <a:path w="3215640" h="72389">
                  <a:moveTo>
                    <a:pt x="1844039" y="71996"/>
                  </a:moveTo>
                  <a:lnTo>
                    <a:pt x="1844039" y="0"/>
                  </a:lnTo>
                </a:path>
                <a:path w="3215640" h="72389">
                  <a:moveTo>
                    <a:pt x="2318004" y="71996"/>
                  </a:moveTo>
                  <a:lnTo>
                    <a:pt x="2318004" y="0"/>
                  </a:lnTo>
                </a:path>
                <a:path w="3215640" h="72389">
                  <a:moveTo>
                    <a:pt x="2781300" y="71996"/>
                  </a:moveTo>
                  <a:lnTo>
                    <a:pt x="2781300" y="0"/>
                  </a:lnTo>
                </a:path>
                <a:path w="3215640" h="72389">
                  <a:moveTo>
                    <a:pt x="3215639" y="71996"/>
                  </a:moveTo>
                  <a:lnTo>
                    <a:pt x="3215639" y="0"/>
                  </a:lnTo>
                </a:path>
                <a:path w="3215640" h="72389">
                  <a:moveTo>
                    <a:pt x="451103" y="71996"/>
                  </a:moveTo>
                  <a:lnTo>
                    <a:pt x="451103" y="0"/>
                  </a:lnTo>
                </a:path>
                <a:path w="3215640" h="72389">
                  <a:moveTo>
                    <a:pt x="0" y="7199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4671059" y="3514344"/>
              <a:ext cx="0" cy="3060065"/>
            </a:xfrm>
            <a:custGeom>
              <a:avLst/>
              <a:gdLst/>
              <a:ahLst/>
              <a:cxnLst/>
              <a:rect l="l" t="t" r="r" b="b"/>
              <a:pathLst>
                <a:path h="3060065">
                  <a:moveTo>
                    <a:pt x="0" y="306000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932170" y="5684317"/>
            <a:ext cx="1238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</a:tabLst>
            </a:pPr>
            <a:r>
              <a:rPr sz="2000" dirty="0">
                <a:latin typeface="Cambria Math"/>
                <a:cs typeface="Cambria Math"/>
              </a:rPr>
              <a:t>−3 </a:t>
            </a:r>
            <a:r>
              <a:rPr sz="2000" spc="-195" dirty="0">
                <a:latin typeface="Cambria Math"/>
                <a:cs typeface="Cambria Math"/>
              </a:rPr>
              <a:t> </a:t>
            </a:r>
            <a:r>
              <a:rPr sz="3000" baseline="4166" dirty="0">
                <a:latin typeface="Cambria Math"/>
                <a:cs typeface="Cambria Math"/>
              </a:rPr>
              <a:t>−2	</a:t>
            </a:r>
            <a:r>
              <a:rPr sz="3000" baseline="2777" dirty="0">
                <a:latin typeface="Cambria Math"/>
                <a:cs typeface="Cambria Math"/>
              </a:rPr>
              <a:t>−1</a:t>
            </a:r>
            <a:endParaRPr sz="3000" baseline="2777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Respostas	</a:t>
            </a:r>
          </a:p>
        </p:txBody>
      </p:sp>
      <p:pic>
        <p:nvPicPr>
          <p:cNvPr id="38" name="Imagem 37">
            <a:extLst>
              <a:ext uri="{FF2B5EF4-FFF2-40B4-BE49-F238E27FC236}">
                <a16:creationId xmlns:a16="http://schemas.microsoft.com/office/drawing/2014/main" id="{DF0339C9-6C22-4DD6-8D29-263A8F202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412" y="1198245"/>
            <a:ext cx="19240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22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90" y="2685542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19">
                <a:moveTo>
                  <a:pt x="238633" y="0"/>
                </a:moveTo>
                <a:lnTo>
                  <a:pt x="235331" y="9652"/>
                </a:lnTo>
                <a:lnTo>
                  <a:pt x="248951" y="15557"/>
                </a:lnTo>
                <a:lnTo>
                  <a:pt x="260667" y="23749"/>
                </a:lnTo>
                <a:lnTo>
                  <a:pt x="284478" y="61723"/>
                </a:lnTo>
                <a:lnTo>
                  <a:pt x="292354" y="116712"/>
                </a:lnTo>
                <a:lnTo>
                  <a:pt x="291474" y="137497"/>
                </a:lnTo>
                <a:lnTo>
                  <a:pt x="278384" y="188468"/>
                </a:lnTo>
                <a:lnTo>
                  <a:pt x="249094" y="220257"/>
                </a:lnTo>
                <a:lnTo>
                  <a:pt x="235712" y="226187"/>
                </a:lnTo>
                <a:lnTo>
                  <a:pt x="238633" y="235712"/>
                </a:lnTo>
                <a:lnTo>
                  <a:pt x="283727" y="208994"/>
                </a:lnTo>
                <a:lnTo>
                  <a:pt x="308975" y="159607"/>
                </a:lnTo>
                <a:lnTo>
                  <a:pt x="313817" y="117983"/>
                </a:lnTo>
                <a:lnTo>
                  <a:pt x="312602" y="96337"/>
                </a:lnTo>
                <a:lnTo>
                  <a:pt x="302887" y="58046"/>
                </a:lnTo>
                <a:lnTo>
                  <a:pt x="270748" y="15128"/>
                </a:lnTo>
                <a:lnTo>
                  <a:pt x="255756" y="6165"/>
                </a:lnTo>
                <a:lnTo>
                  <a:pt x="238633" y="0"/>
                </a:lnTo>
                <a:close/>
              </a:path>
              <a:path w="31432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085335" y="2608910"/>
            <a:ext cx="11239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−∞,</a:t>
            </a:r>
            <a:r>
              <a:rPr sz="2000" spc="-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4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]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92172" y="1699642"/>
            <a:ext cx="6477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Zeros:</a:t>
            </a:r>
            <a:endParaRPr sz="2000">
              <a:latin typeface="Calibri Light"/>
              <a:cs typeface="Calibri Ligh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91256" y="1683767"/>
            <a:ext cx="1932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spc="-15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-22" baseline="-15325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175" spc="450" baseline="-1532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−1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spc="41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spc="30" dirty="0">
                <a:solidFill>
                  <a:srgbClr val="C00000"/>
                </a:solidFill>
                <a:latin typeface="Cambria Math"/>
                <a:cs typeface="Cambria Math"/>
              </a:rPr>
              <a:t>𝑥</a:t>
            </a:r>
            <a:r>
              <a:rPr sz="2175" spc="44" baseline="-15325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2000" spc="3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94434" y="2995010"/>
            <a:ext cx="4320540" cy="3830320"/>
            <a:chOff x="184404" y="3025139"/>
            <a:chExt cx="4320540" cy="38303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050" y="3889291"/>
              <a:ext cx="2400300" cy="29656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63879" y="3468623"/>
              <a:ext cx="3672204" cy="3081655"/>
            </a:xfrm>
            <a:custGeom>
              <a:avLst/>
              <a:gdLst/>
              <a:ahLst/>
              <a:cxnLst/>
              <a:rect l="l" t="t" r="r" b="b"/>
              <a:pathLst>
                <a:path w="3672204" h="3081654">
                  <a:moveTo>
                    <a:pt x="867156" y="3060001"/>
                  </a:moveTo>
                  <a:lnTo>
                    <a:pt x="867156" y="0"/>
                  </a:lnTo>
                </a:path>
                <a:path w="3672204" h="3081654">
                  <a:moveTo>
                    <a:pt x="1795271" y="3073717"/>
                  </a:moveTo>
                  <a:lnTo>
                    <a:pt x="1795271" y="13715"/>
                  </a:lnTo>
                </a:path>
                <a:path w="3672204" h="3081654">
                  <a:moveTo>
                    <a:pt x="408432" y="3081337"/>
                  </a:moveTo>
                  <a:lnTo>
                    <a:pt x="408432" y="21336"/>
                  </a:lnTo>
                </a:path>
                <a:path w="3672204" h="3081654">
                  <a:moveTo>
                    <a:pt x="0" y="2665476"/>
                  </a:moveTo>
                  <a:lnTo>
                    <a:pt x="3671951" y="266547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537972" y="5280660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536447" y="4809744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528828" y="4364736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524256" y="3918203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4" name="object 14"/>
            <p:cNvSpPr/>
            <p:nvPr/>
          </p:nvSpPr>
          <p:spPr>
            <a:xfrm>
              <a:off x="2819399" y="3479291"/>
              <a:ext cx="1363980" cy="3074035"/>
            </a:xfrm>
            <a:custGeom>
              <a:avLst/>
              <a:gdLst/>
              <a:ahLst/>
              <a:cxnLst/>
              <a:rect l="l" t="t" r="r" b="b"/>
              <a:pathLst>
                <a:path w="1363979" h="3074034">
                  <a:moveTo>
                    <a:pt x="0" y="3060001"/>
                  </a:moveTo>
                  <a:lnTo>
                    <a:pt x="0" y="0"/>
                  </a:lnTo>
                </a:path>
                <a:path w="1363979" h="3074034">
                  <a:moveTo>
                    <a:pt x="466344" y="3073717"/>
                  </a:moveTo>
                  <a:lnTo>
                    <a:pt x="466344" y="13716"/>
                  </a:lnTo>
                </a:path>
                <a:path w="1363979" h="3074034">
                  <a:moveTo>
                    <a:pt x="922020" y="3067621"/>
                  </a:moveTo>
                  <a:lnTo>
                    <a:pt x="922020" y="7620"/>
                  </a:lnTo>
                </a:path>
                <a:path w="1363979" h="3074034">
                  <a:moveTo>
                    <a:pt x="1363979" y="3073717"/>
                  </a:moveTo>
                  <a:lnTo>
                    <a:pt x="1363979" y="1371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5" name="object 15"/>
            <p:cNvSpPr/>
            <p:nvPr/>
          </p:nvSpPr>
          <p:spPr>
            <a:xfrm>
              <a:off x="525779" y="3496055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6" name="object 16"/>
            <p:cNvSpPr/>
            <p:nvPr/>
          </p:nvSpPr>
          <p:spPr>
            <a:xfrm>
              <a:off x="184404" y="3025139"/>
              <a:ext cx="4320540" cy="3780154"/>
            </a:xfrm>
            <a:custGeom>
              <a:avLst/>
              <a:gdLst/>
              <a:ahLst/>
              <a:cxnLst/>
              <a:rect l="l" t="t" r="r" b="b"/>
              <a:pathLst>
                <a:path w="4320540" h="3780154">
                  <a:moveTo>
                    <a:pt x="4294873" y="2694444"/>
                  </a:moveTo>
                  <a:lnTo>
                    <a:pt x="4283989" y="2688094"/>
                  </a:lnTo>
                  <a:lnTo>
                    <a:pt x="1725587" y="2688259"/>
                  </a:lnTo>
                  <a:lnTo>
                    <a:pt x="1725409" y="36004"/>
                  </a:lnTo>
                  <a:lnTo>
                    <a:pt x="1759839" y="94996"/>
                  </a:lnTo>
                  <a:lnTo>
                    <a:pt x="1763649" y="96012"/>
                  </a:lnTo>
                  <a:lnTo>
                    <a:pt x="1769745" y="92456"/>
                  </a:lnTo>
                  <a:lnTo>
                    <a:pt x="1770761" y="88646"/>
                  </a:lnTo>
                  <a:lnTo>
                    <a:pt x="1726323" y="12446"/>
                  </a:lnTo>
                  <a:lnTo>
                    <a:pt x="1719072" y="0"/>
                  </a:lnTo>
                  <a:lnTo>
                    <a:pt x="1667383" y="88646"/>
                  </a:lnTo>
                  <a:lnTo>
                    <a:pt x="1668399" y="92456"/>
                  </a:lnTo>
                  <a:lnTo>
                    <a:pt x="1674495" y="96012"/>
                  </a:lnTo>
                  <a:lnTo>
                    <a:pt x="1678305" y="94996"/>
                  </a:lnTo>
                  <a:lnTo>
                    <a:pt x="1712709" y="36004"/>
                  </a:lnTo>
                  <a:lnTo>
                    <a:pt x="1712722" y="12446"/>
                  </a:lnTo>
                  <a:lnTo>
                    <a:pt x="1712722" y="36004"/>
                  </a:lnTo>
                  <a:lnTo>
                    <a:pt x="1712899" y="2688259"/>
                  </a:lnTo>
                  <a:lnTo>
                    <a:pt x="0" y="2688361"/>
                  </a:lnTo>
                  <a:lnTo>
                    <a:pt x="0" y="2701061"/>
                  </a:lnTo>
                  <a:lnTo>
                    <a:pt x="1712899" y="2700959"/>
                  </a:lnTo>
                  <a:lnTo>
                    <a:pt x="1712976" y="3780002"/>
                  </a:lnTo>
                  <a:lnTo>
                    <a:pt x="1725676" y="3780002"/>
                  </a:lnTo>
                  <a:lnTo>
                    <a:pt x="1725587" y="2700959"/>
                  </a:lnTo>
                  <a:lnTo>
                    <a:pt x="4283989" y="2700782"/>
                  </a:lnTo>
                  <a:lnTo>
                    <a:pt x="4294873" y="2694444"/>
                  </a:lnTo>
                  <a:close/>
                </a:path>
                <a:path w="4320540" h="3780154">
                  <a:moveTo>
                    <a:pt x="4320032" y="2694432"/>
                  </a:moveTo>
                  <a:lnTo>
                    <a:pt x="4309135" y="2688082"/>
                  </a:lnTo>
                  <a:lnTo>
                    <a:pt x="4231386" y="2642743"/>
                  </a:lnTo>
                  <a:lnTo>
                    <a:pt x="4227449" y="2643759"/>
                  </a:lnTo>
                  <a:lnTo>
                    <a:pt x="4225798" y="2646794"/>
                  </a:lnTo>
                  <a:lnTo>
                    <a:pt x="4224020" y="2649817"/>
                  </a:lnTo>
                  <a:lnTo>
                    <a:pt x="4225036" y="2653703"/>
                  </a:lnTo>
                  <a:lnTo>
                    <a:pt x="4283989" y="2688094"/>
                  </a:lnTo>
                  <a:lnTo>
                    <a:pt x="4294873" y="2694432"/>
                  </a:lnTo>
                  <a:lnTo>
                    <a:pt x="4304284" y="2688945"/>
                  </a:lnTo>
                  <a:lnTo>
                    <a:pt x="4294873" y="2694444"/>
                  </a:lnTo>
                  <a:lnTo>
                    <a:pt x="4283989" y="2700794"/>
                  </a:lnTo>
                  <a:lnTo>
                    <a:pt x="4225036" y="2735173"/>
                  </a:lnTo>
                  <a:lnTo>
                    <a:pt x="4224020" y="2739059"/>
                  </a:lnTo>
                  <a:lnTo>
                    <a:pt x="4225798" y="2742095"/>
                  </a:lnTo>
                  <a:lnTo>
                    <a:pt x="4227449" y="2745117"/>
                  </a:lnTo>
                  <a:lnTo>
                    <a:pt x="4231386" y="2746146"/>
                  </a:lnTo>
                  <a:lnTo>
                    <a:pt x="4320032" y="2694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566928" y="6586727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24709" y="1947148"/>
            <a:ext cx="1757680" cy="139319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50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V</a:t>
            </a:r>
            <a:r>
              <a:rPr sz="2000" spc="5" dirty="0">
                <a:solidFill>
                  <a:srgbClr val="C00000"/>
                </a:solidFill>
                <a:latin typeface="Calibri Light"/>
                <a:cs typeface="Calibri Light"/>
              </a:rPr>
              <a:t>é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rti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</a:t>
            </a:r>
            <a:r>
              <a:rPr sz="20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: </a:t>
            </a:r>
            <a:r>
              <a:rPr sz="2000" spc="-12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V</a:t>
            </a:r>
            <a:r>
              <a:rPr sz="3000" spc="-7" baseline="-6944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3000" spc="-15" baseline="-6944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3000" spc="-165" baseline="-694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000" spc="7" baseline="-6944" dirty="0">
                <a:solidFill>
                  <a:srgbClr val="C00000"/>
                </a:solidFill>
                <a:latin typeface="Cambria Math"/>
                <a:cs typeface="Cambria Math"/>
              </a:rPr>
              <a:t>4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3000" baseline="-6944" dirty="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Imagem:</a:t>
            </a:r>
            <a:r>
              <a:rPr sz="2000" spc="28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𝐼𝑚</a:t>
            </a:r>
            <a:r>
              <a:rPr sz="2000" spc="3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endParaRPr sz="2000" dirty="0">
              <a:latin typeface="Cambria Math"/>
              <a:cs typeface="Cambria Math"/>
            </a:endParaRPr>
          </a:p>
          <a:p>
            <a:pPr marL="243840" algn="ctr">
              <a:lnSpc>
                <a:spcPct val="100000"/>
              </a:lnSpc>
              <a:spcBef>
                <a:spcPts val="750"/>
              </a:spcBef>
            </a:pPr>
            <a:r>
              <a:rPr sz="2000" dirty="0">
                <a:latin typeface="Cambria Math"/>
                <a:cs typeface="Cambria Math"/>
              </a:rPr>
              <a:t>𝑦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96029" y="5680965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54501" y="5674867"/>
            <a:ext cx="641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7680" algn="l"/>
              </a:tabLst>
            </a:pPr>
            <a:r>
              <a:rPr sz="2000" dirty="0">
                <a:latin typeface="Cambria Math"/>
                <a:cs typeface="Cambria Math"/>
              </a:rPr>
              <a:t>2	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200270" y="5691022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22925" y="5630368"/>
            <a:ext cx="359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30" baseline="-6944" dirty="0">
                <a:latin typeface="Cambria Math"/>
                <a:cs typeface="Cambria Math"/>
              </a:rPr>
              <a:t>5</a:t>
            </a:r>
            <a:r>
              <a:rPr sz="2000" spc="2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238626" y="508330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238626" y="4615942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37458" y="5941873"/>
            <a:ext cx="356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055111" y="6396330"/>
            <a:ext cx="356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13354" y="4179571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210305" y="3736341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210305" y="3317240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051113" y="3486658"/>
            <a:ext cx="3667760" cy="3103880"/>
            <a:chOff x="527113" y="3486658"/>
            <a:chExt cx="3667760" cy="3103880"/>
          </a:xfrm>
        </p:grpSpPr>
        <p:sp>
          <p:nvSpPr>
            <p:cNvPr id="31" name="object 31"/>
            <p:cNvSpPr/>
            <p:nvPr/>
          </p:nvSpPr>
          <p:spPr>
            <a:xfrm>
              <a:off x="1848612" y="3493008"/>
              <a:ext cx="72390" cy="870585"/>
            </a:xfrm>
            <a:custGeom>
              <a:avLst/>
              <a:gdLst/>
              <a:ahLst/>
              <a:cxnLst/>
              <a:rect l="l" t="t" r="r" b="b"/>
              <a:pathLst>
                <a:path w="72389" h="870585">
                  <a:moveTo>
                    <a:pt x="72008" y="0"/>
                  </a:moveTo>
                  <a:lnTo>
                    <a:pt x="0" y="0"/>
                  </a:lnTo>
                </a:path>
                <a:path w="72389" h="870585">
                  <a:moveTo>
                    <a:pt x="72008" y="422147"/>
                  </a:moveTo>
                  <a:lnTo>
                    <a:pt x="0" y="422147"/>
                  </a:lnTo>
                </a:path>
                <a:path w="72389" h="870585">
                  <a:moveTo>
                    <a:pt x="72008" y="870203"/>
                  </a:moveTo>
                  <a:lnTo>
                    <a:pt x="0" y="87020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2" name="object 32"/>
            <p:cNvSpPr/>
            <p:nvPr/>
          </p:nvSpPr>
          <p:spPr>
            <a:xfrm>
              <a:off x="1851659" y="4806696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00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3" name="object 33"/>
            <p:cNvSpPr/>
            <p:nvPr/>
          </p:nvSpPr>
          <p:spPr>
            <a:xfrm>
              <a:off x="1848612" y="5279136"/>
              <a:ext cx="72390" cy="852169"/>
            </a:xfrm>
            <a:custGeom>
              <a:avLst/>
              <a:gdLst/>
              <a:ahLst/>
              <a:cxnLst/>
              <a:rect l="l" t="t" r="r" b="b"/>
              <a:pathLst>
                <a:path w="72389" h="852170">
                  <a:moveTo>
                    <a:pt x="72008" y="0"/>
                  </a:moveTo>
                  <a:lnTo>
                    <a:pt x="0" y="0"/>
                  </a:lnTo>
                </a:path>
                <a:path w="72389" h="852170">
                  <a:moveTo>
                    <a:pt x="72008" y="851915"/>
                  </a:moveTo>
                  <a:lnTo>
                    <a:pt x="0" y="851915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4" name="object 34"/>
            <p:cNvSpPr/>
            <p:nvPr/>
          </p:nvSpPr>
          <p:spPr>
            <a:xfrm>
              <a:off x="1851659" y="6583680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89">
                  <a:moveTo>
                    <a:pt x="7200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5" name="object 35"/>
            <p:cNvSpPr/>
            <p:nvPr/>
          </p:nvSpPr>
          <p:spPr>
            <a:xfrm>
              <a:off x="972312" y="5684520"/>
              <a:ext cx="3215640" cy="72390"/>
            </a:xfrm>
            <a:custGeom>
              <a:avLst/>
              <a:gdLst/>
              <a:ahLst/>
              <a:cxnLst/>
              <a:rect l="l" t="t" r="r" b="b"/>
              <a:pathLst>
                <a:path w="3215640" h="72389">
                  <a:moveTo>
                    <a:pt x="1389888" y="71996"/>
                  </a:moveTo>
                  <a:lnTo>
                    <a:pt x="1389888" y="0"/>
                  </a:lnTo>
                </a:path>
                <a:path w="3215640" h="72389">
                  <a:moveTo>
                    <a:pt x="1842515" y="71996"/>
                  </a:moveTo>
                  <a:lnTo>
                    <a:pt x="1842515" y="0"/>
                  </a:lnTo>
                </a:path>
                <a:path w="3215640" h="72389">
                  <a:moveTo>
                    <a:pt x="2318004" y="71996"/>
                  </a:moveTo>
                  <a:lnTo>
                    <a:pt x="2318004" y="0"/>
                  </a:lnTo>
                </a:path>
                <a:path w="3215640" h="72389">
                  <a:moveTo>
                    <a:pt x="2779776" y="71996"/>
                  </a:moveTo>
                  <a:lnTo>
                    <a:pt x="2779776" y="0"/>
                  </a:lnTo>
                </a:path>
                <a:path w="3215640" h="72389">
                  <a:moveTo>
                    <a:pt x="3215640" y="71996"/>
                  </a:moveTo>
                  <a:lnTo>
                    <a:pt x="3215640" y="0"/>
                  </a:lnTo>
                </a:path>
                <a:path w="3215640" h="72389">
                  <a:moveTo>
                    <a:pt x="449579" y="71996"/>
                  </a:moveTo>
                  <a:lnTo>
                    <a:pt x="449579" y="0"/>
                  </a:lnTo>
                </a:path>
                <a:path w="3215640" h="72389">
                  <a:moveTo>
                    <a:pt x="0" y="7199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36" name="object 36"/>
            <p:cNvSpPr/>
            <p:nvPr/>
          </p:nvSpPr>
          <p:spPr>
            <a:xfrm>
              <a:off x="531876" y="3514344"/>
              <a:ext cx="0" cy="3060065"/>
            </a:xfrm>
            <a:custGeom>
              <a:avLst/>
              <a:gdLst/>
              <a:ahLst/>
              <a:cxnLst/>
              <a:rect l="l" t="t" r="r" b="b"/>
              <a:pathLst>
                <a:path h="3060065">
                  <a:moveTo>
                    <a:pt x="0" y="306000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791106" y="5684317"/>
            <a:ext cx="1238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</a:tabLst>
            </a:pPr>
            <a:r>
              <a:rPr sz="2000" dirty="0">
                <a:latin typeface="Cambria Math"/>
                <a:cs typeface="Cambria Math"/>
              </a:rPr>
              <a:t>−3 </a:t>
            </a:r>
            <a:r>
              <a:rPr sz="2000" spc="-195" dirty="0">
                <a:latin typeface="Cambria Math"/>
                <a:cs typeface="Cambria Math"/>
              </a:rPr>
              <a:t> </a:t>
            </a:r>
            <a:r>
              <a:rPr sz="3000" baseline="4166" dirty="0">
                <a:latin typeface="Cambria Math"/>
                <a:cs typeface="Cambria Math"/>
              </a:rPr>
              <a:t>−2	</a:t>
            </a:r>
            <a:r>
              <a:rPr sz="3000" baseline="2777" dirty="0">
                <a:latin typeface="Cambria Math"/>
                <a:cs typeface="Cambria Math"/>
              </a:rPr>
              <a:t>−1</a:t>
            </a:r>
            <a:endParaRPr sz="3000" baseline="2777">
              <a:latin typeface="Cambria Math"/>
              <a:cs typeface="Cambria Math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06311" y="3040379"/>
            <a:ext cx="4320540" cy="3792220"/>
            <a:chOff x="4782311" y="3040379"/>
            <a:chExt cx="4320540" cy="3792220"/>
          </a:xfrm>
        </p:grpSpPr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00165" y="4756391"/>
              <a:ext cx="2019299" cy="2075700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5518403" y="3447287"/>
              <a:ext cx="917575" cy="3081655"/>
            </a:xfrm>
            <a:custGeom>
              <a:avLst/>
              <a:gdLst/>
              <a:ahLst/>
              <a:cxnLst/>
              <a:rect l="l" t="t" r="r" b="b"/>
              <a:pathLst>
                <a:path w="917575" h="3081654">
                  <a:moveTo>
                    <a:pt x="458724" y="3060001"/>
                  </a:moveTo>
                  <a:lnTo>
                    <a:pt x="458724" y="0"/>
                  </a:lnTo>
                </a:path>
                <a:path w="917575" h="3081654">
                  <a:moveTo>
                    <a:pt x="917448" y="3073717"/>
                  </a:moveTo>
                  <a:lnTo>
                    <a:pt x="917448" y="13715"/>
                  </a:lnTo>
                </a:path>
                <a:path w="917575" h="3081654">
                  <a:moveTo>
                    <a:pt x="0" y="3081337"/>
                  </a:moveTo>
                  <a:lnTo>
                    <a:pt x="0" y="2133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1" name="object 41"/>
            <p:cNvSpPr/>
            <p:nvPr/>
          </p:nvSpPr>
          <p:spPr>
            <a:xfrm>
              <a:off x="5071871" y="3896867"/>
              <a:ext cx="3684270" cy="2214880"/>
            </a:xfrm>
            <a:custGeom>
              <a:avLst/>
              <a:gdLst/>
              <a:ahLst/>
              <a:cxnLst/>
              <a:rect l="l" t="t" r="r" b="b"/>
              <a:pathLst>
                <a:path w="3684270" h="2214879">
                  <a:moveTo>
                    <a:pt x="4572" y="2214371"/>
                  </a:moveTo>
                  <a:lnTo>
                    <a:pt x="3676523" y="2214371"/>
                  </a:lnTo>
                </a:path>
                <a:path w="3684270" h="2214879">
                  <a:moveTo>
                    <a:pt x="12191" y="1362455"/>
                  </a:moveTo>
                  <a:lnTo>
                    <a:pt x="3684143" y="1362455"/>
                  </a:lnTo>
                </a:path>
                <a:path w="3684270" h="2214879">
                  <a:moveTo>
                    <a:pt x="10667" y="891539"/>
                  </a:moveTo>
                  <a:lnTo>
                    <a:pt x="3682619" y="891539"/>
                  </a:lnTo>
                </a:path>
                <a:path w="3684270" h="2214879">
                  <a:moveTo>
                    <a:pt x="435863" y="446531"/>
                  </a:moveTo>
                  <a:lnTo>
                    <a:pt x="3675887" y="446531"/>
                  </a:lnTo>
                </a:path>
                <a:path w="3684270" h="2214879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2" name="object 42"/>
            <p:cNvSpPr/>
            <p:nvPr/>
          </p:nvSpPr>
          <p:spPr>
            <a:xfrm>
              <a:off x="7365491" y="3457955"/>
              <a:ext cx="1365885" cy="3074035"/>
            </a:xfrm>
            <a:custGeom>
              <a:avLst/>
              <a:gdLst/>
              <a:ahLst/>
              <a:cxnLst/>
              <a:rect l="l" t="t" r="r" b="b"/>
              <a:pathLst>
                <a:path w="1365884" h="3074034">
                  <a:moveTo>
                    <a:pt x="0" y="3060001"/>
                  </a:moveTo>
                  <a:lnTo>
                    <a:pt x="0" y="0"/>
                  </a:lnTo>
                </a:path>
                <a:path w="1365884" h="3074034">
                  <a:moveTo>
                    <a:pt x="467867" y="3073717"/>
                  </a:moveTo>
                  <a:lnTo>
                    <a:pt x="467867" y="13716"/>
                  </a:lnTo>
                </a:path>
                <a:path w="1365884" h="3074034">
                  <a:moveTo>
                    <a:pt x="922019" y="3067621"/>
                  </a:moveTo>
                  <a:lnTo>
                    <a:pt x="922019" y="7620"/>
                  </a:lnTo>
                </a:path>
                <a:path w="1365884" h="3074034">
                  <a:moveTo>
                    <a:pt x="1365503" y="3073717"/>
                  </a:moveTo>
                  <a:lnTo>
                    <a:pt x="1365503" y="1371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3" name="object 43"/>
            <p:cNvSpPr/>
            <p:nvPr/>
          </p:nvSpPr>
          <p:spPr>
            <a:xfrm>
              <a:off x="5081015" y="3474719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44" name="object 44"/>
            <p:cNvSpPr/>
            <p:nvPr/>
          </p:nvSpPr>
          <p:spPr>
            <a:xfrm>
              <a:off x="4782312" y="3040379"/>
              <a:ext cx="4320540" cy="3780154"/>
            </a:xfrm>
            <a:custGeom>
              <a:avLst/>
              <a:gdLst/>
              <a:ahLst/>
              <a:cxnLst/>
              <a:rect l="l" t="t" r="r" b="b"/>
              <a:pathLst>
                <a:path w="4320540" h="3780154">
                  <a:moveTo>
                    <a:pt x="4294911" y="1303032"/>
                  </a:moveTo>
                  <a:lnTo>
                    <a:pt x="4284002" y="1296682"/>
                  </a:lnTo>
                  <a:lnTo>
                    <a:pt x="2135454" y="1296809"/>
                  </a:lnTo>
                  <a:lnTo>
                    <a:pt x="2135365" y="36004"/>
                  </a:lnTo>
                  <a:lnTo>
                    <a:pt x="2169795" y="94996"/>
                  </a:lnTo>
                  <a:lnTo>
                    <a:pt x="2173605" y="96012"/>
                  </a:lnTo>
                  <a:lnTo>
                    <a:pt x="2179701" y="92456"/>
                  </a:lnTo>
                  <a:lnTo>
                    <a:pt x="2180717" y="88646"/>
                  </a:lnTo>
                  <a:lnTo>
                    <a:pt x="2136279" y="12446"/>
                  </a:lnTo>
                  <a:lnTo>
                    <a:pt x="2129028" y="0"/>
                  </a:lnTo>
                  <a:lnTo>
                    <a:pt x="2077339" y="88646"/>
                  </a:lnTo>
                  <a:lnTo>
                    <a:pt x="2078355" y="92456"/>
                  </a:lnTo>
                  <a:lnTo>
                    <a:pt x="2084451" y="96012"/>
                  </a:lnTo>
                  <a:lnTo>
                    <a:pt x="2088261" y="94996"/>
                  </a:lnTo>
                  <a:lnTo>
                    <a:pt x="2122665" y="36004"/>
                  </a:lnTo>
                  <a:lnTo>
                    <a:pt x="2122678" y="12446"/>
                  </a:lnTo>
                  <a:lnTo>
                    <a:pt x="2122678" y="36004"/>
                  </a:lnTo>
                  <a:lnTo>
                    <a:pt x="2122754" y="1296809"/>
                  </a:lnTo>
                  <a:lnTo>
                    <a:pt x="0" y="1296924"/>
                  </a:lnTo>
                  <a:lnTo>
                    <a:pt x="0" y="1309624"/>
                  </a:lnTo>
                  <a:lnTo>
                    <a:pt x="2122754" y="1309509"/>
                  </a:lnTo>
                  <a:lnTo>
                    <a:pt x="2122932" y="3780002"/>
                  </a:lnTo>
                  <a:lnTo>
                    <a:pt x="2135632" y="3780002"/>
                  </a:lnTo>
                  <a:lnTo>
                    <a:pt x="2135454" y="1309509"/>
                  </a:lnTo>
                  <a:lnTo>
                    <a:pt x="4284027" y="1309370"/>
                  </a:lnTo>
                  <a:lnTo>
                    <a:pt x="4294911" y="1303032"/>
                  </a:lnTo>
                  <a:close/>
                </a:path>
                <a:path w="4320540" h="3780154">
                  <a:moveTo>
                    <a:pt x="4320032" y="1303020"/>
                  </a:moveTo>
                  <a:lnTo>
                    <a:pt x="4309135" y="1296670"/>
                  </a:lnTo>
                  <a:lnTo>
                    <a:pt x="4231386" y="1251331"/>
                  </a:lnTo>
                  <a:lnTo>
                    <a:pt x="4227449" y="1252347"/>
                  </a:lnTo>
                  <a:lnTo>
                    <a:pt x="4225671" y="1255395"/>
                  </a:lnTo>
                  <a:lnTo>
                    <a:pt x="4224020" y="1258443"/>
                  </a:lnTo>
                  <a:lnTo>
                    <a:pt x="4225036" y="1262253"/>
                  </a:lnTo>
                  <a:lnTo>
                    <a:pt x="4227957" y="1264031"/>
                  </a:lnTo>
                  <a:lnTo>
                    <a:pt x="4284002" y="1296682"/>
                  </a:lnTo>
                  <a:lnTo>
                    <a:pt x="4294911" y="1303020"/>
                  </a:lnTo>
                  <a:lnTo>
                    <a:pt x="4304284" y="1297559"/>
                  </a:lnTo>
                  <a:lnTo>
                    <a:pt x="4294911" y="1303032"/>
                  </a:lnTo>
                  <a:lnTo>
                    <a:pt x="4284027" y="1309382"/>
                  </a:lnTo>
                  <a:lnTo>
                    <a:pt x="4225036" y="1343787"/>
                  </a:lnTo>
                  <a:lnTo>
                    <a:pt x="4224020" y="1347597"/>
                  </a:lnTo>
                  <a:lnTo>
                    <a:pt x="4225798" y="1350645"/>
                  </a:lnTo>
                  <a:lnTo>
                    <a:pt x="4227449" y="1353693"/>
                  </a:lnTo>
                  <a:lnTo>
                    <a:pt x="4231386" y="1354709"/>
                  </a:lnTo>
                  <a:lnTo>
                    <a:pt x="4320032" y="13030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809101" y="4351477"/>
            <a:ext cx="6350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0695" algn="l"/>
              </a:tabLst>
            </a:pPr>
            <a:r>
              <a:rPr sz="2000" dirty="0">
                <a:latin typeface="Cambria Math"/>
                <a:cs typeface="Cambria Math"/>
              </a:rPr>
              <a:t>1	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747631" y="4368801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0170286" y="4244162"/>
            <a:ext cx="41910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3000" baseline="-20833" dirty="0">
                <a:latin typeface="Cambria Math"/>
                <a:cs typeface="Cambria Math"/>
              </a:rPr>
              <a:t>4</a:t>
            </a:r>
            <a:r>
              <a:rPr sz="3000" spc="30" baseline="-20833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97444" y="5061331"/>
            <a:ext cx="356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046466" y="4603497"/>
            <a:ext cx="356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304916" y="4367277"/>
            <a:ext cx="17367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0220" algn="l"/>
              </a:tabLst>
            </a:pPr>
            <a:r>
              <a:rPr sz="3000" baseline="1388" dirty="0">
                <a:latin typeface="Cambria Math"/>
                <a:cs typeface="Cambria Math"/>
              </a:rPr>
              <a:t>−4	</a:t>
            </a:r>
            <a:r>
              <a:rPr sz="2000" dirty="0">
                <a:latin typeface="Cambria Math"/>
                <a:cs typeface="Cambria Math"/>
              </a:rPr>
              <a:t>−3</a:t>
            </a:r>
            <a:r>
              <a:rPr sz="2000" spc="5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−2</a:t>
            </a:r>
            <a:r>
              <a:rPr sz="2000" spc="415" dirty="0">
                <a:latin typeface="Cambria Math"/>
                <a:cs typeface="Cambria Math"/>
              </a:rPr>
              <a:t> </a:t>
            </a:r>
            <a:r>
              <a:rPr sz="3000" baseline="2777" dirty="0">
                <a:latin typeface="Cambria Math"/>
                <a:cs typeface="Cambria Math"/>
              </a:rPr>
              <a:t>−1</a:t>
            </a:r>
            <a:endParaRPr sz="3000" baseline="2777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8036432" y="5498389"/>
            <a:ext cx="3568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−3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959852" y="3896867"/>
            <a:ext cx="929640" cy="164148"/>
          </a:xfrm>
          <a:prstGeom prst="rect">
            <a:avLst/>
          </a:prstGeom>
          <a:ln w="9525">
            <a:solidFill>
              <a:srgbClr val="5B9BD4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34950">
              <a:lnSpc>
                <a:spcPts val="1070"/>
              </a:lnSpc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182736" y="3295651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6594094" y="3465321"/>
            <a:ext cx="3672204" cy="3103880"/>
            <a:chOff x="5070094" y="3465321"/>
            <a:chExt cx="3672204" cy="3103880"/>
          </a:xfrm>
        </p:grpSpPr>
        <p:sp>
          <p:nvSpPr>
            <p:cNvPr id="55" name="object 55"/>
            <p:cNvSpPr/>
            <p:nvPr/>
          </p:nvSpPr>
          <p:spPr>
            <a:xfrm>
              <a:off x="6829044" y="3471671"/>
              <a:ext cx="75565" cy="1786255"/>
            </a:xfrm>
            <a:custGeom>
              <a:avLst/>
              <a:gdLst/>
              <a:ahLst/>
              <a:cxnLst/>
              <a:rect l="l" t="t" r="r" b="b"/>
              <a:pathLst>
                <a:path w="75565" h="1786254">
                  <a:moveTo>
                    <a:pt x="72008" y="0"/>
                  </a:moveTo>
                  <a:lnTo>
                    <a:pt x="0" y="0"/>
                  </a:lnTo>
                </a:path>
                <a:path w="75565" h="1786254">
                  <a:moveTo>
                    <a:pt x="72008" y="422147"/>
                  </a:moveTo>
                  <a:lnTo>
                    <a:pt x="0" y="422147"/>
                  </a:lnTo>
                </a:path>
                <a:path w="75565" h="1786254">
                  <a:moveTo>
                    <a:pt x="75056" y="1318259"/>
                  </a:moveTo>
                  <a:lnTo>
                    <a:pt x="3048" y="1318259"/>
                  </a:lnTo>
                </a:path>
                <a:path w="75565" h="1786254">
                  <a:moveTo>
                    <a:pt x="72008" y="1786127"/>
                  </a:moveTo>
                  <a:lnTo>
                    <a:pt x="0" y="1786127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6" name="object 56"/>
            <p:cNvSpPr/>
            <p:nvPr/>
          </p:nvSpPr>
          <p:spPr>
            <a:xfrm>
              <a:off x="6845808" y="5689091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009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7" name="object 57"/>
            <p:cNvSpPr/>
            <p:nvPr/>
          </p:nvSpPr>
          <p:spPr>
            <a:xfrm>
              <a:off x="6832092" y="6562343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00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8" name="object 58"/>
            <p:cNvSpPr/>
            <p:nvPr/>
          </p:nvSpPr>
          <p:spPr>
            <a:xfrm>
              <a:off x="5076444" y="4344923"/>
              <a:ext cx="3656329" cy="81280"/>
            </a:xfrm>
            <a:custGeom>
              <a:avLst/>
              <a:gdLst/>
              <a:ahLst/>
              <a:cxnLst/>
              <a:rect l="l" t="t" r="r" b="b"/>
              <a:pathLst>
                <a:path w="3656329" h="81279">
                  <a:moveTo>
                    <a:pt x="903731" y="81152"/>
                  </a:moveTo>
                  <a:lnTo>
                    <a:pt x="903731" y="9143"/>
                  </a:lnTo>
                </a:path>
                <a:path w="3656329" h="81279">
                  <a:moveTo>
                    <a:pt x="0" y="81152"/>
                  </a:moveTo>
                  <a:lnTo>
                    <a:pt x="0" y="9143"/>
                  </a:lnTo>
                </a:path>
                <a:path w="3656329" h="81279">
                  <a:moveTo>
                    <a:pt x="2759963" y="81152"/>
                  </a:moveTo>
                  <a:lnTo>
                    <a:pt x="2759963" y="9143"/>
                  </a:lnTo>
                </a:path>
                <a:path w="3656329" h="81279">
                  <a:moveTo>
                    <a:pt x="3214115" y="81152"/>
                  </a:moveTo>
                  <a:lnTo>
                    <a:pt x="3214115" y="9143"/>
                  </a:lnTo>
                </a:path>
                <a:path w="3656329" h="81279">
                  <a:moveTo>
                    <a:pt x="3656076" y="81152"/>
                  </a:moveTo>
                  <a:lnTo>
                    <a:pt x="3656076" y="9143"/>
                  </a:lnTo>
                </a:path>
                <a:path w="3656329" h="81279">
                  <a:moveTo>
                    <a:pt x="1359407" y="72008"/>
                  </a:moveTo>
                  <a:lnTo>
                    <a:pt x="1359407" y="0"/>
                  </a:lnTo>
                </a:path>
                <a:path w="3656329" h="81279">
                  <a:moveTo>
                    <a:pt x="441959" y="81152"/>
                  </a:moveTo>
                  <a:lnTo>
                    <a:pt x="441959" y="9143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59" name="object 59"/>
            <p:cNvSpPr/>
            <p:nvPr/>
          </p:nvSpPr>
          <p:spPr>
            <a:xfrm>
              <a:off x="5070348" y="5682995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0" name="object 60"/>
            <p:cNvSpPr/>
            <p:nvPr/>
          </p:nvSpPr>
          <p:spPr>
            <a:xfrm>
              <a:off x="5076444" y="3474719"/>
              <a:ext cx="0" cy="3060065"/>
            </a:xfrm>
            <a:custGeom>
              <a:avLst/>
              <a:gdLst/>
              <a:ahLst/>
              <a:cxnLst/>
              <a:rect l="l" t="t" r="r" b="b"/>
              <a:pathLst>
                <a:path h="3060065">
                  <a:moveTo>
                    <a:pt x="0" y="306000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1" name="object 61"/>
            <p:cNvSpPr/>
            <p:nvPr/>
          </p:nvSpPr>
          <p:spPr>
            <a:xfrm>
              <a:off x="7365492" y="4360163"/>
              <a:ext cx="0" cy="72390"/>
            </a:xfrm>
            <a:custGeom>
              <a:avLst/>
              <a:gdLst/>
              <a:ahLst/>
              <a:cxnLst/>
              <a:rect l="l" t="t" r="r" b="b"/>
              <a:pathLst>
                <a:path h="72389">
                  <a:moveTo>
                    <a:pt x="0" y="72009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62" name="object 62"/>
            <p:cNvSpPr/>
            <p:nvPr/>
          </p:nvSpPr>
          <p:spPr>
            <a:xfrm>
              <a:off x="6838188" y="6111239"/>
              <a:ext cx="72390" cy="0"/>
            </a:xfrm>
            <a:custGeom>
              <a:avLst/>
              <a:gdLst/>
              <a:ahLst/>
              <a:cxnLst/>
              <a:rect l="l" t="t" r="r" b="b"/>
              <a:pathLst>
                <a:path w="72390">
                  <a:moveTo>
                    <a:pt x="72008" y="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8015986" y="5926023"/>
            <a:ext cx="3575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−4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598411" y="6364021"/>
            <a:ext cx="369760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04620" algn="l"/>
                <a:tab pos="3684270" algn="l"/>
              </a:tabLst>
            </a:pPr>
            <a:r>
              <a:rPr sz="2000" u="dash" dirty="0">
                <a:uFill>
                  <a:solidFill>
                    <a:srgbClr val="5B9BD4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2000" u="dash" dirty="0">
                <a:uFill>
                  <a:solidFill>
                    <a:srgbClr val="5B9BD4"/>
                  </a:solidFill>
                </a:uFill>
                <a:latin typeface="Cambria Math"/>
                <a:cs typeface="Cambria Math"/>
              </a:rPr>
              <a:t>−5	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710422" y="2683382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19">
                <a:moveTo>
                  <a:pt x="238759" y="0"/>
                </a:moveTo>
                <a:lnTo>
                  <a:pt x="235330" y="9651"/>
                </a:lnTo>
                <a:lnTo>
                  <a:pt x="249025" y="15557"/>
                </a:lnTo>
                <a:lnTo>
                  <a:pt x="260778" y="23749"/>
                </a:lnTo>
                <a:lnTo>
                  <a:pt x="284605" y="61777"/>
                </a:lnTo>
                <a:lnTo>
                  <a:pt x="292480" y="116712"/>
                </a:lnTo>
                <a:lnTo>
                  <a:pt x="291601" y="137497"/>
                </a:lnTo>
                <a:lnTo>
                  <a:pt x="278510" y="188467"/>
                </a:lnTo>
                <a:lnTo>
                  <a:pt x="249168" y="220257"/>
                </a:lnTo>
                <a:lnTo>
                  <a:pt x="235711" y="226187"/>
                </a:lnTo>
                <a:lnTo>
                  <a:pt x="238759" y="235838"/>
                </a:lnTo>
                <a:lnTo>
                  <a:pt x="283747" y="208996"/>
                </a:lnTo>
                <a:lnTo>
                  <a:pt x="309086" y="159607"/>
                </a:lnTo>
                <a:lnTo>
                  <a:pt x="313944" y="117982"/>
                </a:lnTo>
                <a:lnTo>
                  <a:pt x="312729" y="96337"/>
                </a:lnTo>
                <a:lnTo>
                  <a:pt x="303014" y="58046"/>
                </a:lnTo>
                <a:lnTo>
                  <a:pt x="270827" y="15176"/>
                </a:lnTo>
                <a:lnTo>
                  <a:pt x="255829" y="6219"/>
                </a:lnTo>
                <a:lnTo>
                  <a:pt x="238759" y="0"/>
                </a:lnTo>
                <a:close/>
              </a:path>
              <a:path w="314325" h="236219">
                <a:moveTo>
                  <a:pt x="75183" y="0"/>
                </a:moveTo>
                <a:lnTo>
                  <a:pt x="30321" y="26896"/>
                </a:lnTo>
                <a:lnTo>
                  <a:pt x="4873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68" y="220678"/>
                </a:lnTo>
                <a:lnTo>
                  <a:pt x="75183" y="235838"/>
                </a:lnTo>
                <a:lnTo>
                  <a:pt x="78231" y="226187"/>
                </a:lnTo>
                <a:lnTo>
                  <a:pt x="64777" y="220257"/>
                </a:lnTo>
                <a:lnTo>
                  <a:pt x="53181" y="211994"/>
                </a:lnTo>
                <a:lnTo>
                  <a:pt x="29412" y="173398"/>
                </a:lnTo>
                <a:lnTo>
                  <a:pt x="21589" y="116712"/>
                </a:lnTo>
                <a:lnTo>
                  <a:pt x="22451" y="96639"/>
                </a:lnTo>
                <a:lnTo>
                  <a:pt x="35559" y="46989"/>
                </a:lnTo>
                <a:lnTo>
                  <a:pt x="64992" y="15557"/>
                </a:lnTo>
                <a:lnTo>
                  <a:pt x="78612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66" name="object 66"/>
          <p:cNvSpPr txBox="1"/>
          <p:nvPr/>
        </p:nvSpPr>
        <p:spPr>
          <a:xfrm>
            <a:off x="7342633" y="1577315"/>
            <a:ext cx="3100705" cy="1741170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Zeros:</a:t>
            </a:r>
            <a:r>
              <a:rPr sz="2000" spc="-5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Não</a:t>
            </a:r>
            <a:r>
              <a:rPr sz="2000" spc="-5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existem.</a:t>
            </a:r>
            <a:endParaRPr sz="2000">
              <a:latin typeface="Calibri Light"/>
              <a:cs typeface="Calibri Light"/>
            </a:endParaRPr>
          </a:p>
          <a:p>
            <a:pPr marL="80010">
              <a:lnSpc>
                <a:spcPct val="100000"/>
              </a:lnSpc>
              <a:spcBef>
                <a:spcPts val="950"/>
              </a:spcBef>
            </a:pPr>
            <a:r>
              <a:rPr sz="2000" spc="-95" dirty="0">
                <a:solidFill>
                  <a:srgbClr val="C00000"/>
                </a:solidFill>
                <a:latin typeface="Calibri Light"/>
                <a:cs typeface="Calibri Light"/>
              </a:rPr>
              <a:t>V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érti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</a:t>
            </a:r>
            <a:r>
              <a:rPr sz="20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: </a:t>
            </a:r>
            <a:r>
              <a:rPr sz="2000" spc="-3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V</a:t>
            </a:r>
            <a:r>
              <a:rPr sz="3000" spc="-7" baseline="-6944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3000" spc="7" baseline="-6944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3000" spc="-165" baseline="-694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3000" spc="-15" baseline="-6944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3000" baseline="-6944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  <a:tabLst>
                <a:tab pos="1774189" algn="l"/>
              </a:tabLst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Ima</a:t>
            </a:r>
            <a:r>
              <a:rPr sz="2000" spc="-15" dirty="0">
                <a:solidFill>
                  <a:srgbClr val="C00000"/>
                </a:solidFill>
                <a:latin typeface="Calibri Light"/>
                <a:cs typeface="Calibri Light"/>
              </a:rPr>
              <a:t>g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spc="10" dirty="0">
                <a:solidFill>
                  <a:srgbClr val="C00000"/>
                </a:solidFill>
                <a:latin typeface="Calibri Light"/>
                <a:cs typeface="Calibri Light"/>
              </a:rPr>
              <a:t>m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: </a:t>
            </a:r>
            <a:r>
              <a:rPr sz="2000" spc="-13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𝐼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	=</a:t>
            </a:r>
            <a:r>
              <a:rPr sz="2000" spc="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−∞,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−</a:t>
            </a:r>
            <a:r>
              <a:rPr sz="2000" spc="-10" dirty="0">
                <a:solidFill>
                  <a:srgbClr val="C00000"/>
                </a:solidFill>
                <a:latin typeface="Cambria Math"/>
                <a:cs typeface="Cambria Math"/>
              </a:rPr>
              <a:t>1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]</a:t>
            </a:r>
            <a:endParaRPr sz="2000">
              <a:latin typeface="Cambria Math"/>
              <a:cs typeface="Cambria Math"/>
            </a:endParaRPr>
          </a:p>
          <a:p>
            <a:pPr marL="892810">
              <a:lnSpc>
                <a:spcPct val="100000"/>
              </a:lnSpc>
              <a:spcBef>
                <a:spcPts val="595"/>
              </a:spcBef>
            </a:pPr>
            <a:r>
              <a:rPr sz="200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Respostas	</a:t>
            </a:r>
          </a:p>
        </p:txBody>
      </p:sp>
      <p:pic>
        <p:nvPicPr>
          <p:cNvPr id="72" name="Imagem 71">
            <a:extLst>
              <a:ext uri="{FF2B5EF4-FFF2-40B4-BE49-F238E27FC236}">
                <a16:creationId xmlns:a16="http://schemas.microsoft.com/office/drawing/2014/main" id="{01E1F4D9-4871-4DAE-81B5-B4700A137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4738" y="1151256"/>
            <a:ext cx="2609850" cy="447675"/>
          </a:xfrm>
          <a:prstGeom prst="rect">
            <a:avLst/>
          </a:prstGeom>
        </p:spPr>
      </p:pic>
      <p:pic>
        <p:nvPicPr>
          <p:cNvPr id="74" name="Imagem 73">
            <a:extLst>
              <a:ext uri="{FF2B5EF4-FFF2-40B4-BE49-F238E27FC236}">
                <a16:creationId xmlns:a16="http://schemas.microsoft.com/office/drawing/2014/main" id="{A144A1C2-FCF5-4CC6-A49A-68DB765D23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182" y="1088276"/>
            <a:ext cx="19145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812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91890" y="2685542"/>
            <a:ext cx="314325" cy="236220"/>
          </a:xfrm>
          <a:custGeom>
            <a:avLst/>
            <a:gdLst/>
            <a:ahLst/>
            <a:cxnLst/>
            <a:rect l="l" t="t" r="r" b="b"/>
            <a:pathLst>
              <a:path w="314325" h="236219">
                <a:moveTo>
                  <a:pt x="238633" y="0"/>
                </a:moveTo>
                <a:lnTo>
                  <a:pt x="235331" y="9652"/>
                </a:lnTo>
                <a:lnTo>
                  <a:pt x="248951" y="15557"/>
                </a:lnTo>
                <a:lnTo>
                  <a:pt x="260667" y="23749"/>
                </a:lnTo>
                <a:lnTo>
                  <a:pt x="284478" y="61723"/>
                </a:lnTo>
                <a:lnTo>
                  <a:pt x="292354" y="116712"/>
                </a:lnTo>
                <a:lnTo>
                  <a:pt x="291474" y="137497"/>
                </a:lnTo>
                <a:lnTo>
                  <a:pt x="278384" y="188468"/>
                </a:lnTo>
                <a:lnTo>
                  <a:pt x="249094" y="220257"/>
                </a:lnTo>
                <a:lnTo>
                  <a:pt x="235712" y="226187"/>
                </a:lnTo>
                <a:lnTo>
                  <a:pt x="238633" y="235712"/>
                </a:lnTo>
                <a:lnTo>
                  <a:pt x="283727" y="208994"/>
                </a:lnTo>
                <a:lnTo>
                  <a:pt x="308975" y="159607"/>
                </a:lnTo>
                <a:lnTo>
                  <a:pt x="313817" y="117983"/>
                </a:lnTo>
                <a:lnTo>
                  <a:pt x="312602" y="96337"/>
                </a:lnTo>
                <a:lnTo>
                  <a:pt x="302887" y="58046"/>
                </a:lnTo>
                <a:lnTo>
                  <a:pt x="270748" y="15128"/>
                </a:lnTo>
                <a:lnTo>
                  <a:pt x="255756" y="6165"/>
                </a:lnTo>
                <a:lnTo>
                  <a:pt x="238633" y="0"/>
                </a:lnTo>
                <a:close/>
              </a:path>
              <a:path w="31432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704" y="220257"/>
                </a:lnTo>
                <a:lnTo>
                  <a:pt x="53101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90"/>
                </a:lnTo>
                <a:lnTo>
                  <a:pt x="64865" y="15557"/>
                </a:lnTo>
                <a:lnTo>
                  <a:pt x="78486" y="9652"/>
                </a:lnTo>
                <a:lnTo>
                  <a:pt x="75184" y="0"/>
                </a:lnTo>
                <a:close/>
              </a:path>
            </a:pathLst>
          </a:custGeom>
          <a:solidFill>
            <a:srgbClr val="C00000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object 3"/>
          <p:cNvSpPr txBox="1"/>
          <p:nvPr/>
        </p:nvSpPr>
        <p:spPr>
          <a:xfrm>
            <a:off x="4085335" y="2608910"/>
            <a:ext cx="11252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=</a:t>
            </a:r>
            <a:r>
              <a:rPr sz="2000" spc="12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C00000"/>
                </a:solidFill>
                <a:latin typeface="Cambria Math"/>
                <a:cs typeface="Cambria Math"/>
              </a:rPr>
              <a:t>[</a:t>
            </a:r>
            <a:r>
              <a:rPr sz="2000" spc="5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+∞)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8152" y="3017528"/>
            <a:ext cx="4320540" cy="3815900"/>
            <a:chOff x="454152" y="2989393"/>
            <a:chExt cx="4320540" cy="381590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35099" y="2989393"/>
              <a:ext cx="2305050" cy="271885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835151" y="3468623"/>
              <a:ext cx="3672204" cy="3081655"/>
            </a:xfrm>
            <a:custGeom>
              <a:avLst/>
              <a:gdLst/>
              <a:ahLst/>
              <a:cxnLst/>
              <a:rect l="l" t="t" r="r" b="b"/>
              <a:pathLst>
                <a:path w="3672204" h="3081654">
                  <a:moveTo>
                    <a:pt x="1795272" y="3073717"/>
                  </a:moveTo>
                  <a:lnTo>
                    <a:pt x="1795272" y="13715"/>
                  </a:lnTo>
                </a:path>
                <a:path w="3672204" h="3081654">
                  <a:moveTo>
                    <a:pt x="406907" y="3081337"/>
                  </a:moveTo>
                  <a:lnTo>
                    <a:pt x="406907" y="21336"/>
                  </a:lnTo>
                </a:path>
                <a:path w="3672204" h="3081654">
                  <a:moveTo>
                    <a:pt x="865631" y="3060001"/>
                  </a:moveTo>
                  <a:lnTo>
                    <a:pt x="865631" y="0"/>
                  </a:lnTo>
                </a:path>
                <a:path w="3672204" h="3081654">
                  <a:moveTo>
                    <a:pt x="0" y="2665476"/>
                  </a:moveTo>
                  <a:lnTo>
                    <a:pt x="3671951" y="266547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8" name="object 8"/>
            <p:cNvSpPr/>
            <p:nvPr/>
          </p:nvSpPr>
          <p:spPr>
            <a:xfrm>
              <a:off x="798575" y="4364736"/>
              <a:ext cx="3683000" cy="916305"/>
            </a:xfrm>
            <a:custGeom>
              <a:avLst/>
              <a:gdLst/>
              <a:ahLst/>
              <a:cxnLst/>
              <a:rect l="l" t="t" r="r" b="b"/>
              <a:pathLst>
                <a:path w="3683000" h="916304">
                  <a:moveTo>
                    <a:pt x="10667" y="915923"/>
                  </a:moveTo>
                  <a:lnTo>
                    <a:pt x="3682619" y="915923"/>
                  </a:lnTo>
                </a:path>
                <a:path w="3683000" h="916304">
                  <a:moveTo>
                    <a:pt x="9143" y="445007"/>
                  </a:moveTo>
                  <a:lnTo>
                    <a:pt x="3681095" y="445007"/>
                  </a:lnTo>
                </a:path>
                <a:path w="3683000" h="9163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9" name="object 9"/>
            <p:cNvSpPr/>
            <p:nvPr/>
          </p:nvSpPr>
          <p:spPr>
            <a:xfrm>
              <a:off x="795527" y="3918203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0672" y="3479291"/>
              <a:ext cx="1363980" cy="3074035"/>
            </a:xfrm>
            <a:custGeom>
              <a:avLst/>
              <a:gdLst/>
              <a:ahLst/>
              <a:cxnLst/>
              <a:rect l="l" t="t" r="r" b="b"/>
              <a:pathLst>
                <a:path w="1363979" h="3074034">
                  <a:moveTo>
                    <a:pt x="0" y="3060001"/>
                  </a:moveTo>
                  <a:lnTo>
                    <a:pt x="0" y="0"/>
                  </a:lnTo>
                </a:path>
                <a:path w="1363979" h="3074034">
                  <a:moveTo>
                    <a:pt x="466343" y="3073717"/>
                  </a:moveTo>
                  <a:lnTo>
                    <a:pt x="466343" y="13716"/>
                  </a:lnTo>
                </a:path>
                <a:path w="1363979" h="3074034">
                  <a:moveTo>
                    <a:pt x="922019" y="3067621"/>
                  </a:moveTo>
                  <a:lnTo>
                    <a:pt x="922019" y="7620"/>
                  </a:lnTo>
                </a:path>
                <a:path w="1363979" h="3074034">
                  <a:moveTo>
                    <a:pt x="1363979" y="3073717"/>
                  </a:moveTo>
                  <a:lnTo>
                    <a:pt x="1363979" y="13716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1" name="object 11"/>
            <p:cNvSpPr/>
            <p:nvPr/>
          </p:nvSpPr>
          <p:spPr>
            <a:xfrm>
              <a:off x="797051" y="3496055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2" name="object 12"/>
            <p:cNvSpPr/>
            <p:nvPr/>
          </p:nvSpPr>
          <p:spPr>
            <a:xfrm>
              <a:off x="454152" y="3025139"/>
              <a:ext cx="4320540" cy="3780154"/>
            </a:xfrm>
            <a:custGeom>
              <a:avLst/>
              <a:gdLst/>
              <a:ahLst/>
              <a:cxnLst/>
              <a:rect l="l" t="t" r="r" b="b"/>
              <a:pathLst>
                <a:path w="4320540" h="3780154">
                  <a:moveTo>
                    <a:pt x="4294873" y="2694444"/>
                  </a:moveTo>
                  <a:lnTo>
                    <a:pt x="4283989" y="2688094"/>
                  </a:lnTo>
                  <a:lnTo>
                    <a:pt x="1727111" y="2688259"/>
                  </a:lnTo>
                  <a:lnTo>
                    <a:pt x="1726933" y="36004"/>
                  </a:lnTo>
                  <a:lnTo>
                    <a:pt x="1761363" y="94996"/>
                  </a:lnTo>
                  <a:lnTo>
                    <a:pt x="1765173" y="96012"/>
                  </a:lnTo>
                  <a:lnTo>
                    <a:pt x="1771269" y="92456"/>
                  </a:lnTo>
                  <a:lnTo>
                    <a:pt x="1772285" y="88646"/>
                  </a:lnTo>
                  <a:lnTo>
                    <a:pt x="1727847" y="12446"/>
                  </a:lnTo>
                  <a:lnTo>
                    <a:pt x="1720596" y="0"/>
                  </a:lnTo>
                  <a:lnTo>
                    <a:pt x="1668907" y="88646"/>
                  </a:lnTo>
                  <a:lnTo>
                    <a:pt x="1669923" y="92456"/>
                  </a:lnTo>
                  <a:lnTo>
                    <a:pt x="1676019" y="96012"/>
                  </a:lnTo>
                  <a:lnTo>
                    <a:pt x="1679829" y="94996"/>
                  </a:lnTo>
                  <a:lnTo>
                    <a:pt x="1714233" y="36004"/>
                  </a:lnTo>
                  <a:lnTo>
                    <a:pt x="1714246" y="12446"/>
                  </a:lnTo>
                  <a:lnTo>
                    <a:pt x="1714246" y="36004"/>
                  </a:lnTo>
                  <a:lnTo>
                    <a:pt x="1714423" y="2688259"/>
                  </a:lnTo>
                  <a:lnTo>
                    <a:pt x="0" y="2688361"/>
                  </a:lnTo>
                  <a:lnTo>
                    <a:pt x="0" y="2701061"/>
                  </a:lnTo>
                  <a:lnTo>
                    <a:pt x="1714423" y="2700959"/>
                  </a:lnTo>
                  <a:lnTo>
                    <a:pt x="1714500" y="3780002"/>
                  </a:lnTo>
                  <a:lnTo>
                    <a:pt x="1727200" y="3780002"/>
                  </a:lnTo>
                  <a:lnTo>
                    <a:pt x="1727111" y="2700959"/>
                  </a:lnTo>
                  <a:lnTo>
                    <a:pt x="4283989" y="2700782"/>
                  </a:lnTo>
                  <a:lnTo>
                    <a:pt x="4294873" y="2694444"/>
                  </a:lnTo>
                  <a:close/>
                </a:path>
                <a:path w="4320540" h="3780154">
                  <a:moveTo>
                    <a:pt x="4320032" y="2694432"/>
                  </a:moveTo>
                  <a:lnTo>
                    <a:pt x="4309135" y="2688082"/>
                  </a:lnTo>
                  <a:lnTo>
                    <a:pt x="4231386" y="2642743"/>
                  </a:lnTo>
                  <a:lnTo>
                    <a:pt x="4227449" y="2643759"/>
                  </a:lnTo>
                  <a:lnTo>
                    <a:pt x="4225798" y="2646794"/>
                  </a:lnTo>
                  <a:lnTo>
                    <a:pt x="4224020" y="2649817"/>
                  </a:lnTo>
                  <a:lnTo>
                    <a:pt x="4225036" y="2653703"/>
                  </a:lnTo>
                  <a:lnTo>
                    <a:pt x="4283989" y="2688094"/>
                  </a:lnTo>
                  <a:lnTo>
                    <a:pt x="4294873" y="2694432"/>
                  </a:lnTo>
                  <a:lnTo>
                    <a:pt x="4304284" y="2688945"/>
                  </a:lnTo>
                  <a:lnTo>
                    <a:pt x="4294873" y="2694444"/>
                  </a:lnTo>
                  <a:lnTo>
                    <a:pt x="4283989" y="2700794"/>
                  </a:lnTo>
                  <a:lnTo>
                    <a:pt x="4225036" y="2735173"/>
                  </a:lnTo>
                  <a:lnTo>
                    <a:pt x="4224020" y="2739059"/>
                  </a:lnTo>
                  <a:lnTo>
                    <a:pt x="4225798" y="2742095"/>
                  </a:lnTo>
                  <a:lnTo>
                    <a:pt x="4227449" y="2745117"/>
                  </a:lnTo>
                  <a:lnTo>
                    <a:pt x="4231386" y="2746146"/>
                  </a:lnTo>
                  <a:lnTo>
                    <a:pt x="4320032" y="26944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13" name="object 13"/>
            <p:cNvSpPr/>
            <p:nvPr/>
          </p:nvSpPr>
          <p:spPr>
            <a:xfrm>
              <a:off x="838199" y="6586727"/>
              <a:ext cx="3672204" cy="0"/>
            </a:xfrm>
            <a:custGeom>
              <a:avLst/>
              <a:gdLst/>
              <a:ahLst/>
              <a:cxnLst/>
              <a:rect l="l" t="t" r="r" b="b"/>
              <a:pathLst>
                <a:path w="3672204">
                  <a:moveTo>
                    <a:pt x="0" y="0"/>
                  </a:moveTo>
                  <a:lnTo>
                    <a:pt x="3671951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24709" y="1582521"/>
            <a:ext cx="1757680" cy="1758314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35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Zeros:</a:t>
            </a:r>
            <a:r>
              <a:rPr sz="2000" spc="-55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  <a:p>
            <a:pPr marL="80010">
              <a:lnSpc>
                <a:spcPct val="100000"/>
              </a:lnSpc>
              <a:spcBef>
                <a:spcPts val="940"/>
              </a:spcBef>
            </a:pPr>
            <a:r>
              <a:rPr sz="2000" spc="-95" dirty="0">
                <a:solidFill>
                  <a:srgbClr val="C00000"/>
                </a:solidFill>
                <a:latin typeface="Calibri Light"/>
                <a:cs typeface="Calibri Light"/>
              </a:rPr>
              <a:t>V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érti</a:t>
            </a: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c</a:t>
            </a:r>
            <a:r>
              <a:rPr sz="2000" spc="10" dirty="0">
                <a:solidFill>
                  <a:srgbClr val="C00000"/>
                </a:solidFill>
                <a:latin typeface="Calibri Light"/>
                <a:cs typeface="Calibri Light"/>
              </a:rPr>
              <a:t>e</a:t>
            </a:r>
            <a:r>
              <a:rPr sz="2000" dirty="0">
                <a:solidFill>
                  <a:srgbClr val="C00000"/>
                </a:solidFill>
                <a:latin typeface="Calibri Light"/>
                <a:cs typeface="Calibri Light"/>
              </a:rPr>
              <a:t>: </a:t>
            </a:r>
            <a:r>
              <a:rPr sz="2000" spc="-3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V</a:t>
            </a:r>
            <a:r>
              <a:rPr sz="3000" spc="-7" baseline="-6944" dirty="0">
                <a:solidFill>
                  <a:srgbClr val="C00000"/>
                </a:solidFill>
                <a:latin typeface="Cambria Math"/>
                <a:cs typeface="Cambria Math"/>
              </a:rPr>
              <a:t>(</a:t>
            </a:r>
            <a:r>
              <a:rPr sz="3000" spc="-15" baseline="-6944" dirty="0">
                <a:solidFill>
                  <a:srgbClr val="C00000"/>
                </a:solidFill>
                <a:latin typeface="Cambria Math"/>
                <a:cs typeface="Cambria Math"/>
              </a:rPr>
              <a:t>2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,</a:t>
            </a:r>
            <a:r>
              <a:rPr sz="3000" spc="-165" baseline="-6944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3000" spc="7" baseline="-6944" dirty="0">
                <a:solidFill>
                  <a:srgbClr val="C00000"/>
                </a:solidFill>
                <a:latin typeface="Cambria Math"/>
                <a:cs typeface="Cambria Math"/>
              </a:rPr>
              <a:t>0</a:t>
            </a:r>
            <a:r>
              <a:rPr sz="3000" baseline="-6944" dirty="0">
                <a:solidFill>
                  <a:srgbClr val="C00000"/>
                </a:solidFill>
                <a:latin typeface="Cambria Math"/>
                <a:cs typeface="Cambria Math"/>
              </a:rPr>
              <a:t>)</a:t>
            </a:r>
            <a:endParaRPr sz="3000" baseline="-6944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sz="2000" spc="-5" dirty="0">
                <a:solidFill>
                  <a:srgbClr val="C00000"/>
                </a:solidFill>
                <a:latin typeface="Calibri Light"/>
                <a:cs typeface="Calibri Light"/>
              </a:rPr>
              <a:t>Imagem:</a:t>
            </a:r>
            <a:r>
              <a:rPr sz="2000" spc="280" dirty="0">
                <a:solidFill>
                  <a:srgbClr val="C00000"/>
                </a:solidFill>
                <a:latin typeface="Calibri Light"/>
                <a:cs typeface="Calibri Light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𝐼𝑚</a:t>
            </a:r>
            <a:r>
              <a:rPr sz="2000" spc="395" dirty="0">
                <a:solidFill>
                  <a:srgbClr val="C0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00000"/>
                </a:solidFill>
                <a:latin typeface="Cambria Math"/>
                <a:cs typeface="Cambria Math"/>
              </a:rPr>
              <a:t>𝑓</a:t>
            </a:r>
            <a:endParaRPr sz="2000">
              <a:latin typeface="Cambria Math"/>
              <a:cs typeface="Cambria Math"/>
            </a:endParaRPr>
          </a:p>
          <a:p>
            <a:pPr marR="406400" algn="r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mbria Math"/>
                <a:cs typeface="Cambria Math"/>
              </a:rPr>
              <a:t>𝑦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67048" y="5680965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25773" y="5674867"/>
            <a:ext cx="6419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87680" algn="l"/>
              </a:tabLst>
            </a:pPr>
            <a:r>
              <a:rPr sz="2000" dirty="0">
                <a:latin typeface="Cambria Math"/>
                <a:cs typeface="Cambria Math"/>
              </a:rPr>
              <a:t>2	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1287" y="5691022"/>
            <a:ext cx="1670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93942" y="5630368"/>
            <a:ext cx="3594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000" spc="37" baseline="-6944" dirty="0">
                <a:latin typeface="Cambria Math"/>
                <a:cs typeface="Cambria Math"/>
              </a:rPr>
              <a:t>5</a:t>
            </a:r>
            <a:r>
              <a:rPr sz="2000" spc="25" dirty="0">
                <a:latin typeface="Cambria Math"/>
                <a:cs typeface="Cambria Math"/>
              </a:rPr>
              <a:t>𝑥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9517" y="5083303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509517" y="4615942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308730" y="5792826"/>
            <a:ext cx="374650" cy="934719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75"/>
              </a:spcBef>
            </a:pPr>
            <a:r>
              <a:rPr sz="2000" dirty="0">
                <a:latin typeface="Cambria Math"/>
                <a:cs typeface="Cambria Math"/>
              </a:rPr>
              <a:t>−1</a:t>
            </a:r>
            <a:endParaRPr sz="2000">
              <a:latin typeface="Cambria Math"/>
              <a:cs typeface="Cambria Math"/>
            </a:endParaRPr>
          </a:p>
          <a:p>
            <a:pPr marL="29845">
              <a:lnSpc>
                <a:spcPct val="100000"/>
              </a:lnSpc>
              <a:spcBef>
                <a:spcPts val="1180"/>
              </a:spcBef>
            </a:pPr>
            <a:r>
              <a:rPr sz="2000" dirty="0">
                <a:latin typeface="Cambria Math"/>
                <a:cs typeface="Cambria Math"/>
              </a:rPr>
              <a:t>−2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84245" y="4179571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81577" y="3736341"/>
            <a:ext cx="1663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81577" y="3317240"/>
            <a:ext cx="1663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5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322385" y="3486658"/>
            <a:ext cx="3665854" cy="3103880"/>
            <a:chOff x="798385" y="3486658"/>
            <a:chExt cx="3665854" cy="3103880"/>
          </a:xfrm>
        </p:grpSpPr>
        <p:sp>
          <p:nvSpPr>
            <p:cNvPr id="26" name="object 26"/>
            <p:cNvSpPr/>
            <p:nvPr/>
          </p:nvSpPr>
          <p:spPr>
            <a:xfrm>
              <a:off x="2119884" y="3493008"/>
              <a:ext cx="75565" cy="3091180"/>
            </a:xfrm>
            <a:custGeom>
              <a:avLst/>
              <a:gdLst/>
              <a:ahLst/>
              <a:cxnLst/>
              <a:rect l="l" t="t" r="r" b="b"/>
              <a:pathLst>
                <a:path w="75564" h="3091179">
                  <a:moveTo>
                    <a:pt x="72009" y="0"/>
                  </a:moveTo>
                  <a:lnTo>
                    <a:pt x="0" y="0"/>
                  </a:lnTo>
                </a:path>
                <a:path w="75564" h="3091179">
                  <a:moveTo>
                    <a:pt x="72009" y="422147"/>
                  </a:moveTo>
                  <a:lnTo>
                    <a:pt x="0" y="422147"/>
                  </a:lnTo>
                </a:path>
                <a:path w="75564" h="3091179">
                  <a:moveTo>
                    <a:pt x="72009" y="870203"/>
                  </a:moveTo>
                  <a:lnTo>
                    <a:pt x="0" y="870203"/>
                  </a:lnTo>
                </a:path>
                <a:path w="75564" h="3091179">
                  <a:moveTo>
                    <a:pt x="75057" y="1313687"/>
                  </a:moveTo>
                  <a:lnTo>
                    <a:pt x="3048" y="1313687"/>
                  </a:lnTo>
                </a:path>
                <a:path w="75564" h="3091179">
                  <a:moveTo>
                    <a:pt x="72009" y="1786127"/>
                  </a:moveTo>
                  <a:lnTo>
                    <a:pt x="0" y="1786127"/>
                  </a:lnTo>
                </a:path>
                <a:path w="75564" h="3091179">
                  <a:moveTo>
                    <a:pt x="72009" y="2638043"/>
                  </a:moveTo>
                  <a:lnTo>
                    <a:pt x="0" y="2638043"/>
                  </a:lnTo>
                </a:path>
                <a:path w="75564" h="3091179">
                  <a:moveTo>
                    <a:pt x="75057" y="3090672"/>
                  </a:moveTo>
                  <a:lnTo>
                    <a:pt x="3048" y="3090672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7" name="object 27"/>
            <p:cNvSpPr/>
            <p:nvPr/>
          </p:nvSpPr>
          <p:spPr>
            <a:xfrm>
              <a:off x="1242060" y="5684520"/>
              <a:ext cx="3215640" cy="72390"/>
            </a:xfrm>
            <a:custGeom>
              <a:avLst/>
              <a:gdLst/>
              <a:ahLst/>
              <a:cxnLst/>
              <a:rect l="l" t="t" r="r" b="b"/>
              <a:pathLst>
                <a:path w="3215640" h="72389">
                  <a:moveTo>
                    <a:pt x="1391412" y="71996"/>
                  </a:moveTo>
                  <a:lnTo>
                    <a:pt x="1391412" y="0"/>
                  </a:lnTo>
                </a:path>
                <a:path w="3215640" h="72389">
                  <a:moveTo>
                    <a:pt x="1844039" y="71996"/>
                  </a:moveTo>
                  <a:lnTo>
                    <a:pt x="1844039" y="0"/>
                  </a:lnTo>
                </a:path>
                <a:path w="3215640" h="72389">
                  <a:moveTo>
                    <a:pt x="2318004" y="71996"/>
                  </a:moveTo>
                  <a:lnTo>
                    <a:pt x="2318004" y="0"/>
                  </a:lnTo>
                </a:path>
                <a:path w="3215640" h="72389">
                  <a:moveTo>
                    <a:pt x="2781300" y="71996"/>
                  </a:moveTo>
                  <a:lnTo>
                    <a:pt x="2781300" y="0"/>
                  </a:lnTo>
                </a:path>
                <a:path w="3215640" h="72389">
                  <a:moveTo>
                    <a:pt x="3215640" y="71996"/>
                  </a:moveTo>
                  <a:lnTo>
                    <a:pt x="3215640" y="0"/>
                  </a:lnTo>
                </a:path>
                <a:path w="3215640" h="72389">
                  <a:moveTo>
                    <a:pt x="451103" y="71996"/>
                  </a:moveTo>
                  <a:lnTo>
                    <a:pt x="451103" y="0"/>
                  </a:lnTo>
                </a:path>
                <a:path w="3215640" h="72389">
                  <a:moveTo>
                    <a:pt x="0" y="71996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  <p:sp>
          <p:nvSpPr>
            <p:cNvPr id="28" name="object 28"/>
            <p:cNvSpPr/>
            <p:nvPr/>
          </p:nvSpPr>
          <p:spPr>
            <a:xfrm>
              <a:off x="803148" y="3514344"/>
              <a:ext cx="0" cy="3060065"/>
            </a:xfrm>
            <a:custGeom>
              <a:avLst/>
              <a:gdLst/>
              <a:ahLst/>
              <a:cxnLst/>
              <a:rect l="l" t="t" r="r" b="b"/>
              <a:pathLst>
                <a:path h="3060065">
                  <a:moveTo>
                    <a:pt x="0" y="306000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5B9BD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 sz="1800"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2062073" y="5684317"/>
            <a:ext cx="12382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</a:tabLst>
            </a:pPr>
            <a:r>
              <a:rPr sz="2000" dirty="0">
                <a:latin typeface="Cambria Math"/>
                <a:cs typeface="Cambria Math"/>
              </a:rPr>
              <a:t>−3 </a:t>
            </a:r>
            <a:r>
              <a:rPr sz="2000" spc="-195" dirty="0">
                <a:latin typeface="Cambria Math"/>
                <a:cs typeface="Cambria Math"/>
              </a:rPr>
              <a:t> </a:t>
            </a:r>
            <a:r>
              <a:rPr sz="3000" baseline="4166" dirty="0">
                <a:latin typeface="Cambria Math"/>
                <a:cs typeface="Cambria Math"/>
              </a:rPr>
              <a:t>−2	</a:t>
            </a:r>
            <a:r>
              <a:rPr sz="3000" baseline="2777" dirty="0">
                <a:latin typeface="Cambria Math"/>
                <a:cs typeface="Cambria Math"/>
              </a:rPr>
              <a:t>−1</a:t>
            </a:r>
            <a:endParaRPr sz="3000" baseline="2777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1675283" y="404622"/>
            <a:ext cx="88347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821420" algn="l"/>
              </a:tabLst>
            </a:pPr>
            <a:r>
              <a:rPr spc="-5" dirty="0"/>
              <a:t>Respostas	</a:t>
            </a:r>
          </a:p>
        </p:txBody>
      </p:sp>
      <p:pic>
        <p:nvPicPr>
          <p:cNvPr id="52" name="Imagem 51">
            <a:extLst>
              <a:ext uri="{FF2B5EF4-FFF2-40B4-BE49-F238E27FC236}">
                <a16:creationId xmlns:a16="http://schemas.microsoft.com/office/drawing/2014/main" id="{E483EFF1-A84D-4284-877C-E36BA60B7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480" y="1142067"/>
            <a:ext cx="242887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8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6.png">
            <a:extLst>
              <a:ext uri="{FF2B5EF4-FFF2-40B4-BE49-F238E27FC236}">
                <a16:creationId xmlns:a16="http://schemas.microsoft.com/office/drawing/2014/main" id="{29170CC8-DF64-45BE-BE26-FDFAE2F8DC4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8215" y="1470395"/>
            <a:ext cx="4980050" cy="513328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7D6451-F7C0-4333-B788-BA725F56D176}"/>
              </a:ext>
            </a:extLst>
          </p:cNvPr>
          <p:cNvSpPr txBox="1"/>
          <p:nvPr/>
        </p:nvSpPr>
        <p:spPr>
          <a:xfrm>
            <a:off x="1252025" y="421529"/>
            <a:ext cx="6108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95"/>
              </a:spcBef>
              <a:buSzPts val="1200"/>
              <a:tabLst>
                <a:tab pos="381635" algn="l"/>
                <a:tab pos="382905" algn="l"/>
              </a:tabLst>
            </a:pP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</a:t>
            </a:r>
            <a:r>
              <a:rPr lang="pt-PT" sz="2400" b="1" spc="-10" dirty="0">
                <a:latin typeface="Calibri" panose="020F0502020204030204" pitchFamily="34" charset="0"/>
                <a:ea typeface="Calibri" panose="020F0502020204030204" pitchFamily="34" charset="0"/>
              </a:rPr>
              <a:t>Qual o domínio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função</a:t>
            </a:r>
            <a:r>
              <a:rPr lang="pt-PT" sz="2400" b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pt-BR" sz="24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5.png">
            <a:extLst>
              <a:ext uri="{FF2B5EF4-FFF2-40B4-BE49-F238E27FC236}">
                <a16:creationId xmlns:a16="http://schemas.microsoft.com/office/drawing/2014/main" id="{6A03076E-982B-49DA-9F9B-643B5823017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4102" y="803552"/>
            <a:ext cx="4795999" cy="5430221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04F13B3-87E8-49F2-A8C0-EC2B8D732D67}"/>
              </a:ext>
            </a:extLst>
          </p:cNvPr>
          <p:cNvSpPr txBox="1"/>
          <p:nvPr/>
        </p:nvSpPr>
        <p:spPr>
          <a:xfrm>
            <a:off x="1252025" y="1617784"/>
            <a:ext cx="6766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990090" marR="2406015" algn="ctr">
              <a:spcBef>
                <a:spcPts val="505"/>
              </a:spcBef>
              <a:spcAft>
                <a:spcPts val="0"/>
              </a:spcAft>
            </a:pP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D(𝑓)</a:t>
            </a:r>
            <a:r>
              <a:rPr lang="pt-PT" sz="2400" spc="12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r>
              <a:rPr lang="pt-PT" sz="2400" spc="16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[−1</a:t>
            </a:r>
            <a:r>
              <a:rPr lang="pt-PT" sz="2400" spc="5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,</a:t>
            </a:r>
            <a:r>
              <a:rPr lang="pt-PT" sz="2400" spc="-3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4]</a:t>
            </a:r>
            <a:r>
              <a:rPr lang="pt-PT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alibri" panose="020F0502020204030204" pitchFamily="34" charset="0"/>
              </a:rPr>
              <a:t>.</a:t>
            </a:r>
            <a:endParaRPr lang="pt-BR" sz="24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02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12.png">
            <a:extLst>
              <a:ext uri="{FF2B5EF4-FFF2-40B4-BE49-F238E27FC236}">
                <a16:creationId xmlns:a16="http://schemas.microsoft.com/office/drawing/2014/main" id="{0180BDB8-6AED-4A31-8006-0473C4B8794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950633" y="444025"/>
            <a:ext cx="5854370" cy="5964311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4EEA8A5-F483-4406-9E42-8879543A5C77}"/>
              </a:ext>
            </a:extLst>
          </p:cNvPr>
          <p:cNvSpPr txBox="1"/>
          <p:nvPr/>
        </p:nvSpPr>
        <p:spPr>
          <a:xfrm>
            <a:off x="1252025" y="421529"/>
            <a:ext cx="6108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95"/>
              </a:spcBef>
              <a:buSzPts val="1200"/>
              <a:tabLst>
                <a:tab pos="381635" algn="l"/>
                <a:tab pos="382905" algn="l"/>
              </a:tabLst>
            </a:pPr>
            <a:r>
              <a:rPr lang="pt-PT" sz="2400" b="1" spc="-10" dirty="0">
                <a:latin typeface="Calibri" panose="020F0502020204030204" pitchFamily="34" charset="0"/>
                <a:ea typeface="Calibri" panose="020F0502020204030204" pitchFamily="34" charset="0"/>
              </a:rPr>
              <a:t>2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pt-PT" sz="2400" b="1" spc="-10" dirty="0">
                <a:latin typeface="Calibri" panose="020F0502020204030204" pitchFamily="34" charset="0"/>
                <a:ea typeface="Calibri" panose="020F0502020204030204" pitchFamily="34" charset="0"/>
              </a:rPr>
              <a:t>Qual a imagem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função</a:t>
            </a:r>
            <a:r>
              <a:rPr lang="pt-PT" sz="2400" b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pt-BR" sz="24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078538EC-B8AA-472D-99AD-9872216AA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21" y="1484463"/>
            <a:ext cx="4980050" cy="51332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CE2F9CF-F5F3-4AC6-9A09-957E4ECDAC78}"/>
                  </a:ext>
                </a:extLst>
              </p:cNvPr>
              <p:cNvSpPr txBox="1"/>
              <p:nvPr/>
            </p:nvSpPr>
            <p:spPr>
              <a:xfrm>
                <a:off x="2208628" y="1223889"/>
                <a:ext cx="3502855" cy="7961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𝐼𝑚</m:t>
                      </m:r>
                      <m:d>
                        <m:dPr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pt-BR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, </m:t>
                          </m:r>
                          <m:f>
                            <m:fPr>
                              <m:ctrlP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37</m:t>
                              </m:r>
                            </m:num>
                            <m:den>
                              <m:r>
                                <a:rPr lang="pt-B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den>
                          </m:f>
                          <m:r>
                            <a:rPr lang="pt-B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pt-BR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3CE2F9CF-F5F3-4AC6-9A09-957E4ECDA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628" y="1223889"/>
                <a:ext cx="3502855" cy="7961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06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8.png">
            <a:extLst>
              <a:ext uri="{FF2B5EF4-FFF2-40B4-BE49-F238E27FC236}">
                <a16:creationId xmlns:a16="http://schemas.microsoft.com/office/drawing/2014/main" id="{B6646669-E274-4945-9989-2FFDC1A365C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493" y="1592721"/>
            <a:ext cx="5288550" cy="4557932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D3204B9-45F9-48D2-89C7-2657B0BA915D}"/>
              </a:ext>
            </a:extLst>
          </p:cNvPr>
          <p:cNvSpPr txBox="1"/>
          <p:nvPr/>
        </p:nvSpPr>
        <p:spPr>
          <a:xfrm>
            <a:off x="1252025" y="421529"/>
            <a:ext cx="6108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95"/>
              </a:spcBef>
              <a:buSzPts val="1200"/>
              <a:tabLst>
                <a:tab pos="381635" algn="l"/>
                <a:tab pos="382905" algn="l"/>
              </a:tabLst>
            </a:pPr>
            <a:r>
              <a:rPr lang="pt-PT" sz="2400" b="1" spc="-10" dirty="0">
                <a:latin typeface="Calibri" panose="020F0502020204030204" pitchFamily="34" charset="0"/>
                <a:ea typeface="Calibri" panose="020F0502020204030204" pitchFamily="34" charset="0"/>
              </a:rPr>
              <a:t>3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</a:t>
            </a:r>
            <a:r>
              <a:rPr lang="pt-PT" sz="2400" b="1" spc="-10" dirty="0">
                <a:latin typeface="Calibri" panose="020F0502020204030204" pitchFamily="34" charset="0"/>
                <a:ea typeface="Calibri" panose="020F0502020204030204" pitchFamily="34" charset="0"/>
              </a:rPr>
              <a:t>Qual o domínio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função g</a:t>
            </a:r>
            <a:r>
              <a:rPr lang="pt-PT" sz="2400" b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pt-BR" sz="24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4" name="image7.png">
            <a:extLst>
              <a:ext uri="{FF2B5EF4-FFF2-40B4-BE49-F238E27FC236}">
                <a16:creationId xmlns:a16="http://schemas.microsoft.com/office/drawing/2014/main" id="{84850164-5701-4BB9-976B-33FEB263E98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68959" y="1322365"/>
            <a:ext cx="5446510" cy="4828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8B3F8B-B12A-447F-AB18-0CB517E301A5}"/>
                  </a:ext>
                </a:extLst>
              </p:cNvPr>
              <p:cNvSpPr txBox="1"/>
              <p:nvPr/>
            </p:nvSpPr>
            <p:spPr>
              <a:xfrm>
                <a:off x="2785403" y="1026942"/>
                <a:ext cx="389675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800" dirty="0">
                    <a:solidFill>
                      <a:srgbClr val="FF0000"/>
                    </a:solidFill>
                  </a:rPr>
                  <a:t>D(g)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["/>
                        <m:ctrlPr>
                          <a:rPr lang="pt-BR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−3,5 ;1</m:t>
                        </m:r>
                      </m:e>
                    </m:d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pt-BR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]"/>
                        <m:endChr m:val="]"/>
                        <m:ctrlP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1, 5</m:t>
                        </m:r>
                      </m:e>
                    </m:d>
                  </m:oMath>
                </a14:m>
                <a:endParaRPr lang="pt-B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208B3F8B-B12A-447F-AB18-0CB517E3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03" y="1026942"/>
                <a:ext cx="3896751" cy="523220"/>
              </a:xfrm>
              <a:prstGeom prst="rect">
                <a:avLst/>
              </a:prstGeom>
              <a:blipFill>
                <a:blip r:embed="rId4"/>
                <a:stretch>
                  <a:fillRect l="-3286" t="-10465" b="-325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775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92EFAC53-E001-41AA-9D49-933654C40A44}"/>
              </a:ext>
            </a:extLst>
          </p:cNvPr>
          <p:cNvSpPr txBox="1"/>
          <p:nvPr/>
        </p:nvSpPr>
        <p:spPr>
          <a:xfrm>
            <a:off x="1252025" y="421529"/>
            <a:ext cx="61088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Bef>
                <a:spcPts val="595"/>
              </a:spcBef>
              <a:buSzPts val="1200"/>
              <a:tabLst>
                <a:tab pos="381635" algn="l"/>
                <a:tab pos="382905" algn="l"/>
              </a:tabLst>
            </a:pP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4. </a:t>
            </a:r>
            <a:r>
              <a:rPr lang="pt-PT" sz="2400" b="1" spc="-10" dirty="0">
                <a:latin typeface="Calibri" panose="020F0502020204030204" pitchFamily="34" charset="0"/>
                <a:ea typeface="Calibri" panose="020F0502020204030204" pitchFamily="34" charset="0"/>
              </a:rPr>
              <a:t>Qual a imagem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</a:t>
            </a:r>
            <a:r>
              <a:rPr lang="pt-PT" sz="2400" b="1" spc="2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b="1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função g</a:t>
            </a:r>
            <a:r>
              <a:rPr lang="pt-PT" sz="2400" b="1" spc="3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?</a:t>
            </a:r>
            <a:endParaRPr lang="pt-BR" sz="24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image8.png">
            <a:extLst>
              <a:ext uri="{FF2B5EF4-FFF2-40B4-BE49-F238E27FC236}">
                <a16:creationId xmlns:a16="http://schemas.microsoft.com/office/drawing/2014/main" id="{11D7B375-DD90-4535-86E5-611F22CA821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4493" y="1592721"/>
            <a:ext cx="4991178" cy="4301642"/>
          </a:xfrm>
          <a:prstGeom prst="rect">
            <a:avLst/>
          </a:prstGeom>
        </p:spPr>
      </p:pic>
      <p:pic>
        <p:nvPicPr>
          <p:cNvPr id="4" name="image13.png">
            <a:extLst>
              <a:ext uri="{FF2B5EF4-FFF2-40B4-BE49-F238E27FC236}">
                <a16:creationId xmlns:a16="http://schemas.microsoft.com/office/drawing/2014/main" id="{430BCFCA-E7F8-4CFF-B2D2-D6682F32A3D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73620" y="1086730"/>
            <a:ext cx="6344598" cy="501864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E38CF42-F7D7-4E8A-B66F-AB05506DB142}"/>
              </a:ext>
            </a:extLst>
          </p:cNvPr>
          <p:cNvSpPr txBox="1"/>
          <p:nvPr/>
        </p:nvSpPr>
        <p:spPr>
          <a:xfrm>
            <a:off x="2912012" y="1086729"/>
            <a:ext cx="61164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𝐼𝑚(𝑔)</a:t>
            </a:r>
            <a:r>
              <a:rPr lang="pt-PT" sz="2400" spc="12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r>
              <a:rPr lang="pt-PT" sz="2400" spc="17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spc="17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]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−2</a:t>
            </a:r>
            <a:r>
              <a:rPr lang="pt-PT" sz="2400" spc="5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spc="55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;</a:t>
            </a:r>
            <a:r>
              <a:rPr lang="pt-PT" sz="2400" spc="2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5,</a:t>
            </a:r>
            <a:r>
              <a:rPr lang="pt-PT" sz="2400" spc="-4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4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25]</a:t>
            </a:r>
            <a:endParaRPr lang="pt-BR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7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5">
            <a:extLst>
              <a:ext uri="{FF2B5EF4-FFF2-40B4-BE49-F238E27FC236}">
                <a16:creationId xmlns:a16="http://schemas.microsoft.com/office/drawing/2014/main" id="{DD369798-FD1C-46D7-A56C-1FD358E1DB0C}"/>
              </a:ext>
            </a:extLst>
          </p:cNvPr>
          <p:cNvSpPr/>
          <p:nvPr/>
        </p:nvSpPr>
        <p:spPr>
          <a:xfrm>
            <a:off x="184170" y="1931605"/>
            <a:ext cx="4444102" cy="2319411"/>
          </a:xfrm>
          <a:custGeom>
            <a:avLst/>
            <a:gdLst/>
            <a:ahLst/>
            <a:cxnLst/>
            <a:rect l="l" t="t" r="r" b="b"/>
            <a:pathLst>
              <a:path w="8798560" h="4546600">
                <a:moveTo>
                  <a:pt x="8798052" y="0"/>
                </a:moveTo>
                <a:lnTo>
                  <a:pt x="0" y="0"/>
                </a:lnTo>
                <a:lnTo>
                  <a:pt x="0" y="4546092"/>
                </a:lnTo>
                <a:lnTo>
                  <a:pt x="8798052" y="4546092"/>
                </a:lnTo>
                <a:lnTo>
                  <a:pt x="879805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14EE826-8058-46BD-AFEC-72C324531168}"/>
              </a:ext>
            </a:extLst>
          </p:cNvPr>
          <p:cNvSpPr txBox="1"/>
          <p:nvPr/>
        </p:nvSpPr>
        <p:spPr>
          <a:xfrm>
            <a:off x="671731" y="422404"/>
            <a:ext cx="9780564" cy="550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3594735" lvl="0">
              <a:lnSpc>
                <a:spcPct val="137000"/>
              </a:lnSpc>
              <a:spcBef>
                <a:spcPts val="5"/>
              </a:spcBef>
              <a:spcAft>
                <a:spcPts val="0"/>
              </a:spcAft>
              <a:buSzPts val="1200"/>
              <a:tabLst>
                <a:tab pos="381635" algn="l"/>
                <a:tab pos="382905" algn="l"/>
              </a:tabLst>
            </a:pPr>
            <a:r>
              <a:rPr lang="pt-PT" sz="2400" spc="-10" dirty="0">
                <a:latin typeface="Calibri" panose="020F0502020204030204" pitchFamily="34" charset="0"/>
                <a:ea typeface="Calibri" panose="020F0502020204030204" pitchFamily="34" charset="0"/>
              </a:rPr>
              <a:t>5. E</a:t>
            </a:r>
            <a:r>
              <a:rPr lang="pt-PT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ncontre</a:t>
            </a:r>
            <a:r>
              <a:rPr lang="pt-PT" sz="2400" spc="-2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</a:t>
            </a:r>
            <a:r>
              <a:rPr lang="pt-PT" sz="2400" spc="-6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spc="-1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conjunto</a:t>
            </a:r>
            <a:r>
              <a:rPr lang="pt-PT" sz="2400" spc="-5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{𝑥</a:t>
            </a:r>
            <a:r>
              <a:rPr lang="pt-PT" sz="2400" spc="6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∈</a:t>
            </a:r>
            <a:r>
              <a:rPr lang="pt-PT" sz="2400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𝐷(ƒ)</a:t>
            </a:r>
            <a:r>
              <a:rPr lang="pt-PT" sz="2400" spc="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-10" dirty="0">
                <a:latin typeface="Cambria Math" panose="02040503050406030204" pitchFamily="18" charset="0"/>
                <a:ea typeface="Cambria Math" panose="02040503050406030204" pitchFamily="18" charset="0"/>
              </a:rPr>
              <a:t>/</a:t>
            </a:r>
            <a:r>
              <a:rPr lang="pt-PT" sz="2400" spc="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ƒ(𝑥)</a:t>
            </a:r>
            <a:r>
              <a:rPr lang="pt-PT" sz="2400" spc="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&gt;</a:t>
            </a:r>
            <a:r>
              <a:rPr lang="pt-PT" sz="2400" spc="2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pt-PT" sz="2400" spc="-35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pt-PT" sz="2400" spc="-10" dirty="0"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  <a:endParaRPr lang="pt-BR" sz="2400" spc="-1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image6.png">
            <a:extLst>
              <a:ext uri="{FF2B5EF4-FFF2-40B4-BE49-F238E27FC236}">
                <a16:creationId xmlns:a16="http://schemas.microsoft.com/office/drawing/2014/main" id="{7BC72BE9-783A-4A93-96B1-A84E8122835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2679" y="1945673"/>
            <a:ext cx="3797139" cy="391397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98F621-E7F1-4F33-B5C2-211B9E41F1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58"/>
          <a:stretch/>
        </p:blipFill>
        <p:spPr>
          <a:xfrm>
            <a:off x="5310629" y="1758462"/>
            <a:ext cx="6406622" cy="410118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949CF141-0126-4E83-9E2F-8BA75FACD4DC}"/>
              </a:ext>
            </a:extLst>
          </p:cNvPr>
          <p:cNvSpPr txBox="1"/>
          <p:nvPr/>
        </p:nvSpPr>
        <p:spPr>
          <a:xfrm>
            <a:off x="800174" y="1010550"/>
            <a:ext cx="90209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{𝑥</a:t>
            </a:r>
            <a:r>
              <a:rPr lang="pt-PT" sz="2800" spc="14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∈</a:t>
            </a:r>
            <a:r>
              <a:rPr lang="pt-PT" sz="2800" spc="1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𝐷(ƒ)</a:t>
            </a:r>
            <a:r>
              <a:rPr lang="pt-PT" sz="2800" spc="11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spc="11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/</a:t>
            </a:r>
            <a:r>
              <a:rPr lang="pt-PT" sz="2800" spc="39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ƒ(𝑥)</a:t>
            </a:r>
            <a:r>
              <a:rPr lang="pt-PT" sz="2800" spc="8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&gt;</a:t>
            </a:r>
            <a:r>
              <a:rPr lang="pt-PT" sz="2800" spc="9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0</a:t>
            </a:r>
            <a:r>
              <a:rPr lang="pt-PT" sz="2800" spc="3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}</a:t>
            </a:r>
            <a:r>
              <a:rPr lang="pt-PT" sz="2800" spc="9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  </a:t>
            </a:r>
            <a:r>
              <a:rPr lang="pt-PT" sz="2800" spc="15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[−1</a:t>
            </a:r>
            <a:r>
              <a:rPr lang="pt-PT" sz="2800" spc="3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pt-PT" sz="2800" spc="-3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0[</a:t>
            </a:r>
            <a:r>
              <a:rPr lang="pt-PT" sz="2800" spc="3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𝖴  </a:t>
            </a:r>
            <a:r>
              <a:rPr lang="pt-PT" sz="2800" spc="8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spc="8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]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0</a:t>
            </a:r>
            <a:r>
              <a:rPr lang="pt-PT" sz="2800" spc="32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pt-PT" sz="2800" spc="39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1,6</a:t>
            </a:r>
            <a:r>
              <a:rPr lang="pt-PT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[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𝖴</a:t>
            </a:r>
            <a:r>
              <a:rPr lang="pt-PT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]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3,7</a:t>
            </a:r>
            <a:r>
              <a:rPr lang="pt-PT" sz="2800" spc="-3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pt-PT" sz="2800" spc="225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pt-PT" sz="280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4]</a:t>
            </a:r>
            <a:r>
              <a:rPr lang="pt-PT" sz="2800" spc="-40" dirty="0">
                <a:solidFill>
                  <a:srgbClr val="FF000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588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D75B6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1613</TotalTime>
  <Words>2135</Words>
  <Application>Microsoft Office PowerPoint</Application>
  <PresentationFormat>Widescreen</PresentationFormat>
  <Paragraphs>472</Paragraphs>
  <Slides>46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46</vt:i4>
      </vt:variant>
    </vt:vector>
  </HeadingPairs>
  <TitlesOfParts>
    <vt:vector size="60" baseType="lpstr">
      <vt:lpstr>Arial</vt:lpstr>
      <vt:lpstr>CaeciliaLTStd-Italic</vt:lpstr>
      <vt:lpstr>CaeciliaLTStd-Roman</vt:lpstr>
      <vt:lpstr>Calibri</vt:lpstr>
      <vt:lpstr>Calibri Light</vt:lpstr>
      <vt:lpstr>Cambria Math</vt:lpstr>
      <vt:lpstr>Edwardian Script ITC</vt:lpstr>
      <vt:lpstr>Modmatem</vt:lpstr>
      <vt:lpstr>ProximaNova</vt:lpstr>
      <vt:lpstr>Raleway</vt:lpstr>
      <vt:lpstr>Times New Roman</vt:lpstr>
      <vt:lpstr>Tema do Office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Função do segundo grau </vt:lpstr>
      <vt:lpstr>Exemplos </vt:lpstr>
      <vt:lpstr>Gráfico da função do segundo grau </vt:lpstr>
      <vt:lpstr>Exemplos</vt:lpstr>
      <vt:lpstr>Zeros da função do segundo grau  Os zeros da função 𝑦 = 𝑎𝑥2 + 𝑏𝑥 + 𝑐 podem ser obtidos resolvendo a  equação do segundo grau 𝑎𝑥2 + 𝑏𝑥 + 𝑐 = 0 utilizando a fórmula de Bháskara.</vt:lpstr>
      <vt:lpstr>Zeros da função do segundo grau </vt:lpstr>
      <vt:lpstr>Sinal da função do segundo grau </vt:lpstr>
      <vt:lpstr>Sinal da função do segundo grau </vt:lpstr>
      <vt:lpstr>Exemplos</vt:lpstr>
      <vt:lpstr>Exemplos</vt:lpstr>
      <vt:lpstr>Exemplos</vt:lpstr>
      <vt:lpstr>Coordenadas do vértice</vt:lpstr>
      <vt:lpstr>Coordenadas do vértice </vt:lpstr>
      <vt:lpstr>Exemplos</vt:lpstr>
      <vt:lpstr>Exemplos</vt:lpstr>
      <vt:lpstr> (crescimento/decrescimento)</vt:lpstr>
      <vt:lpstr> (crescimento/decrescimento)</vt:lpstr>
      <vt:lpstr>Exemplos</vt:lpstr>
      <vt:lpstr>Exercícios </vt:lpstr>
      <vt:lpstr>Respostas </vt:lpstr>
      <vt:lpstr>Exercícios </vt:lpstr>
      <vt:lpstr>Respostas </vt:lpstr>
      <vt:lpstr>Respostas </vt:lpstr>
      <vt:lpstr>Respostas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ELENA MARIA BRENTANO</dc:creator>
  <cp:lastModifiedBy>Elena</cp:lastModifiedBy>
  <cp:revision>24</cp:revision>
  <dcterms:created xsi:type="dcterms:W3CDTF">2022-03-16T00:38:43Z</dcterms:created>
  <dcterms:modified xsi:type="dcterms:W3CDTF">2024-04-26T23:44:26Z</dcterms:modified>
</cp:coreProperties>
</file>