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3" r:id="rId10"/>
    <p:sldId id="264" r:id="rId11"/>
    <p:sldId id="265" r:id="rId12"/>
    <p:sldId id="266" r:id="rId13"/>
    <p:sldId id="267" r:id="rId14"/>
    <p:sldId id="268" r:id="rId15"/>
    <p:sldId id="279" r:id="rId16"/>
    <p:sldId id="269" r:id="rId17"/>
    <p:sldId id="270" r:id="rId18"/>
    <p:sldId id="283" r:id="rId19"/>
    <p:sldId id="271" r:id="rId20"/>
    <p:sldId id="284" r:id="rId21"/>
    <p:sldId id="285" r:id="rId22"/>
    <p:sldId id="280" r:id="rId23"/>
    <p:sldId id="274" r:id="rId24"/>
    <p:sldId id="286" r:id="rId25"/>
    <p:sldId id="287" r:id="rId26"/>
    <p:sldId id="275" r:id="rId27"/>
    <p:sldId id="281" r:id="rId28"/>
    <p:sldId id="282" r:id="rId29"/>
    <p:sldId id="276" r:id="rId30"/>
    <p:sldId id="290" r:id="rId31"/>
    <p:sldId id="27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A6B4ABA-D736-4F90-9937-C00D8B4A4E78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D3AA027-64CB-4D40-909B-A8A017857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597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4ABA-D736-4F90-9937-C00D8B4A4E78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A027-64CB-4D40-909B-A8A017857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47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4ABA-D736-4F90-9937-C00D8B4A4E78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A027-64CB-4D40-909B-A8A017857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43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4ABA-D736-4F90-9937-C00D8B4A4E78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A027-64CB-4D40-909B-A8A017857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04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A6B4ABA-D736-4F90-9937-C00D8B4A4E78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D3AA027-64CB-4D40-909B-A8A017857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659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4ABA-D736-4F90-9937-C00D8B4A4E78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A027-64CB-4D40-909B-A8A017857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29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4ABA-D736-4F90-9937-C00D8B4A4E78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A027-64CB-4D40-909B-A8A017857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49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4ABA-D736-4F90-9937-C00D8B4A4E78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A027-64CB-4D40-909B-A8A017857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3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4ABA-D736-4F90-9937-C00D8B4A4E78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A027-64CB-4D40-909B-A8A017857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5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4ABA-D736-4F90-9937-C00D8B4A4E78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3AA027-64CB-4D40-909B-A8A017857A6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659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A6B4ABA-D736-4F90-9937-C00D8B4A4E78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3AA027-64CB-4D40-909B-A8A017857A67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374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6B4ABA-D736-4F90-9937-C00D8B4A4E78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D3AA027-64CB-4D40-909B-A8A017857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1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C6AE6-1852-4247-9D6E-98520F6D1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Design Centrado no Usuário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54FC8F-90B2-42E7-846B-A1CE1948E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PROFª</a:t>
            </a:r>
            <a:r>
              <a:rPr lang="pt-BR" dirty="0"/>
              <a:t> Chrystiellen rodrigues</a:t>
            </a:r>
          </a:p>
        </p:txBody>
      </p:sp>
    </p:spTree>
    <p:extLst>
      <p:ext uri="{BB962C8B-B14F-4D97-AF65-F5344CB8AC3E}">
        <p14:creationId xmlns:p14="http://schemas.microsoft.com/office/powerpoint/2010/main" val="261190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B589E-10DF-4A02-A790-53B35BB9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Por que é importante ter processos de Design Centrado no Usuário?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33F02-FC86-494B-8250-0A3993EE7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 ponto de vista do usuário, a usabilidade é importante porque pode fazer a diferença entre utilizar uma ferramenta de forma precisa e completa, aproveitar o processo; ou não conseguir e ficar frustrado.</a:t>
            </a:r>
          </a:p>
          <a:p>
            <a:r>
              <a:rPr lang="pt-BR" dirty="0"/>
              <a:t>Do ponto de vista do desenvolvedor, a usabilidade é importante porque pode significar a diferença entre o sucesso ou o fracasso de um sistema.</a:t>
            </a:r>
          </a:p>
          <a:p>
            <a:r>
              <a:rPr lang="pt-BR" dirty="0"/>
              <a:t>Já do ponto de vista de negócio, o software com pouca usabilidade pode reduzir a produtividade das equipes de trabalho para um nível de desempenho pior do que se tinha sem o sistema.</a:t>
            </a:r>
          </a:p>
          <a:p>
            <a:r>
              <a:rPr lang="pt-BR" b="1" dirty="0"/>
              <a:t>Em todos os casos, a falta de usabilidade pode custar tempo, esforço e dinheiro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972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FCBA4-1700-4A7C-97B8-56D0B32D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Os princípios fundamentais de aplicações no Design Centrado no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AA575C-4FEE-4038-855F-4B40F6D0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61846"/>
            <a:ext cx="10058400" cy="35731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Ter a garantia da </a:t>
            </a:r>
            <a:r>
              <a:rPr lang="pt-BR" b="1" dirty="0"/>
              <a:t>resolução de problemas centrais em sua raiz </a:t>
            </a:r>
            <a:r>
              <a:rPr lang="pt-BR" dirty="0"/>
              <a:t>e não apenas no problema apresentado;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Ter </a:t>
            </a:r>
            <a:r>
              <a:rPr lang="pt-BR" b="1" dirty="0"/>
              <a:t>foco nas pessoas</a:t>
            </a:r>
            <a:r>
              <a:rPr lang="pt-BR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Trabalhar com uma </a:t>
            </a:r>
            <a:r>
              <a:rPr lang="pt-BR" b="1" dirty="0"/>
              <a:t>perspectiva sistemática</a:t>
            </a:r>
            <a:r>
              <a:rPr lang="pt-BR" dirty="0"/>
              <a:t>, compreendendo que </a:t>
            </a:r>
            <a:r>
              <a:rPr lang="pt-BR" b="1" dirty="0"/>
              <a:t>problemas resultam de múltiplas partes que dependem entre si;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Testar e refinar propostas que atendem continuamente às necessidades das pessoas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00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98672-4392-4B47-8CA1-1870B53D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b="1" dirty="0"/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4D66EA1-B4C0-4D35-9060-632D96C22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761" y="306477"/>
            <a:ext cx="7418477" cy="6245046"/>
          </a:xfrm>
        </p:spPr>
      </p:pic>
    </p:spTree>
    <p:extLst>
      <p:ext uri="{BB962C8B-B14F-4D97-AF65-F5344CB8AC3E}">
        <p14:creationId xmlns:p14="http://schemas.microsoft.com/office/powerpoint/2010/main" val="16431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DE052-AFED-47EF-A4A6-00A20891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UI Design  x UX Design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472735-EA87-4B16-95A4-91F365A3C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Conforme mencionada anteriormente, UI Design é representada </a:t>
            </a:r>
            <a:r>
              <a:rPr lang="pt-BR" dirty="0"/>
              <a:t>pela parte visual de um projeto, por onde o usuário interage com um determinado produto.</a:t>
            </a:r>
          </a:p>
          <a:p>
            <a:r>
              <a:rPr lang="pt-BR" dirty="0"/>
              <a:t>Já o</a:t>
            </a:r>
            <a:r>
              <a:rPr lang="pt-BR" i="1" dirty="0"/>
              <a:t> UX Design é a ciência que estuda exclusivamente na relação de um produto com o usuário, buscando torná-la mais natural e simples, ou seja, toda a tecnologia mais humanizada.</a:t>
            </a:r>
            <a:endParaRPr lang="pt-BR" dirty="0"/>
          </a:p>
          <a:p>
            <a:r>
              <a:rPr lang="pt-BR" dirty="0"/>
              <a:t>Portanto, UI Designer é o profissional que desenvolve a interface e o UX Designer é o que planeja como o usuário vai se sentir ao utilizar determinada interface, como serão as experiências e emoções ao interagir com o sistema</a:t>
            </a:r>
          </a:p>
          <a:p>
            <a:r>
              <a:rPr lang="pt-BR" dirty="0"/>
              <a:t>Antes de falarmos qual a diferença entre UX e UI, devemos explicar que ambas as áreas se complementam, mas cada uma trabalha de determinada forma para oferecer a </a:t>
            </a:r>
            <a:r>
              <a:rPr lang="pt-BR" b="1" dirty="0"/>
              <a:t>melhor experiência ao usuário</a:t>
            </a:r>
            <a:r>
              <a:rPr lang="pt-BR" dirty="0"/>
              <a:t>. Desse modo, é fundamental saber como utilizá-las a favor do cliente.</a:t>
            </a:r>
          </a:p>
        </p:txBody>
      </p:sp>
    </p:spTree>
    <p:extLst>
      <p:ext uri="{BB962C8B-B14F-4D97-AF65-F5344CB8AC3E}">
        <p14:creationId xmlns:p14="http://schemas.microsoft.com/office/powerpoint/2010/main" val="3426632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A239D-0D4E-4362-8BE7-16C1320A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FCF5C3A-C257-403E-A0CA-DF22E538D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98" y="470808"/>
            <a:ext cx="8759020" cy="5916384"/>
          </a:xfrm>
        </p:spPr>
      </p:pic>
    </p:spTree>
    <p:extLst>
      <p:ext uri="{BB962C8B-B14F-4D97-AF65-F5344CB8AC3E}">
        <p14:creationId xmlns:p14="http://schemas.microsoft.com/office/powerpoint/2010/main" val="418203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15B01-5899-4CCC-AE64-E413AB5A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9C2F4AF-B8B3-430E-AAF4-889F1A5B1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72" y="1251022"/>
            <a:ext cx="9256655" cy="4017551"/>
          </a:xfrm>
        </p:spPr>
      </p:pic>
    </p:spTree>
    <p:extLst>
      <p:ext uri="{BB962C8B-B14F-4D97-AF65-F5344CB8AC3E}">
        <p14:creationId xmlns:p14="http://schemas.microsoft.com/office/powerpoint/2010/main" val="294960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BA6B8-500D-423F-A2AB-B162FA53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b="1" dirty="0"/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BB259D4-5759-4DCE-A899-F90FEA260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32" y="1032560"/>
            <a:ext cx="9925336" cy="4792880"/>
          </a:xfrm>
        </p:spPr>
      </p:pic>
    </p:spTree>
    <p:extLst>
      <p:ext uri="{BB962C8B-B14F-4D97-AF65-F5344CB8AC3E}">
        <p14:creationId xmlns:p14="http://schemas.microsoft.com/office/powerpoint/2010/main" val="3783607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00A04-3F79-408A-B46B-F023ECA7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UX Design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34073B-9B64-42F0-9389-ABC06799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UX significa, literalmente, </a:t>
            </a:r>
            <a:r>
              <a:rPr lang="pt-BR" dirty="0" err="1"/>
              <a:t>User</a:t>
            </a:r>
            <a:r>
              <a:rPr lang="pt-BR" dirty="0"/>
              <a:t> Experience, isto é, </a:t>
            </a:r>
            <a:r>
              <a:rPr lang="pt-BR" b="1" dirty="0"/>
              <a:t>Experiência do Usuário</a:t>
            </a:r>
            <a:r>
              <a:rPr lang="pt-BR" dirty="0"/>
              <a:t>. Na prática, significa a relação que uma pessoa tem com um determinado produto ou serviço. A partir do momento em que o usuário se interessa, comenta, pesquisa e compra algo, isso tudo é </a:t>
            </a:r>
            <a:r>
              <a:rPr lang="pt-BR" dirty="0" err="1"/>
              <a:t>User</a:t>
            </a:r>
            <a:r>
              <a:rPr lang="pt-BR" dirty="0"/>
              <a:t> Experience.</a:t>
            </a:r>
          </a:p>
          <a:p>
            <a:r>
              <a:rPr lang="pt-BR" dirty="0"/>
              <a:t>O principal papel do UX Designer é </a:t>
            </a:r>
            <a:r>
              <a:rPr lang="pt-BR" b="1" dirty="0"/>
              <a:t>se preocupar com cada etapa em que o usuário interage com o produto ou serviço. </a:t>
            </a:r>
            <a:r>
              <a:rPr lang="pt-BR" dirty="0"/>
              <a:t>E fazer com que essa interação ocorra o mais tranquilamente possível.</a:t>
            </a:r>
          </a:p>
          <a:p>
            <a:r>
              <a:rPr lang="pt-BR" dirty="0"/>
              <a:t>Quando não há uma preocupação com o UX de um produto ou serviço é comum acontecer algumas situações como essas: usuário achar o</a:t>
            </a:r>
            <a:r>
              <a:rPr lang="pt-BR" b="1" dirty="0"/>
              <a:t> aplicativo complicado demais </a:t>
            </a:r>
            <a:r>
              <a:rPr lang="pt-BR" dirty="0"/>
              <a:t>de usar, </a:t>
            </a:r>
            <a:r>
              <a:rPr lang="pt-BR" b="1" dirty="0"/>
              <a:t>não conseguir finalizar um pagamento </a:t>
            </a:r>
            <a:r>
              <a:rPr lang="pt-BR" dirty="0"/>
              <a:t>em um e-commerce, o usuário </a:t>
            </a:r>
            <a:r>
              <a:rPr lang="pt-BR" b="1" dirty="0"/>
              <a:t>se frustrar ao tentar configurar um produto, preenchimento de enormes formulários que acabam apagando tudo.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410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5AA85-36ED-4BE2-87BC-A65BB5B5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15AF523-4126-4BD1-9586-E1F1D7FD7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766" y="1072344"/>
            <a:ext cx="5238960" cy="4713312"/>
          </a:xfrm>
        </p:spPr>
      </p:pic>
    </p:spTree>
    <p:extLst>
      <p:ext uri="{BB962C8B-B14F-4D97-AF65-F5344CB8AC3E}">
        <p14:creationId xmlns:p14="http://schemas.microsoft.com/office/powerpoint/2010/main" val="339514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500B7-6CBD-4E8F-9BD3-C103B6D1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UX Design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DA8BD5-1ED9-4A52-A6DF-37A026148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00665"/>
            <a:ext cx="10210800" cy="4234375"/>
          </a:xfrm>
        </p:spPr>
        <p:txBody>
          <a:bodyPr>
            <a:normAutofit/>
          </a:bodyPr>
          <a:lstStyle/>
          <a:p>
            <a:r>
              <a:rPr lang="pt-BR" dirty="0"/>
              <a:t>O UX Design é isso: se preocupa com cada etapa em que o usuário interage com o produto/serviço. </a:t>
            </a:r>
            <a:r>
              <a:rPr lang="pt-BR" b="1" dirty="0"/>
              <a:t>É a combinação de empatia, usabilidade, tecnologia e um toque humano durante o desenvolvimento.</a:t>
            </a:r>
            <a:endParaRPr lang="pt-BR" dirty="0"/>
          </a:p>
          <a:p>
            <a:r>
              <a:rPr lang="pt-BR" dirty="0"/>
              <a:t>Assim, o </a:t>
            </a:r>
            <a:r>
              <a:rPr lang="pt-BR" b="1" dirty="0"/>
              <a:t>UX Designer </a:t>
            </a:r>
            <a:r>
              <a:rPr lang="pt-BR" dirty="0"/>
              <a:t>tem o trabalho de pesquisar, realizar testes de usabilidade e aplicar mudanças no projeto, de forma a </a:t>
            </a:r>
            <a:r>
              <a:rPr lang="pt-BR" b="1" dirty="0"/>
              <a:t>impactar positivamente as pessoas</a:t>
            </a:r>
            <a:r>
              <a:rPr lang="pt-BR" dirty="0"/>
              <a:t> que utilizam os produtos ou serviços, e </a:t>
            </a:r>
            <a:r>
              <a:rPr lang="pt-BR" b="1" dirty="0"/>
              <a:t>colaborar com os objetivos de negócio</a:t>
            </a:r>
          </a:p>
          <a:p>
            <a:endParaRPr lang="pt-BR" dirty="0"/>
          </a:p>
          <a:p>
            <a:pPr lvl="1"/>
            <a:r>
              <a:rPr lang="pt-BR" dirty="0"/>
              <a:t>Colocando o </a:t>
            </a:r>
            <a:r>
              <a:rPr lang="pt-BR" b="1" dirty="0"/>
              <a:t>cliente</a:t>
            </a:r>
            <a:r>
              <a:rPr lang="pt-BR" dirty="0"/>
              <a:t> e suas </a:t>
            </a:r>
            <a:r>
              <a:rPr lang="pt-BR" b="1" dirty="0"/>
              <a:t>necessidades</a:t>
            </a:r>
            <a:r>
              <a:rPr lang="pt-BR" dirty="0"/>
              <a:t> </a:t>
            </a:r>
            <a:r>
              <a:rPr lang="pt-BR" b="1" dirty="0"/>
              <a:t>em primeiro lugar</a:t>
            </a:r>
            <a:r>
              <a:rPr lang="pt-BR" dirty="0"/>
              <a:t>, as </a:t>
            </a:r>
            <a:r>
              <a:rPr lang="pt-BR" b="1" dirty="0"/>
              <a:t>empresas obtêm diversos benefícios</a:t>
            </a:r>
            <a:r>
              <a:rPr lang="pt-BR" dirty="0"/>
              <a:t>, sendo alguns deles: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melhora na experiência do próprio cliente com o produto;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fidelização à marca;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aumento na lucratividade;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melhora da imagem empresarial.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60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1D035-D25F-4510-86B4-38ECED9A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centrado no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99F9DB-D7A1-4377-A63B-BF008382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bem comum, desde o início da era tecnológica, a criação de sistemas extremamente complexos, com foco nos objetivos do negócio, funcionalidades rebuscadas e toda a capacidade tecnológica disponível. Mas sem levar em conta a parte mais importante do processo, que é o usuário final.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86D900-F331-4349-B04F-8A6DC47C5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178" y="3899389"/>
            <a:ext cx="7162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7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7A17C-DF99-4766-802D-E7EEFF58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893726F-F31D-4027-9031-50C07264F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164" y="-791474"/>
            <a:ext cx="5500767" cy="7518050"/>
          </a:xfrm>
        </p:spPr>
      </p:pic>
    </p:spTree>
    <p:extLst>
      <p:ext uri="{BB962C8B-B14F-4D97-AF65-F5344CB8AC3E}">
        <p14:creationId xmlns:p14="http://schemas.microsoft.com/office/powerpoint/2010/main" val="891416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4AF16-5798-4C68-8776-A4813516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B0E340C-2E35-47AD-8399-85C18EC62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68351"/>
            <a:ext cx="9753600" cy="3486150"/>
          </a:xfrm>
        </p:spPr>
      </p:pic>
    </p:spTree>
    <p:extLst>
      <p:ext uri="{BB962C8B-B14F-4D97-AF65-F5344CB8AC3E}">
        <p14:creationId xmlns:p14="http://schemas.microsoft.com/office/powerpoint/2010/main" val="279098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E9020-A0F4-41C1-892B-2CCA514C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434E853-940E-4567-89DB-0AB0ED294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81" y="492570"/>
            <a:ext cx="10440638" cy="5872859"/>
          </a:xfrm>
        </p:spPr>
      </p:pic>
    </p:spTree>
    <p:extLst>
      <p:ext uri="{BB962C8B-B14F-4D97-AF65-F5344CB8AC3E}">
        <p14:creationId xmlns:p14="http://schemas.microsoft.com/office/powerpoint/2010/main" val="396181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586F4-A1D7-4F0C-8088-3BDD0C99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UI Design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1D2D86-17A2-463E-A873-F63BFABD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Significa </a:t>
            </a:r>
            <a:r>
              <a:rPr lang="pt-BR" dirty="0" err="1"/>
              <a:t>User</a:t>
            </a:r>
            <a:r>
              <a:rPr lang="pt-BR" dirty="0"/>
              <a:t> Interface Design ou também conhecido como ( Design de interface do Usuário ).</a:t>
            </a:r>
          </a:p>
          <a:p>
            <a:r>
              <a:rPr lang="pt-BR" dirty="0"/>
              <a:t>Área </a:t>
            </a:r>
            <a:r>
              <a:rPr lang="pt-BR" b="1" dirty="0"/>
              <a:t>UI</a:t>
            </a:r>
            <a:r>
              <a:rPr lang="pt-BR" dirty="0"/>
              <a:t> cria e planeja o meio pelo qual uma pessoa interage com algum determinado produto / dispositivo, esse dispositivo pode ser a interface de um sistema, aplicativo, interface da sua tv, interface de voz como a Siri (</a:t>
            </a:r>
            <a:r>
              <a:rPr lang="pt-BR" dirty="0" err="1"/>
              <a:t>apple</a:t>
            </a:r>
            <a:r>
              <a:rPr lang="pt-BR" dirty="0"/>
              <a:t>) também é uma interface mesmo sendo por voz é uma maneira de interagir com aquele serviço. </a:t>
            </a:r>
          </a:p>
          <a:p>
            <a:r>
              <a:rPr lang="pt-BR" dirty="0"/>
              <a:t>Então o que precisa entender é que uma </a:t>
            </a:r>
            <a:r>
              <a:rPr lang="pt-BR" b="1" dirty="0"/>
              <a:t>interface </a:t>
            </a:r>
            <a:r>
              <a:rPr lang="pt-BR" dirty="0"/>
              <a:t>é qualquer meio utilizado para controlar um dispositivo, interagir com ele e </a:t>
            </a:r>
            <a:r>
              <a:rPr lang="pt-BR" b="1" dirty="0"/>
              <a:t>UI – </a:t>
            </a:r>
            <a:r>
              <a:rPr lang="pt-BR" b="1" dirty="0" err="1"/>
              <a:t>User</a:t>
            </a:r>
            <a:r>
              <a:rPr lang="pt-BR" b="1" dirty="0"/>
              <a:t> Interface</a:t>
            </a:r>
            <a:r>
              <a:rPr lang="pt-BR" dirty="0"/>
              <a:t> é o ponto para o usuário interagir com seu produto, seja via telas de um sistema, imagens, menus, </a:t>
            </a:r>
            <a:r>
              <a:rPr lang="pt-BR" dirty="0" err="1"/>
              <a:t>botoes</a:t>
            </a:r>
            <a:r>
              <a:rPr lang="pt-BR" dirty="0"/>
              <a:t>, mapas, por voz, controles.</a:t>
            </a:r>
          </a:p>
        </p:txBody>
      </p:sp>
    </p:spTree>
    <p:extLst>
      <p:ext uri="{BB962C8B-B14F-4D97-AF65-F5344CB8AC3E}">
        <p14:creationId xmlns:p14="http://schemas.microsoft.com/office/powerpoint/2010/main" val="1379172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A0E06-C48D-4050-A297-F520DE44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UI Design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EE1056-BCA5-48BC-9AB1-0F1AAD864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UI Design significa “interface do usuário”, é o layout gráfico de um aplicativo.</a:t>
            </a:r>
          </a:p>
          <a:p>
            <a:r>
              <a:rPr lang="pt-BR" dirty="0"/>
              <a:t>Trata-se dos textos que os usuários leem, os botões que os usuários clicam, as imagens, controles deslizantes, campos de entrada de texto e em todos os demais itens com os quais o usuário interage.</a:t>
            </a:r>
          </a:p>
          <a:p>
            <a:r>
              <a:rPr lang="pt-BR" dirty="0"/>
              <a:t>Isso inclui layout de tela, transições, animações de interface e todas as </a:t>
            </a:r>
            <a:r>
              <a:rPr lang="pt-BR" dirty="0" err="1"/>
              <a:t>microinterações</a:t>
            </a:r>
            <a:r>
              <a:rPr lang="pt-BR" dirty="0"/>
              <a:t>.</a:t>
            </a:r>
          </a:p>
          <a:p>
            <a:r>
              <a:rPr lang="pt-BR" b="1" dirty="0"/>
              <a:t>Qualquer tipo de elemento visual, interação ou animação se trata de UI Design.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6709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0588C-3808-4DC0-9414-D65CBD5E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9471760-BF14-4C9B-BC0A-3526E13D5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68" y="1102903"/>
            <a:ext cx="9257864" cy="4652193"/>
          </a:xfrm>
        </p:spPr>
      </p:pic>
    </p:spTree>
    <p:extLst>
      <p:ext uri="{BB962C8B-B14F-4D97-AF65-F5344CB8AC3E}">
        <p14:creationId xmlns:p14="http://schemas.microsoft.com/office/powerpoint/2010/main" val="806325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8C5BB-49A4-4766-AF06-49A6B477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UI Design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6A5F6F-8ED7-4E12-89CF-958FF8900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UI Designer</a:t>
            </a:r>
            <a:r>
              <a:rPr lang="pt-BR" dirty="0"/>
              <a:t> é responsável principalmente pela criação das interfaces funcionais. Tais interfaces devem permitir que o usuário navegue intuitivamente de um ponto ao outro. Essa área engloba toda a parte visual, que pode ser interativa, de um layout.</a:t>
            </a:r>
          </a:p>
          <a:p>
            <a:r>
              <a:rPr lang="pt-BR" dirty="0"/>
              <a:t>A principal tarefa de um UI Designer é desenhar uma interface de forma que ela seja clara, objetiva e principalmente intuitiva para o usuário. O papel dele é conhecer padrões de uso da sociedade e costumes subjetivos para tornar o uso de um aparelho eletrônico tão natural que o usuário nem precise pensar.</a:t>
            </a:r>
          </a:p>
          <a:p>
            <a:endParaRPr lang="pt-BR" dirty="0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A211EE25-6FDE-4014-8F9F-30885B895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637" y="4194686"/>
            <a:ext cx="3147560" cy="234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17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7D76-5F66-447A-A966-020D9204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encontramos UI Design?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28FEC9-B0A5-427D-91A6-1D185096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encontrar em todo objeto projetado para disponibilizar um meio para interação com o usuário de forma eficaz.</a:t>
            </a:r>
          </a:p>
          <a:p>
            <a:r>
              <a:rPr lang="pt-BR" dirty="0"/>
              <a:t>Você pode encontrar UI Design em painéis de controle em máquinas industriais, em equipamentos para área de saúde, sistemas automotivos e de aviação, eletrodomésticos e eletroeletrônicos, softwares de computadores e dispositivos móveis, aplicativos, websites, entre tantos.</a:t>
            </a:r>
          </a:p>
          <a:p>
            <a:r>
              <a:rPr lang="pt-BR" dirty="0"/>
              <a:t>Apesar dessa grande variedades, a maioria dos empregos para UI designer são para desenvolvimento de interfaces de app e web.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2498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79EEA-C30A-4B17-9F66-4B127031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D50ADB3-3D80-42B4-AC93-1B2C8E61E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91" y="1639204"/>
            <a:ext cx="7583599" cy="3932237"/>
          </a:xfrm>
        </p:spPr>
      </p:pic>
    </p:spTree>
    <p:extLst>
      <p:ext uri="{BB962C8B-B14F-4D97-AF65-F5344CB8AC3E}">
        <p14:creationId xmlns:p14="http://schemas.microsoft.com/office/powerpoint/2010/main" val="1371601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F8976-48E4-42FB-A17D-70DCE295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Qual a diferença entre UI e UX Designer?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0C72CA-2F00-4ACA-B5BC-DA8D0A046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31" y="1674055"/>
            <a:ext cx="10494499" cy="4642339"/>
          </a:xfrm>
        </p:spPr>
        <p:txBody>
          <a:bodyPr>
            <a:normAutofit/>
          </a:bodyPr>
          <a:lstStyle/>
          <a:p>
            <a:r>
              <a:rPr lang="pt-BR" dirty="0"/>
              <a:t>UI Design e UX Design são dois dos termos mais confusos e conflitantes quando se trata de design para aplicações web. Eles geralmente são colocados juntos em um único termo e vistos de forma superficial parecem estar descrevendo a mesma coisa.</a:t>
            </a:r>
          </a:p>
          <a:p>
            <a:r>
              <a:rPr lang="pt-BR" dirty="0"/>
              <a:t>Muitas vezes é até complicado encontrar descrições sólidas das duas. Mas não fique preocupado, hoje nós iremos lhe mostrar a verdade por trás de cada um destes termos.</a:t>
            </a:r>
          </a:p>
          <a:p>
            <a:r>
              <a:rPr lang="pt-BR" dirty="0"/>
              <a:t>Basicamente o que difere é que o UI Designer desenvolve interface e o UX Designer se preocupa em como o usuário vai se sentir ao interagir com a interface e se encontrará valor quando interagir com os produtos ou serviços de uma empresa.</a:t>
            </a:r>
          </a:p>
          <a:p>
            <a:r>
              <a:rPr lang="pt-BR" dirty="0"/>
              <a:t>UI Design e UX Design são áreas que se complementam e colaboram uma com a outra. UI Design possibilita que uma ideia se concretize na interface e que o usuário consiga aproveitar o que está sendo apresentado. E o UX Design faz com o seja apresentado na interface garante boas sensações de uso.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111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93CE8-29FA-4B56-BDB1-D5CD9B69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centrado no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E65614-1B7D-4002-A8E6-C28D1447A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Design Centrado no Usuário (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Centered</a:t>
            </a:r>
            <a:r>
              <a:rPr lang="pt-BR" dirty="0"/>
              <a:t> Design — UCD) é um processo de design que se concentra nas necessidades e requisitos dos usuários.</a:t>
            </a:r>
          </a:p>
          <a:p>
            <a:r>
              <a:rPr lang="pt-BR" dirty="0"/>
              <a:t>Pode ser que estes sistemas e programas não sejam um fracasso. Porém, conforme o crescimento se escala, eles se tornam grandes colchas de retalhos que acabam sendo abandonadas pelos usuários.</a:t>
            </a:r>
          </a:p>
          <a:p>
            <a:r>
              <a:rPr lang="pt-BR" dirty="0"/>
              <a:t>Ao invés de exigir que o usuário adapte suas atitudes e comportamentos para aprender a utilizar uma ferramenta, o Design Centrado no Usuário cria sistemas que se relacionam com o que o usuário crê, como age e vê o mundo.</a:t>
            </a:r>
          </a:p>
        </p:txBody>
      </p:sp>
    </p:spTree>
    <p:extLst>
      <p:ext uri="{BB962C8B-B14F-4D97-AF65-F5344CB8AC3E}">
        <p14:creationId xmlns:p14="http://schemas.microsoft.com/office/powerpoint/2010/main" val="1372039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28DD7-DDCD-4FBF-89B6-55908696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7BF760A-22D7-4C2E-A780-43CDC1B2A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56" y="1181686"/>
            <a:ext cx="9123688" cy="4713312"/>
          </a:xfrm>
        </p:spPr>
      </p:pic>
    </p:spTree>
    <p:extLst>
      <p:ext uri="{BB962C8B-B14F-4D97-AF65-F5344CB8AC3E}">
        <p14:creationId xmlns:p14="http://schemas.microsoft.com/office/powerpoint/2010/main" val="67130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CE0C6-EA50-481E-B1E1-0D7A025B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Qual a diferença entre UI e UX Designer?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0D118A-1CA7-451A-BCC6-E1FD5FABF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Portanto, um UX designer decide como a UI (interface do usuário) funciona enquanto o designer da UI decide como a interface do usuário será exibida.</a:t>
            </a:r>
          </a:p>
          <a:p>
            <a:r>
              <a:rPr lang="pt-BR" dirty="0"/>
              <a:t>Este é um processo super colaborativo e é interessante que as duas equipes de design trabalhem juntas.</a:t>
            </a:r>
          </a:p>
          <a:p>
            <a:r>
              <a:rPr lang="pt-BR" dirty="0"/>
              <a:t>Como a equipe de UX está elaborando o fluxo da aplicação, como todos os botões o conduzem através de suas tarefas e como a interface atende com eficiência às necessidades do usuário, a equipe de UI está trabalhando em como todos esses elementos da interface aparecerão na tela.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2528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1DEE9-931F-4BDA-9EF6-15FBF63F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Qual a diferença entre UI e UX Designer?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863ADE-705A-4BED-9779-55387E2A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Digamos que em algum momento do processo de design seja decidido que botões extras precisam ser adicionados a uma determinada tela. Isso mudará a forma como os botões precisarão ser organizados e poderá exigir a alteração de sua forma ou tamanho.</a:t>
            </a:r>
          </a:p>
          <a:p>
            <a:r>
              <a:rPr lang="pt-BR" dirty="0"/>
              <a:t>A equipe de UX determinaria a melhor maneira de organizar os botões enquanto as equipes de UI adaptam seus designs para se ajustarem ao novo layout. A comunicação e a colaboração constantes entre os designers de UI e UX ajudam a garantir que a interface do usuário final tenha a melhor aparência possível, além de operar de maneira eficiente e intuitiva.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788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D4E3A-E669-4550-8F64-D2256A19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4D9C552-433F-441A-9E29-0023E18DD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1" y="828582"/>
            <a:ext cx="10125699" cy="5088291"/>
          </a:xfrm>
        </p:spPr>
      </p:pic>
    </p:spTree>
    <p:extLst>
      <p:ext uri="{BB962C8B-B14F-4D97-AF65-F5344CB8AC3E}">
        <p14:creationId xmlns:p14="http://schemas.microsoft.com/office/powerpoint/2010/main" val="321258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DC471-E8BE-4E69-AE57-A8DEE0D7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 importância do Design centrado no usuário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996272-230B-4CE3-B0AD-87345CD13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uso constante de fatores humanos, ergonomia, engenharia de usabilidade e outras técnicas são o que mantém o UCD (Design Centrado no Usuário) girando em torno dos usuários. O objetivo é produzir sistemas altamente utilizáveis ​​e acessíveis, visando a satisfação do usuário, evitando quaisquer possíveis efeitos negativos sobre a saúde, a segurança e o desempenho.</a:t>
            </a:r>
          </a:p>
          <a:p>
            <a:r>
              <a:rPr lang="pt-BR" b="1" dirty="0"/>
              <a:t>O UCD é uma abordagem de projeto iterativa, que visa desenvolver uma compreensão das necessidades dos usuários</a:t>
            </a:r>
            <a:r>
              <a:rPr lang="pt-BR" dirty="0"/>
              <a:t>, fazendo isso através de uma mistura de métodos investigativos (por exemplo, pesquisas e entrevistas), criativos (por exemplo, brainstorming) e ferramentas.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53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9BE4C-6D42-49C2-973F-85364644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 importância do Design centrado no usuário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E286E1-5198-484D-B820-F150E4390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UCD precisa sempre envolver fortemente usuários em todas as fases de design e avaliação. Em geral, cada iteração da abordagem UCD envolve quatro fases distintas: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Especificar o contexto de uso:</a:t>
            </a:r>
            <a:r>
              <a:rPr lang="pt-BR" dirty="0"/>
              <a:t> nesta fase, os designers identificam as personas que usarão o produto, para o que o usarão, e em que condições o utilizarão;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Especificar requisitos:</a:t>
            </a:r>
            <a:r>
              <a:rPr lang="pt-BR" dirty="0"/>
              <a:t> os designers identificam quaisquer requisitos de negócios ou metas de usuário que devem ser atendidas para que o produto seja bem-sucedido;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Criar soluções de design:</a:t>
            </a:r>
            <a:r>
              <a:rPr lang="pt-BR" dirty="0"/>
              <a:t> Esta parte do processo pode ser feita em etapas, construindo a partir de um conceito geral para um design completo;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Avaliação:</a:t>
            </a:r>
            <a:r>
              <a:rPr lang="pt-BR" dirty="0"/>
              <a:t> Nesta fase, a avaliação é tão integral quanto o teste de qualidade é para um bom desenvolvimento de software. Idealmente, esta avaliação é feita através de testes de usabilidade com usuários reais.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339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8CB06-5842-4427-B44A-84A7F8D1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 importância do Design Centrado no Usuário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0155B-48F9-4E78-B21D-FC1F1AA9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 UCD</a:t>
            </a:r>
            <a:r>
              <a:rPr lang="pt-BR" b="1" dirty="0"/>
              <a:t>,</a:t>
            </a:r>
            <a:r>
              <a:rPr lang="pt-BR" dirty="0"/>
              <a:t> ao invés de exigir que o usuário se adapte para aprender a utilizar um produto, </a:t>
            </a:r>
            <a:r>
              <a:rPr lang="pt-BR" b="1" dirty="0"/>
              <a:t>criam-se sistemas que se relacionam com o que o ele crê, como age, vê e interage com o mundo.</a:t>
            </a:r>
            <a:endParaRPr lang="pt-BR" dirty="0"/>
          </a:p>
          <a:p>
            <a:r>
              <a:rPr lang="pt-BR" dirty="0"/>
              <a:t>Quando uma empresa, por exemplo, lança um produto ou um serviço que facilita a vida dos seus usuários, com certeza, ela fez todo o planejamento e desenvolvimento se utilizando dos princípios do Design Centrado no Usuário.</a:t>
            </a:r>
          </a:p>
          <a:p>
            <a:r>
              <a:rPr lang="pt-BR" dirty="0"/>
              <a:t>A </a:t>
            </a:r>
            <a:r>
              <a:rPr lang="pt-BR" b="1" dirty="0"/>
              <a:t>identificação da persona e como ela se comporta,</a:t>
            </a:r>
            <a:r>
              <a:rPr lang="pt-BR" dirty="0"/>
              <a:t> antes de comprar o que a empresa oferece, e também os t</a:t>
            </a:r>
            <a:r>
              <a:rPr lang="pt-BR" b="1" dirty="0"/>
              <a:t>estes de usabilidade, são ferramentas importantes para chegar neste resultado.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694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FF9C4-2833-4606-AD15-8E10D5CA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 importância do Design Centrado no Usuário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75467-7197-45E9-AA96-7A5FE01F7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UCD é importante para: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Melhorar a experiência dos usuários </a:t>
            </a:r>
            <a:r>
              <a:rPr lang="pt-BR" dirty="0"/>
              <a:t>com os produtos e serviços da empresa;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Agregar qualidade ao que é produzido</a:t>
            </a:r>
            <a:r>
              <a:rPr lang="pt-BR" dirty="0"/>
              <a:t>, observando o </a:t>
            </a:r>
            <a:r>
              <a:rPr lang="pt-BR" i="1" dirty="0"/>
              <a:t>feedback</a:t>
            </a:r>
            <a:r>
              <a:rPr lang="pt-BR" dirty="0"/>
              <a:t> e a percepção dos usuários;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Melhorar o foco e a produtividade da equipe</a:t>
            </a:r>
            <a:r>
              <a:rPr lang="pt-BR" dirty="0"/>
              <a:t>, evitando trabalhos sem direcionamentos;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Aumentar a receita e reduzir custos</a:t>
            </a:r>
            <a:r>
              <a:rPr lang="pt-BR" dirty="0"/>
              <a:t>, por consequência da criação de produtos e serviços melhores;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Melhorar a usabilidade</a:t>
            </a:r>
            <a:r>
              <a:rPr lang="pt-BR" dirty="0"/>
              <a:t> de um </a:t>
            </a:r>
            <a:r>
              <a:rPr lang="pt-BR" i="1" dirty="0"/>
              <a:t>software</a:t>
            </a:r>
            <a:r>
              <a:rPr lang="pt-BR" dirty="0"/>
              <a:t> e suas ferramentas, possibilitando gerar mais valor à empresa.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49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230FB-97D2-4419-BDB7-C9FC5670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A125B82-3155-4ADB-84B4-60E370AB4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31039"/>
            <a:ext cx="9924972" cy="3995921"/>
          </a:xfrm>
        </p:spPr>
      </p:pic>
    </p:spTree>
    <p:extLst>
      <p:ext uri="{BB962C8B-B14F-4D97-AF65-F5344CB8AC3E}">
        <p14:creationId xmlns:p14="http://schemas.microsoft.com/office/powerpoint/2010/main" val="139211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FC050-B719-45BD-B066-AB4B65C4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 importância do Design Centrado no Usuário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7369FB-0961-4C75-8BCA-2507E8856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Durante o processo do UCD, o projeto é baseado em uma compreensão explícita dos usuários, tarefas e ambientes. </a:t>
            </a:r>
          </a:p>
          <a:p>
            <a:r>
              <a:rPr lang="pt-BR" dirty="0"/>
              <a:t>O processo todo tem como objetivo capturar e abordar toda a experiência do usuário; portanto, a equipe deve incluir profissionais de várias áreas (por exemplo, comunicadores, psicólogos, engenheiros de software e hardware), bem como outros especialistas, stakeholders e claro, os próprios usuários.</a:t>
            </a:r>
          </a:p>
        </p:txBody>
      </p:sp>
    </p:spTree>
    <p:extLst>
      <p:ext uri="{BB962C8B-B14F-4D97-AF65-F5344CB8AC3E}">
        <p14:creationId xmlns:p14="http://schemas.microsoft.com/office/powerpoint/2010/main" val="3555073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1222</TotalTime>
  <Words>2191</Words>
  <Application>Microsoft Office PowerPoint</Application>
  <PresentationFormat>Widescreen</PresentationFormat>
  <Paragraphs>89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Century Gothic</vt:lpstr>
      <vt:lpstr>Garamond</vt:lpstr>
      <vt:lpstr>Savon</vt:lpstr>
      <vt:lpstr>Design Centrado no Usuário </vt:lpstr>
      <vt:lpstr>Design centrado no usuário</vt:lpstr>
      <vt:lpstr>Design centrado no usuário</vt:lpstr>
      <vt:lpstr>A importância do Design centrado no usuário </vt:lpstr>
      <vt:lpstr>A importância do Design centrado no usuário</vt:lpstr>
      <vt:lpstr>A importância do Design Centrado no Usuário </vt:lpstr>
      <vt:lpstr>A importância do Design Centrado no Usuário </vt:lpstr>
      <vt:lpstr>Apresentação do PowerPoint</vt:lpstr>
      <vt:lpstr>A importância do Design Centrado no Usuário</vt:lpstr>
      <vt:lpstr>Por que é importante ter processos de Design Centrado no Usuário? </vt:lpstr>
      <vt:lpstr>Os princípios fundamentais de aplicações no Design Centrado no Usuário</vt:lpstr>
      <vt:lpstr> </vt:lpstr>
      <vt:lpstr>UI Design  x UX Design</vt:lpstr>
      <vt:lpstr>Apresentação do PowerPoint</vt:lpstr>
      <vt:lpstr>Apresentação do PowerPoint</vt:lpstr>
      <vt:lpstr> </vt:lpstr>
      <vt:lpstr>UX Design</vt:lpstr>
      <vt:lpstr>Apresentação do PowerPoint</vt:lpstr>
      <vt:lpstr>UX Design</vt:lpstr>
      <vt:lpstr>Apresentação do PowerPoint</vt:lpstr>
      <vt:lpstr>Apresentação do PowerPoint</vt:lpstr>
      <vt:lpstr>Apresentação do PowerPoint</vt:lpstr>
      <vt:lpstr>UI Design</vt:lpstr>
      <vt:lpstr>UI Design</vt:lpstr>
      <vt:lpstr>Apresentação do PowerPoint</vt:lpstr>
      <vt:lpstr>UI Design</vt:lpstr>
      <vt:lpstr>Onde encontramos UI Design?</vt:lpstr>
      <vt:lpstr>Apresentação do PowerPoint</vt:lpstr>
      <vt:lpstr>Qual a diferença entre UI e UX Designer? </vt:lpstr>
      <vt:lpstr>Apresentação do PowerPoint</vt:lpstr>
      <vt:lpstr>Qual a diferença entre UI e UX Designer?</vt:lpstr>
      <vt:lpstr>Qual a diferença entre UI e UX Designer?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Centrado no Usuário </dc:title>
  <dc:creator>chrystiellen rodrigues</dc:creator>
  <cp:lastModifiedBy>chrystiellen rodrigues</cp:lastModifiedBy>
  <cp:revision>16</cp:revision>
  <dcterms:created xsi:type="dcterms:W3CDTF">2022-03-21T17:22:44Z</dcterms:created>
  <dcterms:modified xsi:type="dcterms:W3CDTF">2023-03-27T21:04:32Z</dcterms:modified>
</cp:coreProperties>
</file>