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C8F7D-52B4-4B8A-8E07-774B97E5C7B7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7DFBE-FF3C-4A50-864C-95AEF280EB8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553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7DFBE-FF3C-4A50-864C-95AEF280EB8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90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7DFBE-FF3C-4A50-864C-95AEF280EB8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44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7DFBE-FF3C-4A50-864C-95AEF280EB8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277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118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30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79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908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60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73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17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3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50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0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53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61D85-F15F-4742-8CCB-1267DD67BFE9}" type="datetimeFigureOut">
              <a:rPr lang="en-GB" smtClean="0"/>
              <a:t>29/01/2023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8699C-DFB5-4AD8-894C-CBC9B2137D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5310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</a:rPr>
              <a:t>MIMIC III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05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</a:rPr>
              <a:t>Overview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40k patients</a:t>
            </a:r>
          </a:p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2001-2012</a:t>
            </a:r>
          </a:p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Intensive Care</a:t>
            </a:r>
          </a:p>
          <a:p>
            <a:r>
              <a:rPr lang="en-GB" sz="4800" dirty="0" smtClean="0">
                <a:latin typeface="Roboto" panose="02000000000000000000" pitchFamily="2" charset="0"/>
                <a:ea typeface="Roboto" panose="02000000000000000000" pitchFamily="2" charset="0"/>
              </a:rPr>
              <a:t>One stay per patient</a:t>
            </a:r>
          </a:p>
          <a:p>
            <a:r>
              <a:rPr lang="en-GB" sz="4800" smtClean="0">
                <a:latin typeface="Roboto" panose="02000000000000000000" pitchFamily="2" charset="0"/>
                <a:ea typeface="Roboto" panose="02000000000000000000" pitchFamily="2" charset="0"/>
              </a:rPr>
              <a:t>ICD9/National Drug Code (NDC)</a:t>
            </a:r>
            <a:endParaRPr lang="en-GB" sz="4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3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Roboto" panose="02000000000000000000" pitchFamily="2" charset="0"/>
                <a:ea typeface="Roboto" panose="02000000000000000000" pitchFamily="2" charset="0"/>
              </a:rPr>
              <a:t>Structure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838200" y="1412082"/>
            <a:ext cx="4013200" cy="23225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Tracking Patient Stays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ADMISSIONS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CALLOUT: ICD discharge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ICUSTAYS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Roboto" panose="02000000000000000000" pitchFamily="2" charset="0"/>
                <a:ea typeface="Roboto" panose="02000000000000000000" pitchFamily="2" charset="0"/>
              </a:rPr>
              <a:t>TRANSFERS</a:t>
            </a:r>
            <a:endParaRPr lang="en-GB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422400" y="3913188"/>
            <a:ext cx="2844800" cy="11652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Critical Care Data</a:t>
            </a:r>
          </a:p>
          <a:p>
            <a:pPr algn="ctr"/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8 tables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524000" y="5257006"/>
            <a:ext cx="2743200" cy="1230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Hospital System</a:t>
            </a:r>
          </a:p>
          <a:p>
            <a:pPr algn="ctr"/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7 tables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4495800"/>
            <a:ext cx="2743200" cy="1230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400" u="sng" dirty="0" smtClean="0">
                <a:latin typeface="Roboto" panose="02000000000000000000" pitchFamily="2" charset="0"/>
                <a:ea typeface="Roboto" panose="02000000000000000000" pitchFamily="2" charset="0"/>
              </a:rPr>
              <a:t>Dictionaries</a:t>
            </a:r>
          </a:p>
          <a:p>
            <a:pPr algn="ctr"/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5</a:t>
            </a:r>
            <a:r>
              <a:rPr lang="en-GB" sz="2400" dirty="0" smtClean="0">
                <a:latin typeface="Roboto" panose="02000000000000000000" pitchFamily="2" charset="0"/>
                <a:ea typeface="Roboto" panose="02000000000000000000" pitchFamily="2" charset="0"/>
              </a:rPr>
              <a:t> tables</a:t>
            </a:r>
          </a:p>
        </p:txBody>
      </p:sp>
    </p:spTree>
    <p:extLst>
      <p:ext uri="{BB962C8B-B14F-4D97-AF65-F5344CB8AC3E}">
        <p14:creationId xmlns:p14="http://schemas.microsoft.com/office/powerpoint/2010/main" val="3563110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Widescreen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MIMIC III</vt:lpstr>
      <vt:lpstr>Overview</vt:lpstr>
      <vt:lpstr>Structure</vt:lpstr>
    </vt:vector>
  </TitlesOfParts>
  <Company>SUND - 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MIMIC III</dc:title>
  <dc:creator>Kiril Vadimovic Klein</dc:creator>
  <cp:lastModifiedBy>Kiril Vadimovic Klein</cp:lastModifiedBy>
  <cp:revision>4</cp:revision>
  <dcterms:created xsi:type="dcterms:W3CDTF">2023-01-29T17:07:50Z</dcterms:created>
  <dcterms:modified xsi:type="dcterms:W3CDTF">2023-01-29T17:21:31Z</dcterms:modified>
</cp:coreProperties>
</file>