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C8F7D-52B4-4B8A-8E07-774B97E5C7B7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DFBE-FF3C-4A50-864C-95AEF280E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5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DFBE-FF3C-4A50-864C-95AEF280EB8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DFBE-FF3C-4A50-864C-95AEF280EB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DFBE-FF3C-4A50-864C-95AEF280EB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7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18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0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5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1D85-F15F-4742-8CCB-1267DD67BFE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</a:rPr>
              <a:t>MIMIC III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40k </a:t>
            </a:r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patients </a:t>
            </a: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53k hospital admissions </a:t>
            </a:r>
            <a:r>
              <a:rPr lang="en-GB" sz="4800" smtClean="0">
                <a:latin typeface="Roboto" panose="02000000000000000000" pitchFamily="2" charset="0"/>
                <a:ea typeface="Roboto" panose="02000000000000000000" pitchFamily="2" charset="0"/>
              </a:rPr>
              <a:t>(critical care) </a:t>
            </a:r>
            <a:endParaRPr lang="en-GB" sz="48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2001-2012</a:t>
            </a: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Intensive Care</a:t>
            </a: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One stay per patient</a:t>
            </a: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ICD9/National Drug Code (NDC)</a:t>
            </a:r>
            <a:endParaRPr lang="en-GB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</a:rPr>
              <a:t>Structure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38200" y="1412082"/>
            <a:ext cx="4013200" cy="23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Tracking Patient Stays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ADMISSIONS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CALLOUT: ICD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ICUSTAYS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TRANSFERS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03528" y="3913188"/>
            <a:ext cx="2844800" cy="116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Critical Care Data</a:t>
            </a:r>
          </a:p>
          <a:p>
            <a:pPr algn="ctr"/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8 tables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54328" y="5183854"/>
            <a:ext cx="2743200" cy="1230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Hospital System</a:t>
            </a:r>
          </a:p>
          <a:p>
            <a:pPr algn="ctr"/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7 tables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95800" y="4495800"/>
            <a:ext cx="2743200" cy="1230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Dictionaries</a:t>
            </a:r>
          </a:p>
          <a:p>
            <a:pPr algn="ctr"/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 tables</a:t>
            </a:r>
          </a:p>
        </p:txBody>
      </p:sp>
    </p:spTree>
    <p:extLst>
      <p:ext uri="{BB962C8B-B14F-4D97-AF65-F5344CB8AC3E}">
        <p14:creationId xmlns:p14="http://schemas.microsoft.com/office/powerpoint/2010/main" val="356311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MIMIC III</vt:lpstr>
      <vt:lpstr>Overview</vt:lpstr>
      <vt:lpstr>Structure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III</dc:title>
  <dc:creator>Kiril Vadimovic Klein</dc:creator>
  <cp:lastModifiedBy>Kiril Vadimovic Klein</cp:lastModifiedBy>
  <cp:revision>5</cp:revision>
  <dcterms:created xsi:type="dcterms:W3CDTF">2023-01-29T17:07:50Z</dcterms:created>
  <dcterms:modified xsi:type="dcterms:W3CDTF">2023-01-30T08:29:34Z</dcterms:modified>
</cp:coreProperties>
</file>