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Octosquares Condensed" charset="1" panose="02010001040000080307"/>
      <p:regular r:id="rId10"/>
    </p:embeddedFont>
    <p:embeddedFont>
      <p:font typeface="TT Octosquares Condensed Bold" charset="1" panose="02010001040000080307"/>
      <p:regular r:id="rId11"/>
    </p:embeddedFont>
    <p:embeddedFont>
      <p:font typeface="TT Octosquares Condensed Italics" charset="1" panose="02010001040000080307"/>
      <p:regular r:id="rId12"/>
    </p:embeddedFont>
    <p:embeddedFont>
      <p:font typeface="TT Octosquares Condensed Bold Italics" charset="1" panose="02010001040000080307"/>
      <p:regular r:id="rId13"/>
    </p:embeddedFont>
    <p:embeddedFont>
      <p:font typeface="TT Octosquares Expanded" charset="1" panose="02010001040000080307"/>
      <p:regular r:id="rId14"/>
    </p:embeddedFont>
    <p:embeddedFont>
      <p:font typeface="TT Octosquares Expanded Bold" charset="1" panose="02010001040000080307"/>
      <p:regular r:id="rId15"/>
    </p:embeddedFont>
    <p:embeddedFont>
      <p:font typeface="TT Octosquares Expanded Italics" charset="1" panose="02010001040000080307"/>
      <p:regular r:id="rId16"/>
    </p:embeddedFont>
    <p:embeddedFont>
      <p:font typeface="TT Octosquares Expanded Bold Italics" charset="1" panose="02010001040000080307"/>
      <p:regular r:id="rId17"/>
    </p:embeddedFont>
    <p:embeddedFont>
      <p:font typeface="TT Octosquares Compressed" charset="1" panose="02010001040000080307"/>
      <p:regular r:id="rId18"/>
    </p:embeddedFont>
    <p:embeddedFont>
      <p:font typeface="TT Octosquares Compressed Bold" charset="1" panose="02010001040000080307"/>
      <p:regular r:id="rId19"/>
    </p:embeddedFont>
    <p:embeddedFont>
      <p:font typeface="TT Octosquares Compressed Italics" charset="1" panose="02010001040000080307"/>
      <p:regular r:id="rId20"/>
    </p:embeddedFont>
    <p:embeddedFont>
      <p:font typeface="TT Octosquares Compressed Bold Italics" charset="1" panose="02010001040000080307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6560" y="4048125"/>
            <a:ext cx="1149487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TT Octosquares Expanded"/>
              </a:rPr>
              <a:t>GERENCIADOR ACADEMICO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5708" y="-2383592"/>
            <a:ext cx="4767184" cy="476718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47083" y="6472429"/>
            <a:ext cx="10793833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TT Octosquares Compressed"/>
              </a:rPr>
              <a:t>Grupo Kepler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63492" y="8746101"/>
            <a:ext cx="3521040" cy="35210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47083" y="6044720"/>
            <a:ext cx="10793833" cy="2993638"/>
            <a:chOff x="0" y="0"/>
            <a:chExt cx="2842820" cy="788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2820" cy="788448"/>
            </a:xfrm>
            <a:custGeom>
              <a:avLst/>
              <a:gdLst/>
              <a:ahLst/>
              <a:cxnLst/>
              <a:rect r="r" b="b" t="t" l="l"/>
              <a:pathLst>
                <a:path h="788448" w="2842820">
                  <a:moveTo>
                    <a:pt x="0" y="0"/>
                  </a:moveTo>
                  <a:lnTo>
                    <a:pt x="2842820" y="0"/>
                  </a:lnTo>
                  <a:lnTo>
                    <a:pt x="2842820" y="788448"/>
                  </a:lnTo>
                  <a:lnTo>
                    <a:pt x="0" y="7884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Octosquares Condensed"/>
                </a:rPr>
                <a:t>Atualmente, os estudantes lidam manualmente com matrículas, acompanhamento acadêmico e projetos de extensão, resultando em: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Octosquares Condensed"/>
                </a:rPr>
                <a:t>1. Matrícula Ineficiente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Octosquares Condensed"/>
                </a:rPr>
                <a:t>2. Desconhecimento do Progresso: 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Octosquares Condensed"/>
                </a:rPr>
                <a:t>3. Gestão Complicada de Projetos: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47083" y="2043611"/>
            <a:ext cx="10793833" cy="1590040"/>
            <a:chOff x="0" y="0"/>
            <a:chExt cx="2842820" cy="418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2820" cy="418776"/>
            </a:xfrm>
            <a:custGeom>
              <a:avLst/>
              <a:gdLst/>
              <a:ahLst/>
              <a:cxnLst/>
              <a:rect r="r" b="b" t="t" l="l"/>
              <a:pathLst>
                <a:path h="418776" w="2842820">
                  <a:moveTo>
                    <a:pt x="0" y="0"/>
                  </a:moveTo>
                  <a:lnTo>
                    <a:pt x="2842820" y="0"/>
                  </a:lnTo>
                  <a:lnTo>
                    <a:pt x="2842820" y="418776"/>
                  </a:lnTo>
                  <a:lnTo>
                    <a:pt x="0" y="418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T Octosquares Condensed"/>
                </a:rPr>
                <a:t>Software para gerenciar estudos na FGA. Faça login, escolha seu curso, e o programa sugere disciplinas com horários compatíveis. Acompanhe seu progresso acadêmico, adicione projetos e veja sua frequência.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2253716" y="-969050"/>
            <a:ext cx="2150082" cy="21500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801715" y="7485285"/>
            <a:ext cx="5603430" cy="560343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750135" y="1133475"/>
            <a:ext cx="4787729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>
                <a:solidFill>
                  <a:srgbClr val="271905"/>
                </a:solidFill>
                <a:latin typeface="TT Octosquares Compressed"/>
              </a:rPr>
              <a:t>Visão Geral do Produto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69609" y="5141115"/>
            <a:ext cx="4148782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>
                <a:solidFill>
                  <a:srgbClr val="271905"/>
                </a:solidFill>
                <a:latin typeface="TT Octosquares Compressed"/>
              </a:rPr>
              <a:t>Sobre o Problema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119135" y="-1916920"/>
            <a:ext cx="4295670" cy="42956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474455" y="7200235"/>
            <a:ext cx="1080592" cy="939646"/>
          </a:xfrm>
          <a:custGeom>
            <a:avLst/>
            <a:gdLst/>
            <a:ahLst/>
            <a:cxnLst/>
            <a:rect r="r" b="b" t="t" l="l"/>
            <a:pathLst>
              <a:path h="939646" w="1080592">
                <a:moveTo>
                  <a:pt x="0" y="0"/>
                </a:moveTo>
                <a:lnTo>
                  <a:pt x="1080592" y="0"/>
                </a:lnTo>
                <a:lnTo>
                  <a:pt x="1080592" y="939646"/>
                </a:lnTo>
                <a:lnTo>
                  <a:pt x="0" y="93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67935" y="7197558"/>
            <a:ext cx="2006856" cy="913120"/>
          </a:xfrm>
          <a:custGeom>
            <a:avLst/>
            <a:gdLst/>
            <a:ahLst/>
            <a:cxnLst/>
            <a:rect r="r" b="b" t="t" l="l"/>
            <a:pathLst>
              <a:path h="913120" w="2006856">
                <a:moveTo>
                  <a:pt x="0" y="0"/>
                </a:moveTo>
                <a:lnTo>
                  <a:pt x="2006857" y="0"/>
                </a:lnTo>
                <a:lnTo>
                  <a:pt x="2006857" y="913120"/>
                </a:lnTo>
                <a:lnTo>
                  <a:pt x="0" y="913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50028" y="6991470"/>
            <a:ext cx="1987944" cy="1325296"/>
          </a:xfrm>
          <a:custGeom>
            <a:avLst/>
            <a:gdLst/>
            <a:ahLst/>
            <a:cxnLst/>
            <a:rect r="r" b="b" t="t" l="l"/>
            <a:pathLst>
              <a:path h="1325296" w="1987944">
                <a:moveTo>
                  <a:pt x="0" y="0"/>
                </a:moveTo>
                <a:lnTo>
                  <a:pt x="1987944" y="0"/>
                </a:lnTo>
                <a:lnTo>
                  <a:pt x="1987944" y="1325296"/>
                </a:lnTo>
                <a:lnTo>
                  <a:pt x="0" y="1325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14197" y="7197558"/>
            <a:ext cx="1046056" cy="913120"/>
          </a:xfrm>
          <a:custGeom>
            <a:avLst/>
            <a:gdLst/>
            <a:ahLst/>
            <a:cxnLst/>
            <a:rect r="r" b="b" t="t" l="l"/>
            <a:pathLst>
              <a:path h="913120" w="1046056">
                <a:moveTo>
                  <a:pt x="0" y="0"/>
                </a:moveTo>
                <a:lnTo>
                  <a:pt x="1046056" y="0"/>
                </a:lnTo>
                <a:lnTo>
                  <a:pt x="1046056" y="913120"/>
                </a:lnTo>
                <a:lnTo>
                  <a:pt x="0" y="913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69317" y="7171032"/>
            <a:ext cx="1670481" cy="939646"/>
          </a:xfrm>
          <a:custGeom>
            <a:avLst/>
            <a:gdLst/>
            <a:ahLst/>
            <a:cxnLst/>
            <a:rect r="r" b="b" t="t" l="l"/>
            <a:pathLst>
              <a:path h="939646" w="1670481">
                <a:moveTo>
                  <a:pt x="0" y="0"/>
                </a:moveTo>
                <a:lnTo>
                  <a:pt x="1670481" y="0"/>
                </a:lnTo>
                <a:lnTo>
                  <a:pt x="1670481" y="939646"/>
                </a:lnTo>
                <a:lnTo>
                  <a:pt x="0" y="93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93165" y="7200235"/>
            <a:ext cx="1313138" cy="910442"/>
          </a:xfrm>
          <a:custGeom>
            <a:avLst/>
            <a:gdLst/>
            <a:ahLst/>
            <a:cxnLst/>
            <a:rect r="r" b="b" t="t" l="l"/>
            <a:pathLst>
              <a:path h="910442" w="1313138">
                <a:moveTo>
                  <a:pt x="0" y="0"/>
                </a:moveTo>
                <a:lnTo>
                  <a:pt x="1313138" y="0"/>
                </a:lnTo>
                <a:lnTo>
                  <a:pt x="1313138" y="910443"/>
                </a:lnTo>
                <a:lnTo>
                  <a:pt x="0" y="9104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46305" y="1785712"/>
            <a:ext cx="6995391" cy="3357788"/>
          </a:xfrm>
          <a:custGeom>
            <a:avLst/>
            <a:gdLst/>
            <a:ahLst/>
            <a:cxnLst/>
            <a:rect r="r" b="b" t="t" l="l"/>
            <a:pathLst>
              <a:path h="3357788" w="6995391">
                <a:moveTo>
                  <a:pt x="0" y="0"/>
                </a:moveTo>
                <a:lnTo>
                  <a:pt x="6995390" y="0"/>
                </a:lnTo>
                <a:lnTo>
                  <a:pt x="6995390" y="3357788"/>
                </a:lnTo>
                <a:lnTo>
                  <a:pt x="0" y="33577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50135" y="738823"/>
            <a:ext cx="4787729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>
                <a:solidFill>
                  <a:srgbClr val="271905"/>
                </a:solidFill>
                <a:latin typeface="TT Octosquares Compressed"/>
              </a:rPr>
              <a:t>Metodologia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9739" y="5850815"/>
            <a:ext cx="4787729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>
                <a:solidFill>
                  <a:srgbClr val="271905"/>
                </a:solidFill>
                <a:latin typeface="TT Octosquares Compressed"/>
              </a:rPr>
              <a:t>Tecnologias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80663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93978" y="658048"/>
            <a:ext cx="2046866" cy="204686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492340" y="4219596"/>
            <a:ext cx="3521040" cy="35210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000">
            <a:off x="3773852" y="1880612"/>
            <a:ext cx="10726980" cy="6533792"/>
          </a:xfrm>
          <a:custGeom>
            <a:avLst/>
            <a:gdLst/>
            <a:ahLst/>
            <a:cxnLst/>
            <a:rect r="r" b="b" t="t" l="l"/>
            <a:pathLst>
              <a:path h="6533792" w="10726980">
                <a:moveTo>
                  <a:pt x="0" y="18702"/>
                </a:moveTo>
                <a:lnTo>
                  <a:pt x="10715608" y="0"/>
                </a:lnTo>
                <a:lnTo>
                  <a:pt x="10726979" y="6515090"/>
                </a:lnTo>
                <a:lnTo>
                  <a:pt x="11371" y="6533792"/>
                </a:lnTo>
                <a:lnTo>
                  <a:pt x="0" y="18702"/>
                </a:lnTo>
                <a:close/>
              </a:path>
            </a:pathLst>
          </a:custGeom>
          <a:blipFill>
            <a:blip r:embed="rId2"/>
            <a:stretch>
              <a:fillRect l="-16354" t="-18043" r="-20252" b="-811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50135" y="1133475"/>
            <a:ext cx="4787729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>
                <a:solidFill>
                  <a:srgbClr val="F4EADB"/>
                </a:solidFill>
                <a:latin typeface="TT Octosquares Compressed"/>
              </a:rPr>
              <a:t>Protótipos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80663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93978" y="658048"/>
            <a:ext cx="2046866" cy="204686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492340" y="4219596"/>
            <a:ext cx="3521040" cy="35210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786188" y="1885950"/>
            <a:ext cx="10715625" cy="6515100"/>
          </a:xfrm>
          <a:custGeom>
            <a:avLst/>
            <a:gdLst/>
            <a:ahLst/>
            <a:cxnLst/>
            <a:rect r="r" b="b" t="t" l="l"/>
            <a:pathLst>
              <a:path h="6515100" w="10715625">
                <a:moveTo>
                  <a:pt x="0" y="0"/>
                </a:moveTo>
                <a:lnTo>
                  <a:pt x="10715624" y="0"/>
                </a:lnTo>
                <a:lnTo>
                  <a:pt x="10715624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8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50135" y="1133475"/>
            <a:ext cx="4787729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>
                <a:solidFill>
                  <a:srgbClr val="F4EADB"/>
                </a:solidFill>
                <a:latin typeface="TT Octosquares Compressed"/>
              </a:rPr>
              <a:t>Protótipos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DAFwIZ8qCaM</dc:identifier>
  <dcterms:modified xsi:type="dcterms:W3CDTF">2011-08-01T06:04:30Z</dcterms:modified>
  <cp:revision>1</cp:revision>
  <dc:title>Projeto Métodos de Desenvovimento</dc:title>
</cp:coreProperties>
</file>