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6B2712-D43B-46F2-A5C3-F4ABEAC4C5E9}">
  <a:tblStyle styleId="{B56B2712-D43B-46F2-A5C3-F4ABEAC4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B86AC93-CA42-4B41-9204-08CA7D8F3C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6461c0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6461c0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26461c0d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26461c0d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26461c0d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26461c0d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26461c0d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26461c0d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26461c0d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26461c0d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26461c0d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26461c0d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26461c0d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26461c0d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Delfos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do Produto e Projeto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 do produto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741725" y="18782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{B56B2712-D43B-46F2-A5C3-F4ABEAC4C5E9}</a:tableStyleId>
              </a:tblPr>
              <a:tblGrid>
                <a:gridCol w="2547525"/>
                <a:gridCol w="5113025"/>
              </a:tblGrid>
              <a:tr h="525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problema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Desorganização.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Afeta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Qualquer pessoa que deseje lembrar de algo no futuro.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37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Cujo impacto é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 lembrar de algo que pode gerar descumprimento do planejamento, acúmulo de atividades e o efeito “bola de neve”.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37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Uma solução de sucesso seria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Salvar lembretes com alguma mensagem escolhida pelo usuário e alerta-lo no horário desejado.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posição do produto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95750" y="1978075"/>
            <a:ext cx="75525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o produto que você se propõe a desenvolver?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Aplicativo de organização pessoal com ferramentas diversificadas, entre elas a organização interna entre grupos, agendamento de notificações e widget 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torna este produto diferente dos seus concorrentes?</a:t>
            </a:r>
            <a:r>
              <a:rPr i="1" lang="en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Poderá montar grupos com lista de tarefas separando assim cada tarefa em um contexto diferente.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Quem são os usuários-alvo e clientes do produto?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Qualquer pessoa com interesse em ferramentas de organização, desde estudantes até pessoas com compromissos diversificados.</a:t>
            </a:r>
            <a:endParaRPr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que os clientes deveriam utilizar / comprar este produto?</a:t>
            </a:r>
            <a:r>
              <a:rPr b="1"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ter uma interface intuitiva facilitando o uso, além dos lembretes em notificações por push, assim tornando muito mais prática a organização de listas, tarefas ou compromissos.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posição do produto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864550" y="19500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{B56B2712-D43B-46F2-A5C3-F4ABEAC4C5E9}</a:tableStyleId>
              </a:tblPr>
              <a:tblGrid>
                <a:gridCol w="2316375"/>
                <a:gridCol w="5098525"/>
              </a:tblGrid>
              <a:tr h="373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Pessoas com interesse em organização pessoal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Deseja se organizar melhor ou que esqueça facilmente de seus afazeres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(nome do produto)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Delfos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Ajuda a organizar e lembrar das tarefas, além de possuir outras ferramentas para auxiliar o usuário a se organizar.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Ao contrário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Trello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pPr indent="0" lvl="0" marL="4572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Nosso produto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 necessita de conexão com a internet para usar suas funcionalidades e possui uma interface de fácil interação.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Delfos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747750" y="1942125"/>
            <a:ext cx="76485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Organizar tarefas diárias, de forma que o usuário tenha uma visão clara das tarefas colocadas no aplicativo, com a possibilidade de adicionar e separar tarefas em contexto ou grupos. Existirá também a funcionalidade de lembretes e a opção de adicionar um widget na tela inicial, melhorando a acessibilidade ao aplicativo.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Sendo essencial manter o aplicativo leve e fazer que não dependa de conexão com a internet para desempenhar suas principais funções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763350" y="1597875"/>
            <a:ext cx="761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97154" lvl="0" marL="36004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Levando em consideração os prazos já existentes da matéria e os prazos curtos de entrega da mesma, foi decidido em grupo a abordagem de metodologia ágil. Com o escopo de projeto médio e sem diversas modificações. A escolha se deu em um método Iterativo e Incremental (Scrum), com sprints de uma semana.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4" lvl="0" marL="3600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escopo do projeto a ser desenvolvido é médio, com uma equipe de cinco integrantes, todos com pouquíssima experiência com as tecnologias a serem utilizadas. Os integrantes do grupo trabalharão em todos os aspectos do projeto, como desenvolvedores fullstack. O projeto será desenvolvido em React Native, Typescript, e terá como objetivo ser um aplicativo mobile.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4" lvl="0" marL="3600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comunicação do time será efetuada através do whatsapp, e o gerenciamento do fluxo do projeto utilizando o Trello e o Google Doc, com a possibilidade de ser substituído pelo Zenhub se a equipe assim preferir. As sprints retro e review serão efetuadas ao final de cada sprint utilizando o Microsoft Teams, Discord ou Telegram. O design do produto será idealizado utilizando o Figma.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609600" y="1337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{1B86AC93-CA42-4B41-9204-08CA7D8F3C5D}</a:tableStyleId>
              </a:tblPr>
              <a:tblGrid>
                <a:gridCol w="2556650"/>
                <a:gridCol w="2584025"/>
                <a:gridCol w="2584025"/>
              </a:tblGrid>
              <a:tr h="16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Atividade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Objetivo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Papel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Definir requisitos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Deixar claro o que deve ser entregue em cada requisito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Owner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Organizar requisitos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Separar todos os requisitos em grupos de níveis de importância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Desenvolvedor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Fazer protótipo inicial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Criar protótipo para facilitar a visualização e servir de guia para o processo de produção do produto final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Organizar Sprint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Organizar e dividir as tarefas a serem executadas a cada sprint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Executar Sprint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Execução as tarefas definidas na organização das sprints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 dos requisitos produzidos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 e verificar a estabilidade e qualidade do grupo de requisitos produzidos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do grupo de requisitos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Entregar e apresentar os requisitos produzidos e preparar possíveis modificações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2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do produto final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do projeto final (MVPs) ao cliente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Equipe de Desenvolvimento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68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 do produto final e verificação de qualidade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 e verificar se todos os requisitos iniciais foram contemplados e se as modificações requeridas durante o processo de entregas foram atendidas.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Owner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Procedimentos</a:t>
            </a:r>
            <a:endParaRPr/>
          </a:p>
        </p:txBody>
      </p:sp>
      <p:graphicFrame>
        <p:nvGraphicFramePr>
          <p:cNvPr id="320" name="Google Shape;320;p20"/>
          <p:cNvGraphicFramePr/>
          <p:nvPr/>
        </p:nvGraphicFramePr>
        <p:xfrm>
          <a:off x="438413" y="1425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{1B86AC93-CA42-4B41-9204-08CA7D8F3C5D}</a:tableStyleId>
              </a:tblPr>
              <a:tblGrid>
                <a:gridCol w="2755725"/>
                <a:gridCol w="2755725"/>
                <a:gridCol w="2755725"/>
              </a:tblGrid>
              <a:tr h="1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Atividade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Método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Ferramenta</a:t>
                      </a:r>
                      <a:endParaRPr b="1"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reuniões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Reuniões diárias por mensagens. Reuniões por vídeo chamada e compartilhamento de tela semanalmente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Teams/Discord/Telegram/Whatsapp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30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Versionamento de código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Controlar as alterações feitas no projeto por cada integrante do grupo por meio de registros e principalmente as versões de cada entrega de grupo de requisitos</a:t>
                      </a:r>
                      <a:r>
                        <a:rPr i="1" lang="en" sz="9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30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Organizar execução do projeto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Organizar etapas e andamento das tarefas a serem executadas. Além da formação de eventuais documentos de descrição e organização</a:t>
                      </a:r>
                      <a:endParaRPr i="1" sz="9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Doc e Trelo/Zenhub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30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Desenvolver protótipo inicial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Criação de projeto na ferramenta Figma que ajudará a visualizar e talvez servir de guia para o desenvolvimento de cada grupo de requisitos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Figma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90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Desenvolver interfaces de tela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Criação das telas do produto e sua navegação entre elas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 Native + Typescript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16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Desenvolver funcionalidades da aplicação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Desenvolvimento das funções que o produto vai desempenhar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 Native + Typescript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 se os requisitos foram atendidos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 o produto em dispositivos reais e verificar se todas as funções estão de acordo com os requisitos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