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1FA6-4F15-46D1-976D-731D75260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7535-E27E-4103-B4AA-E56CE701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1CF0-72E4-4A84-A9CB-9767BB1C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C624-A2B0-4D3E-9E65-C55876CD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9F9F-8EE3-4A02-9224-822185C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1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B56-0A50-4C72-A452-CB8A7D54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7962-8103-4776-8F4B-5614F5A8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0459-3AF5-4FE0-B01F-1C3DE14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CE5E-380E-4691-B3F4-DBE91E59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61BA-3CB5-4063-95E5-63DD6BA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9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F91E0-481D-4410-B0CA-1D14A2C4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59D9-1D9A-42AA-8492-DDAA939C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8E50-01C3-4BDE-92B3-99C6AA1D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DCBBA-B993-48B8-9477-46FA9333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819F-255B-4E9B-B8EB-9A23CE2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7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5311-3AC9-4EB1-98B6-9EFD339B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E601-6A42-4B05-81A5-2C91A65B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75C0-22FF-478B-8829-5DB3A790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45D8-9C7E-4C4A-824D-6C4E6AA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3F72-4E94-44C2-80FA-DBCF4608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2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E3D-0207-47B1-B488-CC66A6E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E058-3933-4C7F-A801-8DE05522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402C-37E1-48DE-AAE3-4995A87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DC06-F500-42F8-B19F-02D38093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BFB6-BD54-45F4-89C0-F7C09FA0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4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40BF-6825-4174-99B3-91650313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5413-058D-43C2-AD1B-FC58C73B6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3620A-1695-4DB8-A882-3968FD57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414-F4A9-48CC-8D2F-0EDF7B9C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4D7B-5345-43B5-BEE5-6F674307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5BD08-E68E-464A-BA85-47C33756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E35E-A722-4BEA-B548-A414E32C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42DF-AFD1-427B-AFE6-6EBA8098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3193-4B0F-4235-8065-5AFB5181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4DC5-4AD3-4F80-A548-29C0503E9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12905-B995-4389-8D0F-7862C5240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93FBE-5B0A-45EC-A6F5-A46AD094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E48BC-E715-49F5-883F-75DCD621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BDEF-8C7A-4B3B-803C-7DDA6E7F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9A86-B8B2-4BAC-8EF0-C4E10AA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F2DB-D50E-48CA-B3F3-063568C4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5984-57DA-4D75-9BE1-B451943B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1F39-7ACE-408C-8762-2DE2CE82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5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4937E-9A0B-4619-BFF4-67B25BC6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7ABE7-84B3-4033-ADDB-6A0FC2A1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2A8DB-ECD4-4007-A583-77D3947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37C4-8158-4357-92B4-F7AC5EC5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2B6F-4C7D-4422-BBEB-50061790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8B6C1-3026-449A-B8A6-1DE2CFD0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80F6-52DB-4C5F-A87C-A249EB2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1A93-9081-4810-94F6-557A1D2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4C875-FFB8-4DAB-B2D6-D362DE4E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1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A754-F1AF-419D-8E24-26EA7FB0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CFFE2-651A-4569-A321-38EDBB8A6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0E35-07D6-46C7-8661-4F074015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3EAC-ABCC-4D1C-BCBE-73FDDD6C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38DA-0536-411D-9E85-1E8D89FC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E40D-E943-41AC-88A6-4D46A93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00D0C-AF68-4579-AFAD-D3823264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ABEB-5F88-4276-A42B-CDA2C1F50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6F92-72CF-4551-92C4-6893715F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3D28-09BE-4381-B1A2-FEA84B243F25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EEFB-5821-4335-A9EB-6EF10DD6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E624-D6A4-4125-ACE9-BF738B12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8B42-C6BD-477F-A4B4-3D4B4CE5CB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5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C904-2609-4495-838B-F272048E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1593000"/>
            <a:ext cx="11637000" cy="25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Hitalo</dc:creator>
  <cp:lastModifiedBy>Hitalo</cp:lastModifiedBy>
  <cp:revision>3</cp:revision>
  <dcterms:created xsi:type="dcterms:W3CDTF">2018-01-31T19:24:53Z</dcterms:created>
  <dcterms:modified xsi:type="dcterms:W3CDTF">2018-01-31T20:08:33Z</dcterms:modified>
</cp:coreProperties>
</file>