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9" r:id="rId3"/>
    <p:sldId id="300" r:id="rId4"/>
    <p:sldId id="301" r:id="rId5"/>
    <p:sldId id="29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6569-D118-476B-B578-69A00F30207A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EABC-0021-458D-B296-696C343C6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61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14F2-74F2-41C3-BC87-F0B198ECC5AA}" type="datetimeFigureOut">
              <a:rPr lang="pt-BR" smtClean="0"/>
              <a:t>11/05/2013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2AEA-5E2E-4F00-A67D-C4C6392C8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16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F5A5-A043-45C5-893A-0B26C9F4C2DA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E68-6ABE-484B-8EE6-A3717B6A92B7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58E-5DA0-4BDF-8B0C-1F5912E8D7DF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790F-4256-4F6A-9640-C354FE93934A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AA2-6204-4D03-8F20-689F0F2D232F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0987-294C-4F89-B031-67055535B89F}" type="datetime1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A03-D00E-4E75-8461-7CDABEF07806}" type="datetime1">
              <a:rPr lang="pt-BR" smtClean="0"/>
              <a:t>11/05/2013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931-C948-43BD-BA2C-DF75B6E41AB5}" type="datetime1">
              <a:rPr lang="pt-BR" smtClean="0"/>
              <a:t>11/05/2013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A82D-C220-41CE-BBA5-9C38D134F432}" type="datetime1">
              <a:rPr lang="pt-BR" smtClean="0"/>
              <a:t>11/05/2013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5524-C44A-4E73-9BCF-97B91017CC5E}" type="datetime1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D3B4-4998-4915-96B0-4BCC8F39072F}" type="datetime1">
              <a:rPr lang="pt-BR" smtClean="0"/>
              <a:t>11/05/2013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D165-F2F7-413A-AF45-C5545E596E73}" type="datetime1">
              <a:rPr lang="pt-BR" smtClean="0"/>
              <a:t>11/05/2013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SQL_Inje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xwiz.net/techtips/sql-injection.html" TargetMode="External"/><Relationship Id="rId4" Type="http://schemas.openxmlformats.org/officeDocument/2006/relationships/hyperlink" Target="http://php.net/manual/pt_BR/security.database.sql-injection.ph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hptherightway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filter-var.php" TargetMode="External"/><Relationship Id="rId5" Type="http://schemas.openxmlformats.org/officeDocument/2006/relationships/hyperlink" Target="http://www.php.net/manual/en/filter.filters.validate.php" TargetMode="External"/><Relationship Id="rId4" Type="http://schemas.openxmlformats.org/officeDocument/2006/relationships/hyperlink" Target="http://www.w3schools.com/ph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br>
              <a:rPr lang="pt-BR" sz="2000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http://github.com/jonataa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Realização: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Geral</a:t>
            </a:r>
          </a:p>
          <a:p>
            <a:r>
              <a:rPr lang="pt-BR" dirty="0"/>
              <a:t>Segurança</a:t>
            </a:r>
          </a:p>
          <a:p>
            <a:pPr lvl="1"/>
            <a:r>
              <a:rPr lang="pt-BR" dirty="0"/>
              <a:t>SQL </a:t>
            </a:r>
            <a:r>
              <a:rPr lang="pt-BR" dirty="0" err="1" smtClean="0"/>
              <a:t>Injection</a:t>
            </a:r>
            <a:endParaRPr lang="pt-BR" dirty="0" smtClean="0"/>
          </a:p>
          <a:p>
            <a:r>
              <a:rPr lang="pt-BR" dirty="0" smtClean="0"/>
              <a:t>Prática</a:t>
            </a:r>
            <a:endParaRPr lang="pt-BR" dirty="0"/>
          </a:p>
          <a:p>
            <a:pPr lvl="1"/>
            <a:r>
              <a:rPr lang="pt-BR" dirty="0" smtClean="0"/>
              <a:t>Sugestão: Sistema Hoteleiro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</a:t>
            </a:r>
            <a:r>
              <a:rPr lang="pt-BR" dirty="0" err="1" smtClean="0"/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Consultas SQL </a:t>
            </a:r>
            <a:r>
              <a:rPr lang="pt-BR" dirty="0"/>
              <a:t>podem ser </a:t>
            </a:r>
            <a:r>
              <a:rPr lang="pt-BR" dirty="0" smtClean="0"/>
              <a:t>manipuladas;</a:t>
            </a:r>
          </a:p>
          <a:p>
            <a:r>
              <a:rPr lang="pt-BR" dirty="0" smtClean="0"/>
              <a:t>Presumem </a:t>
            </a:r>
            <a:r>
              <a:rPr lang="pt-BR" dirty="0"/>
              <a:t>que uma consulta de SQL é um comando </a:t>
            </a:r>
            <a:r>
              <a:rPr lang="pt-BR" dirty="0" smtClean="0"/>
              <a:t>confiável;</a:t>
            </a:r>
            <a:endParaRPr lang="pt-BR" dirty="0"/>
          </a:p>
          <a:p>
            <a:r>
              <a:rPr lang="pt-BR" dirty="0" smtClean="0"/>
              <a:t>E </a:t>
            </a:r>
            <a:r>
              <a:rPr lang="pt-BR" dirty="0"/>
              <a:t>algumas vezes consultas SQL podem permitir acesso à comando em nível do sistema operacional do servidor.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3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</a:t>
            </a:r>
            <a:r>
              <a:rPr lang="pt-BR" dirty="0" err="1" smtClean="0"/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68496"/>
            <a:ext cx="8587175" cy="234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9" y="5157192"/>
            <a:ext cx="858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www.owasp.org/index.php/SQL_Injection</a:t>
            </a:r>
            <a:endParaRPr lang="pt-BR" dirty="0" smtClean="0"/>
          </a:p>
          <a:p>
            <a:r>
              <a:rPr lang="pt-BR" dirty="0">
                <a:hlinkClick r:id="rId4"/>
              </a:rPr>
              <a:t>http://php.net/manual/pt_BR/security.database.sql-injection.php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www.unixwiz.net/techtips/sql-injection.html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15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http://php.net/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http://phptherightway.com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http://www.w3schools.com/php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www.php.net/manual/en/filter.filters.validate.php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http://php.net/manual/en/function.filter-var.php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95</Words>
  <Application>Microsoft Office PowerPoint</Application>
  <PresentationFormat>Apresentação na tela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PHP Do jeito certo!  Por Jonata Weber - jonataa@gmail.com http://github.com/jonataa</vt:lpstr>
      <vt:lpstr>Agenda</vt:lpstr>
      <vt:lpstr>SQL Injection</vt:lpstr>
      <vt:lpstr>SQL Injection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241</cp:revision>
  <dcterms:created xsi:type="dcterms:W3CDTF">2013-03-07T12:52:06Z</dcterms:created>
  <dcterms:modified xsi:type="dcterms:W3CDTF">2013-05-13T03:15:28Z</dcterms:modified>
</cp:coreProperties>
</file>