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60" r:id="rId5"/>
    <p:sldId id="27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182B-3BE2-414B-AE79-77C1BF451BE8}" type="datetimeFigureOut">
              <a:rPr lang="pt-BR" smtClean="0"/>
              <a:pPr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Apoio: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função que receba um parâmetro em segundos e retorne o valor correspondente em horas, minutos e segundos (</a:t>
            </a:r>
            <a:r>
              <a:rPr lang="pt-BR" dirty="0" err="1" smtClean="0"/>
              <a:t>hh:mm:ss</a:t>
            </a:r>
            <a:r>
              <a:rPr lang="pt-BR" dirty="0" smtClean="0"/>
              <a:t>), além de imprimi-lo na tela.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8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função para percorrer um </a:t>
            </a:r>
            <a:r>
              <a:rPr lang="pt-BR" dirty="0" err="1" smtClean="0"/>
              <a:t>Array</a:t>
            </a:r>
            <a:r>
              <a:rPr lang="pt-BR" dirty="0" smtClean="0"/>
              <a:t> de inteiros (0..100) e imprima apenas os números pares.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2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Anônimas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324744"/>
          </a:xfrm>
        </p:spPr>
        <p:txBody>
          <a:bodyPr/>
          <a:lstStyle/>
          <a:p>
            <a:r>
              <a:rPr lang="pt-BR" dirty="0"/>
              <a:t>PHP possui funções anônimas desde o PHP 5.3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5902894" cy="190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611374"/>
            <a:ext cx="5929354" cy="188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3247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new object, use the </a:t>
            </a:r>
            <a:r>
              <a:rPr lang="en-US" sz="2400" b="1" dirty="0" smtClean="0"/>
              <a:t>new</a:t>
            </a:r>
            <a:r>
              <a:rPr lang="en-US" sz="2400" dirty="0" smtClean="0"/>
              <a:t> statement to instantiate a class:</a:t>
            </a:r>
            <a:endParaRPr lang="pt-BR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37" y="2357430"/>
            <a:ext cx="7443839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1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93</Words>
  <Application>Microsoft Office PowerPoint</Application>
  <PresentationFormat>Apresentação na tela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PHP Do jeito certo!  Por Jonata Weber - jonataa@gmail.com</vt:lpstr>
      <vt:lpstr>Exercício 01</vt:lpstr>
      <vt:lpstr>Exercício 02</vt:lpstr>
      <vt:lpstr>Funções Anônimas</vt:lpstr>
      <vt:lpstr>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193</cp:revision>
  <dcterms:created xsi:type="dcterms:W3CDTF">2013-03-07T12:52:06Z</dcterms:created>
  <dcterms:modified xsi:type="dcterms:W3CDTF">2013-03-24T14:39:29Z</dcterms:modified>
</cp:coreProperties>
</file>