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313" r:id="rId4"/>
    <p:sldId id="310" r:id="rId5"/>
    <p:sldId id="308" r:id="rId6"/>
    <p:sldId id="309" r:id="rId7"/>
    <p:sldId id="311" r:id="rId8"/>
    <p:sldId id="305" r:id="rId9"/>
    <p:sldId id="306" r:id="rId10"/>
    <p:sldId id="307" r:id="rId11"/>
    <p:sldId id="299" r:id="rId12"/>
    <p:sldId id="300" r:id="rId13"/>
    <p:sldId id="301" r:id="rId14"/>
    <p:sldId id="302" r:id="rId15"/>
    <p:sldId id="303" r:id="rId16"/>
    <p:sldId id="304" r:id="rId17"/>
    <p:sldId id="29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86569-D118-476B-B578-69A00F30207A}" type="datetimeFigureOut">
              <a:rPr lang="pt-BR" smtClean="0"/>
              <a:t>11/04/2013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AEABC-0021-458D-B296-696C343C6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761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214F2-74F2-41C3-BC87-F0B198ECC5AA}" type="datetimeFigureOut">
              <a:rPr lang="pt-BR" smtClean="0"/>
              <a:t>11/04/2013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D2AEA-5E2E-4F00-A67D-C4C6392C8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816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F5A5-A043-45C5-893A-0B26C9F4C2DA}" type="datetime1">
              <a:rPr lang="pt-BR" smtClean="0"/>
              <a:t>11/04/2013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9E68-6ABE-484B-8EE6-A3717B6A92B7}" type="datetime1">
              <a:rPr lang="pt-BR" smtClean="0"/>
              <a:t>11/04/2013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58E-5DA0-4BDF-8B0C-1F5912E8D7DF}" type="datetime1">
              <a:rPr lang="pt-BR" smtClean="0"/>
              <a:t>11/04/2013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790F-4256-4F6A-9640-C354FE93934A}" type="datetime1">
              <a:rPr lang="pt-BR" smtClean="0"/>
              <a:t>11/04/2013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AA2-6204-4D03-8F20-689F0F2D232F}" type="datetime1">
              <a:rPr lang="pt-BR" smtClean="0"/>
              <a:t>11/04/2013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0987-294C-4F89-B031-67055535B89F}" type="datetime1">
              <a:rPr lang="pt-BR" smtClean="0"/>
              <a:t>11/04/2013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A03-D00E-4E75-8461-7CDABEF07806}" type="datetime1">
              <a:rPr lang="pt-BR" smtClean="0"/>
              <a:t>11/04/2013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A931-C948-43BD-BA2C-DF75B6E41AB5}" type="datetime1">
              <a:rPr lang="pt-BR" smtClean="0"/>
              <a:t>11/04/2013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5A82D-C220-41CE-BBA5-9C38D134F432}" type="datetime1">
              <a:rPr lang="pt-BR" smtClean="0"/>
              <a:t>11/04/2013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5524-C44A-4E73-9BCF-97B91017CC5E}" type="datetime1">
              <a:rPr lang="pt-BR" smtClean="0"/>
              <a:t>11/04/2013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D3B4-4998-4915-96B0-4BCC8F39072F}" type="datetime1">
              <a:rPr lang="pt-BR" smtClean="0"/>
              <a:t>11/04/2013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D165-F2F7-413A-AF45-C5545E596E73}" type="datetime1">
              <a:rPr lang="pt-BR" smtClean="0"/>
              <a:t>11/04/2013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hptherightway.com/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function.filter-var.php" TargetMode="External"/><Relationship Id="rId5" Type="http://schemas.openxmlformats.org/officeDocument/2006/relationships/hyperlink" Target="http://www.php.net/manual/en/filter.filters.validate.php" TargetMode="External"/><Relationship Id="rId4" Type="http://schemas.openxmlformats.org/officeDocument/2006/relationships/hyperlink" Target="http://www.w3schools.com/ph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341206"/>
            <a:ext cx="7772400" cy="3807874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Georgia" pitchFamily="18" charset="0"/>
                <a:cs typeface="Times New Roman" pitchFamily="18" charset="0"/>
              </a:rPr>
              <a:t>PHP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smtClean="0">
                <a:latin typeface="Georgia" pitchFamily="18" charset="0"/>
                <a:cs typeface="Times New Roman" pitchFamily="18" charset="0"/>
              </a:rPr>
              <a:t>Do jeito certo!</a:t>
            </a:r>
            <a:br>
              <a:rPr lang="pt-BR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36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Por </a:t>
            </a:r>
            <a:r>
              <a:rPr lang="pt-BR" sz="2000" dirty="0" err="1" smtClean="0">
                <a:latin typeface="Georgia" pitchFamily="18" charset="0"/>
                <a:cs typeface="Times New Roman" pitchFamily="18" charset="0"/>
              </a:rPr>
              <a:t>Jonata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 Weber - jonataa@gmail.com</a:t>
            </a:r>
            <a:br>
              <a:rPr lang="pt-BR" sz="2000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http://github.com/jonataa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436" y="5025146"/>
            <a:ext cx="6415596" cy="1500198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devfsa@googlegroups.com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http://horaextra.org/</a:t>
            </a: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http://br.phptherightway.com/</a:t>
            </a:r>
          </a:p>
        </p:txBody>
      </p:sp>
      <p:pic>
        <p:nvPicPr>
          <p:cNvPr id="3074" name="Picture 2" descr="http://www.creditouniversitario.com.br/mkt/landing/unifacs_arquivos/lp_logo_unifa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86" y="4720402"/>
            <a:ext cx="4098032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860032" y="4779306"/>
            <a:ext cx="12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Realização:</a:t>
            </a:r>
            <a:endParaRPr lang="pt-BR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6038850" cy="48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1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3" y="1916832"/>
            <a:ext cx="8142308" cy="3869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Namespace</a:t>
            </a:r>
            <a:r>
              <a:rPr lang="pt-BR" dirty="0" smtClean="0"/>
              <a:t> (Definindo)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1" y="1628800"/>
            <a:ext cx="7614335" cy="465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Namespace</a:t>
            </a:r>
            <a:r>
              <a:rPr lang="pt-BR" dirty="0" smtClean="0"/>
              <a:t> (</a:t>
            </a:r>
            <a:r>
              <a:rPr lang="pt-BR" dirty="0" err="1" smtClean="0"/>
              <a:t>Aliasing</a:t>
            </a:r>
            <a:r>
              <a:rPr lang="pt-BR" dirty="0" smtClean="0"/>
              <a:t>/</a:t>
            </a:r>
            <a:r>
              <a:rPr lang="pt-BR" dirty="0" err="1" smtClean="0"/>
              <a:t>Importing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576596" cy="4470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0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Try</a:t>
            </a:r>
            <a:r>
              <a:rPr lang="pt-BR" dirty="0" smtClean="0"/>
              <a:t>/Catch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167205" cy="479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BR" dirty="0" smtClean="0"/>
              <a:t>A </a:t>
            </a:r>
            <a:r>
              <a:rPr lang="pt-BR" dirty="0"/>
              <a:t>PDO é uma biblioteca para abstração de conexões a bancos de dados — embutida no PHP desde a versão 5.1.0 — que fornece uma interface comum para conversar com vários bancos de dados diferentes. </a:t>
            </a:r>
            <a:endParaRPr lang="pt-BR" dirty="0" smtClean="0"/>
          </a:p>
          <a:p>
            <a:pPr fontAlgn="base"/>
            <a:r>
              <a:rPr lang="pt-BR" dirty="0" smtClean="0"/>
              <a:t>A </a:t>
            </a:r>
            <a:r>
              <a:rPr lang="pt-BR" dirty="0"/>
              <a:t>PDO não irá traduzir suas consultas SQL ou emular funcionalidades que não existem; ela é feita puramente para conectar múltiplos tipos de bancos de dados com a mesma API.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4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4" y="2492896"/>
            <a:ext cx="8106773" cy="4028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56974" y="1146402"/>
            <a:ext cx="422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Alterar no php.ini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err="1"/>
              <a:t>extension_dir</a:t>
            </a:r>
            <a:r>
              <a:rPr lang="pt-BR" sz="2400" dirty="0"/>
              <a:t> = "</a:t>
            </a:r>
            <a:r>
              <a:rPr lang="pt-BR" sz="2400" dirty="0" err="1" smtClean="0"/>
              <a:t>ext</a:t>
            </a:r>
            <a:r>
              <a:rPr lang="pt-BR" sz="2400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extension=php_pdo_mysql.dll</a:t>
            </a:r>
          </a:p>
        </p:txBody>
      </p:sp>
    </p:spTree>
    <p:extLst>
      <p:ext uri="{BB962C8B-B14F-4D97-AF65-F5344CB8AC3E}">
        <p14:creationId xmlns:p14="http://schemas.microsoft.com/office/powerpoint/2010/main" val="20776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http://php.net/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http://phptherightway.com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http://www.w3schools.com/php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www.php.net/manual/en/filter.filters.validate.php</a:t>
            </a:r>
            <a:endParaRPr lang="pt-BR" dirty="0" smtClean="0"/>
          </a:p>
          <a:p>
            <a:r>
              <a:rPr lang="pt-BR" dirty="0">
                <a:hlinkClick r:id="rId6"/>
              </a:rPr>
              <a:t>http://php.net/manual/en/function.filter-var.php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3655"/>
            <a:ext cx="8376323" cy="2804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67544" y="1196752"/>
            <a:ext cx="8232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HTML</a:t>
            </a:r>
            <a:r>
              <a:rPr lang="pt-BR" sz="2400" dirty="0"/>
              <a:t> (abreviação para a expressão inglesa </a:t>
            </a:r>
            <a:r>
              <a:rPr lang="pt-BR" sz="2400" dirty="0" err="1"/>
              <a:t>HyperText</a:t>
            </a:r>
            <a:r>
              <a:rPr lang="pt-BR" sz="2400" dirty="0"/>
              <a:t> </a:t>
            </a:r>
            <a:r>
              <a:rPr lang="pt-BR" sz="2400" dirty="0" err="1"/>
              <a:t>Markup</a:t>
            </a:r>
            <a:r>
              <a:rPr lang="pt-BR" sz="2400" dirty="0"/>
              <a:t> </a:t>
            </a:r>
            <a:r>
              <a:rPr lang="pt-BR" sz="2400" dirty="0" err="1"/>
              <a:t>Language</a:t>
            </a:r>
            <a:r>
              <a:rPr lang="pt-BR" sz="2400" dirty="0"/>
              <a:t>, que significa Linguagem de Marcação de Hipertexto) é uma linguagem de marcação utilizada para produzir páginas na Web. Documentos HTML podem ser interpretados por navegadores. A tecnologia é fruto do "casamento" dos padrões </a:t>
            </a:r>
            <a:r>
              <a:rPr lang="pt-BR" sz="2400" dirty="0" err="1"/>
              <a:t>HyTime</a:t>
            </a:r>
            <a:r>
              <a:rPr lang="pt-BR" sz="2400" dirty="0"/>
              <a:t> e SGML.</a:t>
            </a:r>
          </a:p>
        </p:txBody>
      </p:sp>
    </p:spTree>
    <p:extLst>
      <p:ext uri="{BB962C8B-B14F-4D97-AF65-F5344CB8AC3E}">
        <p14:creationId xmlns:p14="http://schemas.microsoft.com/office/powerpoint/2010/main" val="36175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HTML5 (</a:t>
            </a:r>
            <a:r>
              <a:rPr lang="pt-BR" dirty="0" err="1" smtClean="0"/>
              <a:t>video</a:t>
            </a:r>
            <a:r>
              <a:rPr lang="pt-BR" dirty="0" smtClean="0"/>
              <a:t> </a:t>
            </a:r>
            <a:r>
              <a:rPr lang="pt-BR" dirty="0" err="1" smtClean="0"/>
              <a:t>tag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1"/>
            <a:ext cx="8208912" cy="328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72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$_GET / $_POST / $_REQUEST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0" y="2372575"/>
            <a:ext cx="7901771" cy="1268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5" y="4725144"/>
            <a:ext cx="62283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65740" y="1772816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Método GET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65740" y="4077072"/>
            <a:ext cx="1905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Método POST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510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Validate</a:t>
            </a:r>
            <a:r>
              <a:rPr lang="pt-BR" dirty="0"/>
              <a:t> </a:t>
            </a:r>
            <a:r>
              <a:rPr lang="pt-BR" dirty="0" err="1" smtClean="0"/>
              <a:t>filters</a:t>
            </a:r>
            <a:r>
              <a:rPr lang="pt-BR" dirty="0" smtClean="0"/>
              <a:t> / </a:t>
            </a:r>
            <a:r>
              <a:rPr lang="pt-BR" dirty="0" err="1" smtClean="0"/>
              <a:t>Sanitize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9" y="1844824"/>
            <a:ext cx="8591354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4" y="4365104"/>
            <a:ext cx="8064896" cy="2033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8712" y="1353154"/>
            <a:ext cx="26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Filter_var</a:t>
            </a:r>
            <a:r>
              <a:rPr lang="pt-BR" dirty="0" smtClean="0"/>
              <a:t> </a:t>
            </a:r>
            <a:r>
              <a:rPr lang="pt-BR" dirty="0"/>
              <a:t>(PHP 5 &gt;= 5.2.0)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3152" y="3861048"/>
            <a:ext cx="282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Filter_input</a:t>
            </a:r>
            <a:r>
              <a:rPr lang="pt-BR" dirty="0" smtClean="0"/>
              <a:t> </a:t>
            </a:r>
            <a:r>
              <a:rPr lang="pt-BR" dirty="0"/>
              <a:t>(PHP 5 &gt;= 5.2.0)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6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Validate</a:t>
            </a:r>
            <a:r>
              <a:rPr lang="pt-BR" dirty="0"/>
              <a:t> </a:t>
            </a:r>
            <a:r>
              <a:rPr lang="pt-BR" dirty="0" err="1"/>
              <a:t>filters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417221" cy="405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Sanitize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3984"/>
            <a:ext cx="8567084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48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Public</a:t>
            </a:r>
            <a:endParaRPr lang="pt-BR" dirty="0"/>
          </a:p>
          <a:p>
            <a:pPr lvl="1"/>
            <a:r>
              <a:rPr lang="pt-BR" dirty="0" smtClean="0"/>
              <a:t>Qualquer classe </a:t>
            </a:r>
            <a:r>
              <a:rPr lang="pt-BR" dirty="0"/>
              <a:t>pode ter </a:t>
            </a:r>
            <a:r>
              <a:rPr lang="pt-BR" dirty="0" smtClean="0"/>
              <a:t>acesso;</a:t>
            </a:r>
          </a:p>
          <a:p>
            <a:r>
              <a:rPr lang="pt-BR" dirty="0" smtClean="0"/>
              <a:t>Private</a:t>
            </a:r>
          </a:p>
          <a:p>
            <a:pPr lvl="1"/>
            <a:r>
              <a:rPr lang="pt-BR" dirty="0" smtClean="0"/>
              <a:t>Apenas </a:t>
            </a:r>
            <a:r>
              <a:rPr lang="pt-BR" dirty="0"/>
              <a:t>os métodos da própria classe pode manipular o </a:t>
            </a:r>
            <a:r>
              <a:rPr lang="pt-BR" dirty="0" smtClean="0"/>
              <a:t>atributo ou método;</a:t>
            </a:r>
          </a:p>
          <a:p>
            <a:r>
              <a:rPr lang="pt-BR" dirty="0" err="1" smtClean="0"/>
              <a:t>Protected</a:t>
            </a:r>
            <a:endParaRPr lang="pt-BR" dirty="0" smtClean="0"/>
          </a:p>
          <a:p>
            <a:pPr lvl="1"/>
            <a:r>
              <a:rPr lang="pt-BR" dirty="0" smtClean="0"/>
              <a:t>Pode </a:t>
            </a:r>
            <a:r>
              <a:rPr lang="pt-BR" dirty="0"/>
              <a:t>ser acessado apenas pela própria classe ou pelas suas </a:t>
            </a:r>
            <a:r>
              <a:rPr lang="pt-BR" dirty="0" smtClean="0"/>
              <a:t>subclasses.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5" y="1988840"/>
            <a:ext cx="8066668" cy="3854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271</Words>
  <Application>Microsoft Office PowerPoint</Application>
  <PresentationFormat>Apresentação na tela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PHP Do jeito certo!  Por Jonata Weber - jonataa@gmail.com http://github.com/jonataa</vt:lpstr>
      <vt:lpstr>HTML</vt:lpstr>
      <vt:lpstr>HTML5 (video tag)</vt:lpstr>
      <vt:lpstr>$_GET / $_POST / $_REQUEST</vt:lpstr>
      <vt:lpstr>Validate filters / Sanitize filters</vt:lpstr>
      <vt:lpstr>Validate filters</vt:lpstr>
      <vt:lpstr>Sanitize filters</vt:lpstr>
      <vt:lpstr>Modificadores de Acesso</vt:lpstr>
      <vt:lpstr>Modificadores de Acesso</vt:lpstr>
      <vt:lpstr>Herança</vt:lpstr>
      <vt:lpstr>DateTime</vt:lpstr>
      <vt:lpstr>Namespace (Definindo)</vt:lpstr>
      <vt:lpstr>Namespace (Aliasing/Importing)</vt:lpstr>
      <vt:lpstr>Try/Catch</vt:lpstr>
      <vt:lpstr>PDO</vt:lpstr>
      <vt:lpstr>PDO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Do jeito certo!</dc:title>
  <dc:creator>Wk022</dc:creator>
  <cp:lastModifiedBy>Jonata Weber</cp:lastModifiedBy>
  <cp:revision>233</cp:revision>
  <dcterms:created xsi:type="dcterms:W3CDTF">2013-03-07T12:52:06Z</dcterms:created>
  <dcterms:modified xsi:type="dcterms:W3CDTF">2013-04-13T11:42:40Z</dcterms:modified>
</cp:coreProperties>
</file>