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72" r:id="rId2"/>
    <p:sldId id="273" r:id="rId3"/>
    <p:sldId id="274" r:id="rId4"/>
    <p:sldId id="281" r:id="rId5"/>
    <p:sldId id="276" r:id="rId6"/>
    <p:sldId id="257" r:id="rId7"/>
    <p:sldId id="270" r:id="rId8"/>
    <p:sldId id="271" r:id="rId9"/>
    <p:sldId id="269" r:id="rId10"/>
    <p:sldId id="258" r:id="rId11"/>
    <p:sldId id="278" r:id="rId12"/>
    <p:sldId id="259" r:id="rId13"/>
    <p:sldId id="260" r:id="rId14"/>
    <p:sldId id="261" r:id="rId15"/>
    <p:sldId id="262" r:id="rId16"/>
    <p:sldId id="266" r:id="rId17"/>
    <p:sldId id="267" r:id="rId18"/>
    <p:sldId id="268" r:id="rId19"/>
    <p:sldId id="279" r:id="rId20"/>
    <p:sldId id="277" r:id="rId21"/>
    <p:sldId id="280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A047-77A6-DB4B-9D1D-7577F3600555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8EFD-52E7-BC49-9E83-3C047D0A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3" y="410440"/>
            <a:ext cx="823692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600" b="1" dirty="0" smtClean="0"/>
              <a:t>PHP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3567" y="2794603"/>
            <a:ext cx="3876856" cy="830997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spAutoFit/>
          </a:bodyPr>
          <a:lstStyle/>
          <a:p>
            <a:r>
              <a:rPr lang="pt-BR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Do jeito certo!</a:t>
            </a:r>
            <a:endParaRPr lang="pt-BR" sz="4800" dirty="0">
              <a:solidFill>
                <a:schemeClr val="bg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2" descr="lp_logo_unifacs.png (400×200)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4" y="4698085"/>
            <a:ext cx="4319829" cy="2159915"/>
          </a:xfrm>
          <a:prstGeom prst="rect">
            <a:avLst/>
          </a:prstGeom>
          <a:ln>
            <a:noFill/>
          </a:ln>
          <a:extLst/>
        </p:spPr>
      </p:pic>
      <p:sp>
        <p:nvSpPr>
          <p:cNvPr id="5" name="CaixaDeTexto 3"/>
          <p:cNvSpPr txBox="1"/>
          <p:nvPr/>
        </p:nvSpPr>
        <p:spPr>
          <a:xfrm>
            <a:off x="5619319" y="5370951"/>
            <a:ext cx="30851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Por </a:t>
            </a:r>
            <a:r>
              <a:rPr lang="pt-BR" sz="2800" dirty="0" err="1" smtClean="0"/>
              <a:t>Jonata</a:t>
            </a:r>
            <a:r>
              <a:rPr lang="pt-BR" sz="2800" dirty="0" smtClean="0"/>
              <a:t> Weber</a:t>
            </a:r>
          </a:p>
          <a:p>
            <a:r>
              <a:rPr lang="pt-BR" dirty="0" smtClean="0"/>
              <a:t>jonataa@gmail.com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441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84086" y="722313"/>
            <a:ext cx="6187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IF / ELSEIF / ELSE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" y="2066899"/>
            <a:ext cx="8041638" cy="38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03967" y="722313"/>
            <a:ext cx="55474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Operador Ternário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825"/>
            <a:ext cx="9208103" cy="30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4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084" y="260648"/>
            <a:ext cx="6493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WHILE / DO-WHILE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2" y="1451524"/>
            <a:ext cx="5564470" cy="50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53923" y="260648"/>
            <a:ext cx="56475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FOR / FOREACH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66546"/>
            <a:ext cx="7488832" cy="2226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1885"/>
          <a:stretch/>
        </p:blipFill>
        <p:spPr>
          <a:xfrm>
            <a:off x="827584" y="3692957"/>
            <a:ext cx="7629110" cy="28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3395" y="260648"/>
            <a:ext cx="3608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FOREACH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3" y="1400900"/>
            <a:ext cx="8049146" cy="48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19812" y="260648"/>
            <a:ext cx="2915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4" y="1329673"/>
            <a:ext cx="6051928" cy="5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02795" y="260648"/>
            <a:ext cx="51498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Include / </a:t>
            </a:r>
            <a:r>
              <a:rPr lang="pt-BR" sz="5400" b="1" dirty="0" err="1" smtClean="0"/>
              <a:t>Require</a:t>
            </a:r>
            <a:endParaRPr lang="pt-BR" sz="5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422" y="1337199"/>
            <a:ext cx="143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rquivo1.php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422" y="4188244"/>
            <a:ext cx="143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arquivo2.php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90" y="1706530"/>
            <a:ext cx="7351717" cy="217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4" y="4652750"/>
            <a:ext cx="8770146" cy="18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0746" y="400054"/>
            <a:ext cx="856715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/>
              <a:t>Include</a:t>
            </a:r>
          </a:p>
          <a:p>
            <a:r>
              <a:rPr lang="pt-BR" sz="2800" b="1" dirty="0" smtClean="0"/>
              <a:t>Exibe um “</a:t>
            </a:r>
            <a:r>
              <a:rPr lang="pt-BR" sz="2800" b="1" dirty="0" err="1" smtClean="0"/>
              <a:t>Warning</a:t>
            </a:r>
            <a:r>
              <a:rPr lang="pt-BR" sz="2800" b="1" dirty="0" smtClean="0"/>
              <a:t>” e não interrompe a execução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46" y="2310356"/>
            <a:ext cx="8472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Warning: include(arquivo3.php): failed to open stream: No such file or directory in /Users/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jweber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dev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/projects/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/arquivo2.php on line 3</a:t>
            </a:r>
          </a:p>
          <a:p>
            <a:endParaRPr lang="en-US" dirty="0"/>
          </a:p>
          <a:p>
            <a:r>
              <a:rPr lang="en-US" b="1" dirty="0"/>
              <a:t>Warning: include(): Failed opening 'arquivo3.php' for inclusion (</a:t>
            </a:r>
            <a:r>
              <a:rPr lang="en-US" b="1" dirty="0" err="1"/>
              <a:t>include_path</a:t>
            </a:r>
            <a:r>
              <a:rPr lang="en-US" b="1" dirty="0"/>
              <a:t>='.:') in /Users/</a:t>
            </a:r>
            <a:r>
              <a:rPr lang="en-US" b="1" dirty="0" err="1"/>
              <a:t>jweber</a:t>
            </a:r>
            <a:r>
              <a:rPr lang="en-US" b="1" dirty="0"/>
              <a:t>/</a:t>
            </a:r>
            <a:r>
              <a:rPr lang="en-US" b="1" dirty="0" err="1"/>
              <a:t>dev</a:t>
            </a:r>
            <a:r>
              <a:rPr lang="en-US" b="1" dirty="0"/>
              <a:t>/projects/</a:t>
            </a:r>
            <a:r>
              <a:rPr lang="en-US" b="1" dirty="0" err="1"/>
              <a:t>php</a:t>
            </a:r>
            <a:r>
              <a:rPr lang="en-US" b="1" dirty="0"/>
              <a:t>/arquivo2.php on line 3</a:t>
            </a:r>
          </a:p>
          <a:p>
            <a:endParaRPr lang="en-US" dirty="0"/>
          </a:p>
          <a:p>
            <a:r>
              <a:rPr lang="en-US" dirty="0">
                <a:solidFill>
                  <a:srgbClr val="595959"/>
                </a:solidFill>
              </a:rPr>
              <a:t>Fatal error: Call to undefined function </a:t>
            </a:r>
            <a:r>
              <a:rPr lang="en-US" dirty="0" err="1">
                <a:solidFill>
                  <a:srgbClr val="595959"/>
                </a:solidFill>
              </a:rPr>
              <a:t>dobrar</a:t>
            </a:r>
            <a:r>
              <a:rPr lang="en-US" dirty="0">
                <a:solidFill>
                  <a:srgbClr val="595959"/>
                </a:solidFill>
              </a:rPr>
              <a:t>() in /Users/</a:t>
            </a:r>
            <a:r>
              <a:rPr lang="en-US" dirty="0" err="1">
                <a:solidFill>
                  <a:srgbClr val="595959"/>
                </a:solidFill>
              </a:rPr>
              <a:t>jweber</a:t>
            </a:r>
            <a:r>
              <a:rPr lang="en-US" dirty="0">
                <a:solidFill>
                  <a:srgbClr val="595959"/>
                </a:solidFill>
              </a:rPr>
              <a:t>/</a:t>
            </a:r>
            <a:r>
              <a:rPr lang="en-US" dirty="0" err="1">
                <a:solidFill>
                  <a:srgbClr val="595959"/>
                </a:solidFill>
              </a:rPr>
              <a:t>dev</a:t>
            </a:r>
            <a:r>
              <a:rPr lang="en-US" dirty="0">
                <a:solidFill>
                  <a:srgbClr val="595959"/>
                </a:solidFill>
              </a:rPr>
              <a:t>/projects/</a:t>
            </a:r>
            <a:r>
              <a:rPr lang="en-US" dirty="0" err="1">
                <a:solidFill>
                  <a:srgbClr val="595959"/>
                </a:solidFill>
              </a:rPr>
              <a:t>php</a:t>
            </a:r>
            <a:r>
              <a:rPr lang="en-US" dirty="0">
                <a:solidFill>
                  <a:srgbClr val="595959"/>
                </a:solidFill>
              </a:rPr>
              <a:t>/arquivo2.php on line 5</a:t>
            </a:r>
          </a:p>
        </p:txBody>
      </p:sp>
    </p:spTree>
    <p:extLst>
      <p:ext uri="{BB962C8B-B14F-4D97-AF65-F5344CB8AC3E}">
        <p14:creationId xmlns:p14="http://schemas.microsoft.com/office/powerpoint/2010/main" val="156949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0746" y="400054"/>
            <a:ext cx="856715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err="1" smtClean="0"/>
              <a:t>Require</a:t>
            </a:r>
            <a:endParaRPr lang="pt-BR" sz="5400" b="1" dirty="0" smtClean="0"/>
          </a:p>
          <a:p>
            <a:r>
              <a:rPr lang="pt-BR" sz="2800" b="1" dirty="0" smtClean="0"/>
              <a:t>Exibe um “Fatal </a:t>
            </a:r>
            <a:r>
              <a:rPr lang="pt-BR" sz="2800" b="1" dirty="0" err="1" smtClean="0"/>
              <a:t>Error</a:t>
            </a:r>
            <a:r>
              <a:rPr lang="pt-BR" sz="2800" b="1" dirty="0" smtClean="0"/>
              <a:t>” e interrompe a execução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746" y="2310356"/>
            <a:ext cx="84721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Warning: require(arquivo3.php): failed to open stream: No such file or directory in /Users/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jweber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dev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/projects/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php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/arquivo2.php on line 3</a:t>
            </a: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Fatal error: require(): Failed opening required 'arquivo3.php' (</a:t>
            </a:r>
            <a:r>
              <a:rPr lang="en-US" dirty="0" err="1"/>
              <a:t>include_path</a:t>
            </a:r>
            <a:r>
              <a:rPr lang="en-US" dirty="0"/>
              <a:t>='.:') in /Users/</a:t>
            </a:r>
            <a:r>
              <a:rPr lang="en-US" dirty="0" err="1"/>
              <a:t>jweber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/projects/</a:t>
            </a:r>
            <a:r>
              <a:rPr lang="en-US" dirty="0" err="1"/>
              <a:t>php</a:t>
            </a:r>
            <a:r>
              <a:rPr lang="en-US" dirty="0"/>
              <a:t>/arquivo2.php on line 3</a:t>
            </a:r>
          </a:p>
        </p:txBody>
      </p:sp>
    </p:spTree>
    <p:extLst>
      <p:ext uri="{BB962C8B-B14F-4D97-AF65-F5344CB8AC3E}">
        <p14:creationId xmlns:p14="http://schemas.microsoft.com/office/powerpoint/2010/main" val="856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" y="1701799"/>
            <a:ext cx="9063862" cy="4409887"/>
          </a:xfrm>
          <a:prstGeom prst="rect">
            <a:avLst/>
          </a:prstGeom>
        </p:spPr>
      </p:pic>
      <p:sp>
        <p:nvSpPr>
          <p:cNvPr id="3" name="Retângulo 1"/>
          <p:cNvSpPr/>
          <p:nvPr/>
        </p:nvSpPr>
        <p:spPr>
          <a:xfrm>
            <a:off x="2688872" y="260648"/>
            <a:ext cx="37776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Date &amp; Time</a:t>
            </a:r>
          </a:p>
        </p:txBody>
      </p:sp>
    </p:spTree>
    <p:extLst>
      <p:ext uri="{BB962C8B-B14F-4D97-AF65-F5344CB8AC3E}">
        <p14:creationId xmlns:p14="http://schemas.microsoft.com/office/powerpoint/2010/main" val="217919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38606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/>
              <a:t>Prática!</a:t>
            </a: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31339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38606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 smtClean="0"/>
              <a:t>Prática!</a:t>
            </a: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23350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8575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err="1" smtClean="0">
                <a:solidFill>
                  <a:srgbClr val="FFFF00"/>
                </a:solidFill>
              </a:rPr>
              <a:t>FizzBuzz</a:t>
            </a:r>
            <a:endParaRPr lang="pt-BR" sz="6000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701" y="1975589"/>
            <a:ext cx="84084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Neste problema, você deverá exibir uma lista de 1 a 100, um em cada linha, com as seguintes exceções</a:t>
            </a:r>
            <a:r>
              <a:rPr lang="pt-BR" sz="2800" dirty="0" smtClean="0"/>
              <a:t>:</a:t>
            </a:r>
          </a:p>
          <a:p>
            <a:endParaRPr lang="pt-BR" sz="2800" dirty="0"/>
          </a:p>
          <a:p>
            <a:pPr marL="457200" indent="-457200">
              <a:buFont typeface="Arial"/>
              <a:buChar char="•"/>
            </a:pPr>
            <a:r>
              <a:rPr lang="pt-BR" sz="2000" dirty="0"/>
              <a:t>Números divisíveis por 3 deve aparecer como '</a:t>
            </a:r>
            <a:r>
              <a:rPr lang="pt-BR" sz="2000" dirty="0" err="1"/>
              <a:t>Fizz</a:t>
            </a:r>
            <a:r>
              <a:rPr lang="pt-BR" sz="2000" dirty="0"/>
              <a:t>' ao invés do número;</a:t>
            </a:r>
          </a:p>
          <a:p>
            <a:pPr marL="457200" indent="-457200">
              <a:buFont typeface="Arial"/>
              <a:buChar char="•"/>
            </a:pPr>
            <a:r>
              <a:rPr lang="pt-BR" sz="2000" dirty="0"/>
              <a:t>Números divisíveis por 5 devem aparecer como '</a:t>
            </a:r>
            <a:r>
              <a:rPr lang="pt-BR" sz="2000" dirty="0" err="1"/>
              <a:t>Buzz</a:t>
            </a:r>
            <a:r>
              <a:rPr lang="pt-BR" sz="2000" dirty="0"/>
              <a:t>' ao invés do número;</a:t>
            </a:r>
          </a:p>
          <a:p>
            <a:pPr marL="457200" indent="-457200">
              <a:buFont typeface="Arial"/>
              <a:buChar char="•"/>
            </a:pPr>
            <a:r>
              <a:rPr lang="pt-BR" sz="2000" dirty="0"/>
              <a:t>Números divisíveis por 3 e 5 devem aparecer como '</a:t>
            </a:r>
            <a:r>
              <a:rPr lang="pt-BR" sz="2000" dirty="0" err="1"/>
              <a:t>FizzBuzz</a:t>
            </a:r>
            <a:r>
              <a:rPr lang="pt-BR" sz="2000" dirty="0"/>
              <a:t>' ao invés do </a:t>
            </a:r>
            <a:r>
              <a:rPr lang="pt-BR" sz="2000" dirty="0" smtClean="0"/>
              <a:t>número’.</a:t>
            </a:r>
          </a:p>
        </p:txBody>
      </p:sp>
    </p:spTree>
    <p:extLst>
      <p:ext uri="{BB962C8B-B14F-4D97-AF65-F5344CB8AC3E}">
        <p14:creationId xmlns:p14="http://schemas.microsoft.com/office/powerpoint/2010/main" val="22691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1519624"/>
            <a:ext cx="871296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Site oficial do PHP </a:t>
            </a:r>
            <a:r>
              <a:rPr lang="en-US" dirty="0" smtClean="0"/>
              <a:t>– http://</a:t>
            </a:r>
            <a:r>
              <a:rPr lang="en-US" dirty="0" err="1" smtClean="0"/>
              <a:t>php.net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PHP The </a:t>
            </a:r>
            <a:r>
              <a:rPr lang="pt-BR" dirty="0" err="1" smtClean="0"/>
              <a:t>Right</a:t>
            </a:r>
            <a:r>
              <a:rPr lang="pt-BR" dirty="0" smtClean="0"/>
              <a:t> Way - </a:t>
            </a:r>
            <a:r>
              <a:rPr lang="en-US" dirty="0"/>
              <a:t>http://</a:t>
            </a:r>
            <a:r>
              <a:rPr lang="en-US" dirty="0" err="1"/>
              <a:t>www.phptherightway.com</a:t>
            </a:r>
            <a:r>
              <a:rPr lang="en-US" dirty="0"/>
              <a:t>/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Wikipédia - </a:t>
            </a:r>
            <a:r>
              <a:rPr lang="pt-BR" dirty="0"/>
              <a:t>http://</a:t>
            </a:r>
            <a:r>
              <a:rPr lang="pt-BR" dirty="0" smtClean="0"/>
              <a:t>pt.wikipedia.org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err="1" smtClean="0"/>
              <a:t>TuxRadar</a:t>
            </a:r>
            <a:r>
              <a:rPr lang="pt-BR" dirty="0" smtClean="0"/>
              <a:t> - </a:t>
            </a:r>
            <a:r>
              <a:rPr lang="pt-BR" dirty="0"/>
              <a:t>http://www.tuxradar.com/practicalphp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Servidores da Web - </a:t>
            </a:r>
            <a:r>
              <a:rPr lang="pt-BR" dirty="0"/>
              <a:t>http://informatica.hsw.uol.com.br/servidores-da-web.htm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http</a:t>
            </a:r>
            <a:r>
              <a:rPr lang="pt-BR" dirty="0"/>
              <a:t>://www.lornajane.net/posts/2012/php-5-4-benchmarks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3528" y="404664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25065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8575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FF00"/>
                </a:solidFill>
              </a:rPr>
              <a:t>Exercício 1</a:t>
            </a:r>
            <a:endParaRPr lang="pt-BR" sz="6000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701" y="1975589"/>
            <a:ext cx="840846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Faça um script em PHP que leia três notas de um aluno e calcule a média aritmética deste aluno.</a:t>
            </a:r>
          </a:p>
          <a:p>
            <a:endParaRPr lang="pt-BR" sz="2800" dirty="0"/>
          </a:p>
          <a:p>
            <a:pPr marL="457200" indent="-457200">
              <a:buFont typeface="Arial"/>
              <a:buChar char="•"/>
            </a:pPr>
            <a:r>
              <a:rPr lang="pt-BR" sz="2000" dirty="0" smtClean="0"/>
              <a:t>Deverá ser uma função que receba três parâmetros </a:t>
            </a:r>
            <a:r>
              <a:rPr lang="pt-BR" sz="2000" dirty="0" err="1" smtClean="0"/>
              <a:t>float</a:t>
            </a:r>
            <a:r>
              <a:rPr lang="pt-BR" sz="2000" dirty="0" smtClean="0"/>
              <a:t> (ou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pt-BR" sz="2000" dirty="0" smtClean="0"/>
              <a:t>A função deverá retornar a média aritmética do aluno em </a:t>
            </a:r>
            <a:r>
              <a:rPr lang="pt-BR" sz="2000" dirty="0" err="1" smtClean="0"/>
              <a:t>float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4030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8575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FF00"/>
                </a:solidFill>
              </a:rPr>
              <a:t>Exercício 2</a:t>
            </a:r>
            <a:endParaRPr lang="pt-BR" sz="6000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701" y="1975589"/>
            <a:ext cx="84084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Faça um script em PHP que converta HORAS em SEGUNDOS.</a:t>
            </a:r>
          </a:p>
          <a:p>
            <a:endParaRPr lang="pt-BR" sz="2800" dirty="0"/>
          </a:p>
          <a:p>
            <a:pPr marL="457200" indent="-457200">
              <a:buFont typeface="Arial"/>
              <a:buChar char="•"/>
            </a:pPr>
            <a:r>
              <a:rPr lang="pt-BR" sz="2000" dirty="0" smtClean="0"/>
              <a:t>Deverá ser uma função que </a:t>
            </a:r>
            <a:r>
              <a:rPr lang="pt-BR" sz="2000" dirty="0" smtClean="0"/>
              <a:t>recebe </a:t>
            </a:r>
            <a:r>
              <a:rPr lang="pt-BR" sz="2000" dirty="0" smtClean="0"/>
              <a:t>um número inteiro em horas, </a:t>
            </a:r>
            <a:r>
              <a:rPr lang="pt-BR" sz="2000" dirty="0" err="1" smtClean="0"/>
              <a:t>ex</a:t>
            </a:r>
            <a:r>
              <a:rPr lang="pt-BR" sz="2000" dirty="0" smtClean="0"/>
              <a:t>: 20</a:t>
            </a:r>
          </a:p>
          <a:p>
            <a:pPr marL="457200" indent="-457200">
              <a:buFont typeface="Arial"/>
              <a:buChar char="•"/>
            </a:pPr>
            <a:r>
              <a:rPr lang="pt-BR" sz="2000" dirty="0" smtClean="0"/>
              <a:t>A função deverá retornar um inteiro em segundos, </a:t>
            </a:r>
            <a:r>
              <a:rPr lang="pt-BR" sz="2000" dirty="0" err="1" smtClean="0"/>
              <a:t>ex</a:t>
            </a:r>
            <a:r>
              <a:rPr lang="pt-BR" sz="2000" dirty="0" smtClean="0"/>
              <a:t>: 72000.</a:t>
            </a:r>
          </a:p>
          <a:p>
            <a:pPr marL="457200" indent="-457200">
              <a:buFont typeface="Arial"/>
              <a:buChar char="•"/>
            </a:pPr>
            <a:r>
              <a:rPr lang="pt-BR" sz="2000" dirty="0" smtClean="0"/>
              <a:t>O script deverá imprimir o resultado no seguinte formato:</a:t>
            </a:r>
          </a:p>
          <a:p>
            <a:pPr marL="914400" lvl="1" indent="-457200">
              <a:buFont typeface="Arial"/>
              <a:buChar char="•"/>
            </a:pPr>
            <a:r>
              <a:rPr lang="pt-BR" sz="2000" dirty="0" smtClean="0"/>
              <a:t>20 horas têm 72000 segundos</a:t>
            </a:r>
          </a:p>
        </p:txBody>
      </p:sp>
    </p:spTree>
    <p:extLst>
      <p:ext uri="{BB962C8B-B14F-4D97-AF65-F5344CB8AC3E}">
        <p14:creationId xmlns:p14="http://schemas.microsoft.com/office/powerpoint/2010/main" val="1608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"/>
          <p:cNvSpPr/>
          <p:nvPr/>
        </p:nvSpPr>
        <p:spPr>
          <a:xfrm>
            <a:off x="3720122" y="1139845"/>
            <a:ext cx="5423878" cy="2072362"/>
          </a:xfrm>
          <a:prstGeom prst="rect">
            <a:avLst/>
          </a:prstGeom>
          <a:noFill/>
        </p:spPr>
        <p:txBody>
          <a:bodyPr wrap="square" lIns="0" tIns="365760" rIns="0" bIns="0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pt-BR" sz="16600" b="1" dirty="0" smtClean="0">
                <a:ln w="3175" cmpd="sng">
                  <a:noFill/>
                </a:ln>
                <a:solidFill>
                  <a:srgbClr val="FFFF00"/>
                </a:solidFill>
              </a:rPr>
              <a:t>PHP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1045" y="3215029"/>
            <a:ext cx="2922176" cy="1154162"/>
          </a:xfrm>
          <a:prstGeom prst="rect">
            <a:avLst/>
          </a:prstGeom>
          <a:solidFill>
            <a:srgbClr val="FFFF00"/>
          </a:solidFill>
        </p:spPr>
        <p:txBody>
          <a:bodyPr wrap="square" tIns="0" bIns="137160" rtlCol="0" anchor="ctr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</a:rPr>
              <a:t>Básico</a:t>
            </a:r>
            <a:endParaRPr lang="pt-BR" sz="7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7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1546" y="321452"/>
            <a:ext cx="8822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/>
              <a:t>Agenda</a:t>
            </a:r>
            <a:endParaRPr lang="pt-BR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1547" y="1703950"/>
            <a:ext cx="665602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Operadores</a:t>
            </a:r>
            <a:r>
              <a:rPr lang="en-US" sz="3600" dirty="0" smtClean="0"/>
              <a:t> de String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Operadores</a:t>
            </a:r>
            <a:r>
              <a:rPr lang="en-US" sz="3600" dirty="0" smtClean="0"/>
              <a:t> de </a:t>
            </a:r>
            <a:r>
              <a:rPr lang="en-US" sz="3600" dirty="0" err="1" smtClean="0"/>
              <a:t>Atribuição</a:t>
            </a: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Incremento</a:t>
            </a:r>
            <a:r>
              <a:rPr lang="en-US" sz="3600" dirty="0" smtClean="0"/>
              <a:t> / </a:t>
            </a:r>
            <a:r>
              <a:rPr lang="en-US" sz="3600" dirty="0" err="1" smtClean="0"/>
              <a:t>Decremento</a:t>
            </a: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Estruturas</a:t>
            </a:r>
            <a:r>
              <a:rPr lang="en-US" sz="3600" dirty="0" smtClean="0"/>
              <a:t> de </a:t>
            </a:r>
            <a:r>
              <a:rPr lang="en-US" sz="3600" dirty="0" err="1" smtClean="0"/>
              <a:t>Controle</a:t>
            </a: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err="1" smtClean="0"/>
              <a:t>Operador</a:t>
            </a:r>
            <a:r>
              <a:rPr lang="en-US" sz="3600" dirty="0" smtClean="0"/>
              <a:t> </a:t>
            </a:r>
            <a:r>
              <a:rPr lang="en-US" sz="3600" dirty="0" err="1" smtClean="0"/>
              <a:t>Ternário</a:t>
            </a: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Include / Require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Date &amp; Time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53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1182" y="827224"/>
            <a:ext cx="62930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Operadores de </a:t>
            </a:r>
            <a:r>
              <a:rPr lang="pt-BR" sz="5400" b="1" dirty="0" err="1" smtClean="0"/>
              <a:t>String</a:t>
            </a:r>
            <a:endParaRPr lang="pt-BR" sz="5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6" y="2457201"/>
            <a:ext cx="8326050" cy="25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76388" y="1147386"/>
            <a:ext cx="76026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Operadores de Atribuição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4" y="2829690"/>
            <a:ext cx="8949656" cy="21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8872" y="1111376"/>
            <a:ext cx="7697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dirty="0" smtClean="0"/>
              <a:t>Incremento / Decremento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3" y="2740238"/>
            <a:ext cx="8380148" cy="26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436</TotalTime>
  <Words>510</Words>
  <Application>Microsoft Macintosh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 Weber</dc:creator>
  <cp:lastModifiedBy>Jonata Weber</cp:lastModifiedBy>
  <cp:revision>60</cp:revision>
  <dcterms:created xsi:type="dcterms:W3CDTF">2013-09-15T18:48:27Z</dcterms:created>
  <dcterms:modified xsi:type="dcterms:W3CDTF">2013-09-21T16:40:18Z</dcterms:modified>
</cp:coreProperties>
</file>