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260" r:id="rId4"/>
    <p:sldId id="300" r:id="rId5"/>
    <p:sldId id="280" r:id="rId6"/>
    <p:sldId id="281" r:id="rId7"/>
    <p:sldId id="282" r:id="rId8"/>
    <p:sldId id="286" r:id="rId9"/>
    <p:sldId id="287" r:id="rId10"/>
    <p:sldId id="288" r:id="rId11"/>
    <p:sldId id="289" r:id="rId12"/>
    <p:sldId id="283" r:id="rId13"/>
    <p:sldId id="290" r:id="rId14"/>
    <p:sldId id="295" r:id="rId15"/>
    <p:sldId id="293" r:id="rId16"/>
    <p:sldId id="296" r:id="rId17"/>
    <p:sldId id="294" r:id="rId18"/>
    <p:sldId id="292" r:id="rId19"/>
    <p:sldId id="284" r:id="rId20"/>
    <p:sldId id="285" r:id="rId21"/>
    <p:sldId id="278" r:id="rId22"/>
    <p:sldId id="279" r:id="rId23"/>
    <p:sldId id="297" r:id="rId24"/>
    <p:sldId id="301" r:id="rId25"/>
    <p:sldId id="302" r:id="rId26"/>
    <p:sldId id="29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6569-D118-476B-B578-69A00F30207A}" type="datetimeFigureOut">
              <a:rPr lang="pt-BR" smtClean="0"/>
              <a:t>06/04/2013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AEABC-0021-458D-B296-696C343C6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761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214F2-74F2-41C3-BC87-F0B198ECC5AA}" type="datetimeFigureOut">
              <a:rPr lang="pt-BR" smtClean="0"/>
              <a:t>06/04/2013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D2AEA-5E2E-4F00-A67D-C4C6392C8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16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2AEA-5E2E-4F00-A67D-C4C6392C8B2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6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F5A5-A043-45C5-893A-0B26C9F4C2DA}" type="datetime1">
              <a:rPr lang="pt-BR" smtClean="0"/>
              <a:t>06/04/2013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E68-6ABE-484B-8EE6-A3717B6A92B7}" type="datetime1">
              <a:rPr lang="pt-BR" smtClean="0"/>
              <a:t>06/04/2013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58E-5DA0-4BDF-8B0C-1F5912E8D7DF}" type="datetime1">
              <a:rPr lang="pt-BR" smtClean="0"/>
              <a:t>06/04/2013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790F-4256-4F6A-9640-C354FE93934A}" type="datetime1">
              <a:rPr lang="pt-BR" smtClean="0"/>
              <a:t>06/04/2013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AA2-6204-4D03-8F20-689F0F2D232F}" type="datetime1">
              <a:rPr lang="pt-BR" smtClean="0"/>
              <a:t>06/04/2013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0987-294C-4F89-B031-67055535B89F}" type="datetime1">
              <a:rPr lang="pt-BR" smtClean="0"/>
              <a:t>06/04/2013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A03-D00E-4E75-8461-7CDABEF07806}" type="datetime1">
              <a:rPr lang="pt-BR" smtClean="0"/>
              <a:t>06/04/2013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931-C948-43BD-BA2C-DF75B6E41AB5}" type="datetime1">
              <a:rPr lang="pt-BR" smtClean="0"/>
              <a:t>06/04/2013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A82D-C220-41CE-BBA5-9C38D134F432}" type="datetime1">
              <a:rPr lang="pt-BR" smtClean="0"/>
              <a:t>06/04/2013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5524-C44A-4E73-9BCF-97B91017CC5E}" type="datetime1">
              <a:rPr lang="pt-BR" smtClean="0"/>
              <a:t>06/04/2013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D3B4-4998-4915-96B0-4BCC8F39072F}" type="datetime1">
              <a:rPr lang="pt-BR" smtClean="0"/>
              <a:t>06/04/2013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D165-F2F7-413A-AF45-C5545E596E73}" type="datetime1">
              <a:rPr lang="pt-BR" smtClean="0"/>
              <a:t>06/04/2013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hptherightway.com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vmedia.com.br/introducao-ao-formato-json/25275#ixzz2Pg36eQUL" TargetMode="External"/><Relationship Id="rId4" Type="http://schemas.openxmlformats.org/officeDocument/2006/relationships/hyperlink" Target="http://www.w3schools.com/ph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341206"/>
            <a:ext cx="7772400" cy="3807874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Georgia" pitchFamily="18" charset="0"/>
                <a:cs typeface="Times New Roman" pitchFamily="18" charset="0"/>
              </a:rPr>
              <a:t>PHP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>
                <a:latin typeface="Georgia" pitchFamily="18" charset="0"/>
                <a:cs typeface="Times New Roman" pitchFamily="18" charset="0"/>
              </a:rPr>
              <a:t>Do jeito certo!</a:t>
            </a:r>
            <a:br>
              <a:rPr lang="pt-BR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36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Por </a:t>
            </a:r>
            <a:r>
              <a:rPr lang="pt-BR" sz="2000" dirty="0" err="1" smtClean="0">
                <a:latin typeface="Georgia" pitchFamily="18" charset="0"/>
                <a:cs typeface="Times New Roman" pitchFamily="18" charset="0"/>
              </a:rPr>
              <a:t>Jonata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 Weber - jonataa@gmail.com</a:t>
            </a:r>
            <a:br>
              <a:rPr lang="pt-BR" sz="2000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http://github.com/jonataa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436" y="5025146"/>
            <a:ext cx="6415596" cy="1500198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devfsa@googlegroups.com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http://horaextra.org/</a:t>
            </a: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http://br.phptherightway.com/</a:t>
            </a:r>
          </a:p>
        </p:txBody>
      </p:sp>
      <p:pic>
        <p:nvPicPr>
          <p:cNvPr id="3074" name="Picture 2" descr="http://www.creditouniversitario.com.br/mkt/landing/unifacs_arquivos/lp_logo_unifa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86" y="4720402"/>
            <a:ext cx="40980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860032" y="4779306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Realização:</a:t>
            </a: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Arathmetic</a:t>
            </a:r>
            <a:r>
              <a:rPr lang="pt-BR" dirty="0" smtClean="0"/>
              <a:t> </a:t>
            </a:r>
            <a:r>
              <a:rPr lang="pt-BR" dirty="0" err="1" smtClean="0"/>
              <a:t>Operators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75" y="1643050"/>
            <a:ext cx="39909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143380"/>
            <a:ext cx="57531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60095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14818"/>
            <a:ext cx="7643866" cy="1178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034" y="1500174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 IF</a:t>
            </a:r>
            <a:endParaRPr lang="pt-BR" sz="3200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06908"/>
            <a:ext cx="3000396" cy="3822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/>
          <p:cNvSpPr/>
          <p:nvPr/>
        </p:nvSpPr>
        <p:spPr>
          <a:xfrm>
            <a:off x="5143504" y="1463966"/>
            <a:ext cx="1745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 SWITCH</a:t>
            </a:r>
            <a:endParaRPr lang="pt-BR" sz="3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r="40705"/>
          <a:stretch>
            <a:fillRect/>
          </a:stretch>
        </p:blipFill>
        <p:spPr bwMode="auto">
          <a:xfrm>
            <a:off x="571472" y="2143116"/>
            <a:ext cx="3929090" cy="215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t="3571" b="3571"/>
          <a:stretch>
            <a:fillRect/>
          </a:stretch>
        </p:blipFill>
        <p:spPr bwMode="auto">
          <a:xfrm>
            <a:off x="500034" y="2143116"/>
            <a:ext cx="3796909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143116"/>
            <a:ext cx="3891786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3643306" y="1214422"/>
            <a:ext cx="1691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elseif</a:t>
            </a:r>
            <a:r>
              <a:rPr lang="en-US" sz="2000" dirty="0" smtClean="0"/>
              <a:t>/else if</a:t>
            </a:r>
          </a:p>
          <a:p>
            <a:pPr algn="ctr"/>
            <a:r>
              <a:rPr lang="en-US" sz="2000" dirty="0" smtClean="0"/>
              <a:t>(PHP 4, PHP 5)</a:t>
            </a:r>
            <a:endParaRPr lang="pt-BR" sz="20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476091"/>
            <a:ext cx="3786214" cy="953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034" y="1357298"/>
            <a:ext cx="7286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</a:t>
            </a:r>
            <a:r>
              <a:rPr lang="en-US" sz="3200" b="1" dirty="0" smtClean="0"/>
              <a:t>Break</a:t>
            </a:r>
            <a:r>
              <a:rPr lang="en-US" sz="2400" dirty="0" smtClean="0"/>
              <a:t> (PHP 4, PHP 5)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Finaliza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das </a:t>
            </a:r>
            <a:r>
              <a:rPr lang="en-US" sz="2400" dirty="0" err="1" smtClean="0"/>
              <a:t>seguintes</a:t>
            </a:r>
            <a:r>
              <a:rPr lang="en-US" sz="2400" dirty="0" smtClean="0"/>
              <a:t> </a:t>
            </a:r>
            <a:r>
              <a:rPr lang="en-US" sz="2400" dirty="0" err="1" smtClean="0"/>
              <a:t>estruturas</a:t>
            </a:r>
            <a:r>
              <a:rPr lang="en-US" sz="2400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b="1" i="1" dirty="0" smtClean="0"/>
              <a:t>for</a:t>
            </a:r>
            <a:r>
              <a:rPr lang="en-US" sz="2400" dirty="0" smtClean="0"/>
              <a:t>, </a:t>
            </a:r>
            <a:r>
              <a:rPr lang="en-US" sz="2400" b="1" i="1" dirty="0" err="1" smtClean="0"/>
              <a:t>foreach</a:t>
            </a:r>
            <a:r>
              <a:rPr lang="en-US" sz="2400" dirty="0" smtClean="0"/>
              <a:t>, </a:t>
            </a:r>
            <a:r>
              <a:rPr lang="en-US" sz="2400" b="1" i="1" dirty="0" smtClean="0"/>
              <a:t>while</a:t>
            </a:r>
            <a:r>
              <a:rPr lang="en-US" sz="2400" dirty="0" smtClean="0"/>
              <a:t>, </a:t>
            </a:r>
            <a:r>
              <a:rPr lang="en-US" sz="2400" b="1" i="1" dirty="0" smtClean="0"/>
              <a:t>do-while</a:t>
            </a:r>
            <a:r>
              <a:rPr lang="en-US" sz="2400" dirty="0" smtClean="0"/>
              <a:t> </a:t>
            </a:r>
            <a:r>
              <a:rPr lang="en-US" sz="2400" dirty="0" err="1" smtClean="0"/>
              <a:t>ou</a:t>
            </a:r>
            <a:r>
              <a:rPr lang="en-US" sz="2400" dirty="0" smtClean="0"/>
              <a:t> </a:t>
            </a:r>
            <a:r>
              <a:rPr lang="en-US" sz="2400" b="1" i="1" dirty="0" smtClean="0"/>
              <a:t>switch</a:t>
            </a:r>
            <a:r>
              <a:rPr lang="en-US" sz="2400" dirty="0" smtClean="0"/>
              <a:t>.</a:t>
            </a:r>
            <a:endParaRPr lang="pt-BR" sz="4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929486" cy="3784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61935" y="157637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do-while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32670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4643438" y="1571612"/>
            <a:ext cx="55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r="22152"/>
          <a:stretch>
            <a:fillRect/>
          </a:stretch>
        </p:blipFill>
        <p:spPr bwMode="auto">
          <a:xfrm>
            <a:off x="4572000" y="2071678"/>
            <a:ext cx="3514718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 b="11764"/>
          <a:stretch>
            <a:fillRect/>
          </a:stretch>
        </p:blipFill>
        <p:spPr bwMode="auto">
          <a:xfrm>
            <a:off x="4714876" y="3714752"/>
            <a:ext cx="3200400" cy="1285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034" y="1357298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</a:t>
            </a:r>
            <a:r>
              <a:rPr lang="en-US" sz="3200" b="1" dirty="0" smtClean="0"/>
              <a:t>Continue</a:t>
            </a:r>
            <a:r>
              <a:rPr lang="en-US" sz="2400" dirty="0" smtClean="0"/>
              <a:t> (PHP 4, PHP 5)</a:t>
            </a:r>
          </a:p>
          <a:p>
            <a:pPr>
              <a:buFont typeface="Courier New" pitchFamily="49" charset="0"/>
              <a:buChar char="o"/>
            </a:pPr>
            <a:r>
              <a:rPr lang="pt-BR" sz="2400" dirty="0" smtClean="0"/>
              <a:t> É usado dentro de estruturas de </a:t>
            </a:r>
            <a:r>
              <a:rPr lang="pt-BR" sz="2400" dirty="0" err="1" smtClean="0"/>
              <a:t>looping</a:t>
            </a:r>
            <a:r>
              <a:rPr lang="pt-BR" sz="2400" dirty="0" smtClean="0"/>
              <a:t> para saltar para a próxima interação e continuar a execução.</a:t>
            </a:r>
            <a:endParaRPr lang="pt-BR" sz="4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143248"/>
            <a:ext cx="5490010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61935" y="1328742"/>
            <a:ext cx="114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foreach</a:t>
            </a:r>
            <a:endParaRPr lang="en-US" sz="2000" b="1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77035"/>
            <a:ext cx="4429156" cy="832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95620"/>
            <a:ext cx="36004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2549" y="2895620"/>
            <a:ext cx="3038475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43306" y="1214422"/>
            <a:ext cx="1691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while</a:t>
            </a:r>
            <a:endParaRPr lang="en-US" sz="2000" b="1" dirty="0" smtClean="0"/>
          </a:p>
          <a:p>
            <a:pPr algn="ctr"/>
            <a:r>
              <a:rPr lang="en-US" sz="2000" dirty="0" smtClean="0"/>
              <a:t>(PHP 4, PHP 5)</a:t>
            </a:r>
            <a:endParaRPr lang="pt-BR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103" y="2103888"/>
            <a:ext cx="5443541" cy="421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Controles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034" y="1500174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 IF</a:t>
            </a:r>
            <a:endParaRPr lang="pt-BR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2787992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r="36894"/>
          <a:stretch>
            <a:fillRect/>
          </a:stretch>
        </p:blipFill>
        <p:spPr bwMode="auto">
          <a:xfrm>
            <a:off x="4143372" y="2214554"/>
            <a:ext cx="4134111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Anônimas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24030"/>
          </a:xfrm>
        </p:spPr>
        <p:txBody>
          <a:bodyPr>
            <a:normAutofit/>
          </a:bodyPr>
          <a:lstStyle/>
          <a:p>
            <a:r>
              <a:rPr lang="pt-BR" dirty="0"/>
              <a:t>Uma função anônima é qualquer função que não possui ou não precise de um nome identificador, estas funções podem ser definidas em qualquer lugar e normalmente são atribuídas a uma variável e/ou utilizadas como </a:t>
            </a:r>
            <a:r>
              <a:rPr lang="pt-BR" dirty="0" err="1" smtClean="0"/>
              <a:t>callback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PHP </a:t>
            </a:r>
            <a:r>
              <a:rPr lang="pt-BR" dirty="0"/>
              <a:t>possui funções anônimas desde o PHP </a:t>
            </a:r>
            <a:r>
              <a:rPr lang="pt-BR" dirty="0" smtClean="0"/>
              <a:t>5.3;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Ternary</a:t>
            </a:r>
            <a:r>
              <a:rPr lang="pt-BR" dirty="0" smtClean="0"/>
              <a:t> </a:t>
            </a:r>
            <a:r>
              <a:rPr lang="pt-BR" dirty="0" err="1" smtClean="0"/>
              <a:t>operators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r="27461"/>
          <a:stretch>
            <a:fillRect/>
          </a:stretch>
        </p:blipFill>
        <p:spPr bwMode="auto">
          <a:xfrm>
            <a:off x="642910" y="1785926"/>
            <a:ext cx="7727774" cy="314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Objetos / POO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50" y="1386603"/>
            <a:ext cx="5222354" cy="5210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Objects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7858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Converting to object:</a:t>
            </a:r>
            <a:endParaRPr lang="pt-B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500990" cy="90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3571875"/>
            <a:ext cx="7500991" cy="284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Include, </a:t>
            </a:r>
            <a:r>
              <a:rPr lang="pt-BR" dirty="0" err="1" smtClean="0"/>
              <a:t>Require</a:t>
            </a:r>
            <a:r>
              <a:rPr lang="pt-BR" dirty="0" smtClean="0"/>
              <a:t>, </a:t>
            </a:r>
            <a:r>
              <a:rPr lang="pt-BR" dirty="0" err="1" smtClean="0"/>
              <a:t>Include_once</a:t>
            </a:r>
            <a:r>
              <a:rPr lang="pt-BR" dirty="0" smtClean="0"/>
              <a:t> e </a:t>
            </a:r>
            <a:r>
              <a:rPr lang="pt-BR" dirty="0" err="1" smtClean="0"/>
              <a:t>Require_once</a:t>
            </a: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5286412" cy="414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 é um modelo </a:t>
            </a:r>
            <a:r>
              <a:rPr lang="pt-BR" dirty="0" smtClean="0"/>
              <a:t>para</a:t>
            </a:r>
            <a:r>
              <a:rPr lang="pt-BR" dirty="0"/>
              <a:t> </a:t>
            </a:r>
            <a:r>
              <a:rPr lang="pt-BR" b="1" dirty="0"/>
              <a:t>armazenamento</a:t>
            </a:r>
            <a:r>
              <a:rPr lang="pt-BR" dirty="0"/>
              <a:t> e </a:t>
            </a:r>
            <a:r>
              <a:rPr lang="pt-BR" b="1" dirty="0"/>
              <a:t>transmissão</a:t>
            </a:r>
            <a:r>
              <a:rPr lang="pt-BR" dirty="0"/>
              <a:t> de informações no formato texto. </a:t>
            </a:r>
            <a:endParaRPr lang="pt-BR" dirty="0" smtClean="0"/>
          </a:p>
          <a:p>
            <a:r>
              <a:rPr lang="pt-BR" dirty="0"/>
              <a:t>Apesar de muito simples, tem sido bastante utilizado por aplicações Web devido a sua capacidade de estruturar informações de uma forma bem mais </a:t>
            </a:r>
            <a:r>
              <a:rPr lang="pt-BR" b="1" dirty="0"/>
              <a:t>compacta</a:t>
            </a:r>
            <a:r>
              <a:rPr lang="pt-BR" dirty="0"/>
              <a:t> do que a conseguida pelo modelo XML, tornando mais rápido o </a:t>
            </a:r>
            <a:r>
              <a:rPr lang="pt-BR" dirty="0" err="1"/>
              <a:t>parsing</a:t>
            </a:r>
            <a:r>
              <a:rPr lang="pt-BR" dirty="0"/>
              <a:t> dessas informações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5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JSON</a:t>
            </a:r>
            <a:endParaRPr lang="pt-BR" dirty="0"/>
          </a:p>
        </p:txBody>
      </p:sp>
      <p:pic>
        <p:nvPicPr>
          <p:cNvPr id="1026" name="Picture 2" descr="http://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6" y="1767740"/>
            <a:ext cx="7704856" cy="14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1" y="4005064"/>
            <a:ext cx="7564110" cy="14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http://php.net/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http://phptherightway.com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http://www.w3schools.com/php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Introdução ao formato JSON</a:t>
            </a:r>
            <a:r>
              <a:rPr lang="pt-BR" dirty="0"/>
              <a:t> </a:t>
            </a:r>
            <a:r>
              <a:rPr lang="pt-BR" dirty="0">
                <a:hlinkClick r:id="rId5"/>
              </a:rPr>
              <a:t>http://www.devmedia.com.br/introducao-ao-formato-json/25275#ixzz2Pg36eQUL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Anônimas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446683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Lambda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62" y="2055152"/>
            <a:ext cx="6158728" cy="1661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5" y="4775003"/>
            <a:ext cx="7444697" cy="14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979984" y="4005064"/>
            <a:ext cx="1894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err="1" smtClean="0"/>
              <a:t>Closure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Anônimas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8557"/>
            <a:ext cx="6889908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115615" y="1268760"/>
            <a:ext cx="1894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err="1" smtClean="0"/>
              <a:t>Closure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143008"/>
          </a:xfrm>
        </p:spPr>
        <p:txBody>
          <a:bodyPr>
            <a:noAutofit/>
          </a:bodyPr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é </a:t>
            </a:r>
            <a:r>
              <a:rPr lang="en-US" dirty="0" err="1" smtClean="0"/>
              <a:t>considerada</a:t>
            </a:r>
            <a:r>
              <a:rPr lang="en-US" dirty="0" smtClean="0"/>
              <a:t> </a:t>
            </a:r>
            <a:r>
              <a:rPr lang="en-US" dirty="0" err="1" smtClean="0"/>
              <a:t>nula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atribuido</a:t>
            </a:r>
            <a:r>
              <a:rPr lang="en-US" dirty="0" smtClean="0"/>
              <a:t> o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NULL;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3857652" cy="1035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28596" y="4000504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800" dirty="0" smtClean="0"/>
              <a:t>Quando não tiver atribuído valor algum;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572008"/>
            <a:ext cx="4793185" cy="1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42942"/>
          </a:xfrm>
        </p:spPr>
        <p:txBody>
          <a:bodyPr>
            <a:noAutofit/>
          </a:bodyPr>
          <a:lstStyle/>
          <a:p>
            <a:r>
              <a:rPr lang="pt-BR" dirty="0" smtClean="0"/>
              <a:t>E quando usar a função </a:t>
            </a:r>
            <a:r>
              <a:rPr lang="pt-BR" dirty="0" err="1" smtClean="0"/>
              <a:t>unset</a:t>
            </a:r>
            <a:r>
              <a:rPr lang="pt-BR" dirty="0" smtClean="0"/>
              <a:t>().</a:t>
            </a:r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189463" cy="228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786742" cy="2100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071942"/>
            <a:ext cx="8001056" cy="194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90" y="1804319"/>
            <a:ext cx="8248276" cy="1481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3788524"/>
            <a:ext cx="8215370" cy="1997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</a:t>
            </a:r>
            <a:r>
              <a:rPr lang="pt-BR" dirty="0" smtClean="0"/>
              <a:t>-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post-increment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629525" cy="462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236</Words>
  <Application>Microsoft Office PowerPoint</Application>
  <PresentationFormat>Apresentação na tela (4:3)</PresentationFormat>
  <Paragraphs>88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PHP Do jeito certo!  Por Jonata Weber - jonataa@gmail.com http://github.com/jonataa</vt:lpstr>
      <vt:lpstr>Funções Anônimas</vt:lpstr>
      <vt:lpstr>Funções Anônimas</vt:lpstr>
      <vt:lpstr>Funções Anônimas</vt:lpstr>
      <vt:lpstr>NULL</vt:lpstr>
      <vt:lpstr>NULL</vt:lpstr>
      <vt:lpstr>Variáveis</vt:lpstr>
      <vt:lpstr>Variáveis</vt:lpstr>
      <vt:lpstr>Pre- and post-increment</vt:lpstr>
      <vt:lpstr>Arathmetic Operators</vt:lpstr>
      <vt:lpstr>Operadores de Atribuição</vt:lpstr>
      <vt:lpstr>Estrutura de Controles</vt:lpstr>
      <vt:lpstr>Estrutura de Controles</vt:lpstr>
      <vt:lpstr>Estrutura de Controles</vt:lpstr>
      <vt:lpstr>Estrutura de Controles</vt:lpstr>
      <vt:lpstr>Estrutura de Controles</vt:lpstr>
      <vt:lpstr>Estrutura de Controles</vt:lpstr>
      <vt:lpstr>Estrutura de Controles</vt:lpstr>
      <vt:lpstr>Estrutura de Controles</vt:lpstr>
      <vt:lpstr>Ternary operators</vt:lpstr>
      <vt:lpstr>Classes e Objetos / POO</vt:lpstr>
      <vt:lpstr>Objects</vt:lpstr>
      <vt:lpstr>Include, Require, Include_once e Require_once</vt:lpstr>
      <vt:lpstr>JSON</vt:lpstr>
      <vt:lpstr>JSON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 jeito certo!</dc:title>
  <dc:creator>Wk022</dc:creator>
  <cp:lastModifiedBy>Jonata Weber</cp:lastModifiedBy>
  <cp:revision>205</cp:revision>
  <dcterms:created xsi:type="dcterms:W3CDTF">2013-03-07T12:52:06Z</dcterms:created>
  <dcterms:modified xsi:type="dcterms:W3CDTF">2013-04-06T11:30:57Z</dcterms:modified>
</cp:coreProperties>
</file>