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20/07/2022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20/07/2022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13"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37"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7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49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2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1"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85"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09"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33"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7/20/2022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89"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9"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hyperlink" Target="https://github.com/vamsigutha/EshoppingZone-Spring-boot"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drive.google.com/file/d/1Kok2SSwRgqioPFCIosVPynC41Vabv253/view?usp=sharing"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600975692"/>
              </p:ext>
            </p:extLst>
          </p:nvPr>
        </p:nvGraphicFramePr>
        <p:xfrm>
          <a:off x="9229514" y="1185944"/>
          <a:ext cx="3038686" cy="5380205"/>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501134">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4083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Auto Wiring.</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31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08331">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675202">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5011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a:t>
                      </a:r>
                      <a:r>
                        <a:rPr kumimoji="0" lang="en-US" sz="700" u="none" strike="noStrike" kern="1200" cap="none" spc="0" normalizeH="0" baseline="0" dirty="0" err="1">
                          <a:ln>
                            <a:noFill/>
                          </a:ln>
                          <a:solidFill>
                            <a:schemeClr val="tx1"/>
                          </a:solidFill>
                          <a:effectLst/>
                          <a:uLnTx/>
                          <a:uFillTx/>
                          <a:latin typeface="+mn-lt"/>
                          <a:ea typeface="+mn-ea"/>
                          <a:cs typeface="+mn-cs"/>
                        </a:rPr>
                        <a:t>Hystrix</a:t>
                      </a:r>
                      <a:r>
                        <a:rPr kumimoji="0" lang="en-US" sz="700" u="none" strike="noStrike" kern="1200" cap="none" spc="0" normalizeH="0" baseline="0" dirty="0">
                          <a:ln>
                            <a:noFill/>
                          </a:ln>
                          <a:solidFill>
                            <a:schemeClr val="tx1"/>
                          </a:solidFill>
                          <a:effectLst/>
                          <a:uLnTx/>
                          <a:uFillTx/>
                          <a:latin typeface="+mn-lt"/>
                          <a:ea typeface="+mn-ea"/>
                          <a:cs typeface="+mn-cs"/>
                        </a:rPr>
                        <a:t>,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7121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118256">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25984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
                      </a:r>
                    </a:p>
                  </a:txBody>
                  <a:tcPr/>
                </a:tc>
                <a:extLst>
                  <a:ext uri="{0D108BD9-81ED-4DB2-BD59-A6C34878D82A}">
                    <a16:rowId xmlns:a16="http://schemas.microsoft.com/office/drawing/2014/main" val="2298680090"/>
                  </a:ext>
                </a:extLst>
              </a:tr>
              <a:tr h="37121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5984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37121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Jenkins configuration, Build Pipelines, notifications, quality gate understanding</a:t>
                      </a:r>
                    </a:p>
                  </a:txBody>
                  <a:tcPr/>
                </a:tc>
                <a:extLst>
                  <a:ext uri="{0D108BD9-81ED-4DB2-BD59-A6C34878D82A}">
                    <a16:rowId xmlns:a16="http://schemas.microsoft.com/office/drawing/2014/main" val="3653916308"/>
                  </a:ext>
                </a:extLst>
              </a:tr>
              <a:tr h="40833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836674"/>
            <a:ext cx="4008437" cy="3108113"/>
          </a:xfrm>
        </p:spPr>
        <p:txBody>
          <a:bodyPr/>
          <a:lstStyle/>
          <a:p>
            <a:pPr eaLnBrk="1" hangingPunct="1">
              <a:lnSpc>
                <a:spcPct val="114000"/>
              </a:lnSpc>
            </a:pPr>
            <a:r>
              <a:rPr lang="en-US" altLang="nl-NL" sz="1400" b="1" dirty="0"/>
              <a:t>Flight Booking System</a:t>
            </a:r>
          </a:p>
          <a:p>
            <a:pPr eaLnBrk="1" hangingPunct="1">
              <a:lnSpc>
                <a:spcPct val="114000"/>
              </a:lnSpc>
            </a:pPr>
            <a:r>
              <a:rPr lang="en-IN" altLang="en-US" sz="1400" dirty="0"/>
              <a:t>Completed end to end case study of Flight Booking System Application along with Swagger and Data validation for UI for User login. UI and React used for user interface</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6975" y="596899"/>
            <a:ext cx="6056312" cy="282975"/>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733800" y="1332712"/>
            <a:ext cx="3478876" cy="489736"/>
          </a:xfrm>
        </p:spPr>
        <p:txBody>
          <a:bodyPr/>
          <a:lstStyle/>
          <a:p>
            <a:pPr eaLnBrk="1" hangingPunct="1"/>
            <a:r>
              <a:rPr lang="nl-NL" altLang="nl-NL" dirty="0"/>
              <a:t>Hyderabad</a:t>
            </a:r>
          </a:p>
          <a:p>
            <a:pPr eaLnBrk="1" hangingPunct="1"/>
            <a:r>
              <a:rPr lang="nl-NL" altLang="nl-NL" dirty="0"/>
              <a:t>Challapalli.Hari-chandana@capgemini.com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274662" y="1822448"/>
            <a:ext cx="2456213" cy="390525"/>
          </a:xfrm>
        </p:spPr>
        <p:txBody>
          <a:bodyPr/>
          <a:lstStyle/>
          <a:p>
            <a:pPr eaLnBrk="1" hangingPunct="1"/>
            <a:r>
              <a:rPr lang="nl-NL" altLang="nl-NL" dirty="0"/>
              <a:t>+91 9390384345</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3272230"/>
          </a:xfrm>
        </p:spPr>
        <p:txBody>
          <a:bodyPr/>
          <a:lstStyle/>
          <a:p>
            <a:r>
              <a:rPr lang="en-US" altLang="en-US" sz="1100" b="1" dirty="0"/>
              <a:t>Full Stack Developer</a:t>
            </a:r>
          </a:p>
          <a:p>
            <a:pPr marL="171450" indent="-171450">
              <a:buFont typeface="Arial" panose="020B0604020202020204" pitchFamily="34" charset="0"/>
              <a:buChar char="•"/>
            </a:pPr>
            <a:r>
              <a:rPr lang="en-US" b="1" dirty="0"/>
              <a:t>Java Microservices</a:t>
            </a:r>
            <a:r>
              <a:rPr lang="en-US" dirty="0"/>
              <a:t> Development knowledge using </a:t>
            </a:r>
            <a:r>
              <a:rPr lang="en-US" b="1" dirty="0"/>
              <a:t>Spring boot, Spring Cloud API Gateway,</a:t>
            </a:r>
            <a:r>
              <a:rPr lang="en-US" dirty="0"/>
              <a:t> Eureka server.</a:t>
            </a:r>
          </a:p>
          <a:p>
            <a:pPr marL="171450" indent="-171450">
              <a:buFont typeface="Arial" panose="020B0604020202020204" pitchFamily="34" charset="0"/>
              <a:buChar char="•"/>
            </a:pPr>
            <a:r>
              <a:rPr lang="en-US" dirty="0"/>
              <a:t>React developer with working knowledge on ReactJS(Components, redux)</a:t>
            </a:r>
          </a:p>
          <a:p>
            <a:pPr marL="171450" indent="-171450">
              <a:buFont typeface="Arial" panose="020B0604020202020204" pitchFamily="34" charset="0"/>
              <a:buChar char="•"/>
            </a:pPr>
            <a:r>
              <a:rPr lang="en-US" dirty="0"/>
              <a:t> Implemented </a:t>
            </a:r>
            <a:r>
              <a:rPr lang="en-US" b="1" dirty="0"/>
              <a:t>Nodejs in case </a:t>
            </a:r>
            <a:r>
              <a:rPr lang="en-US" b="1" i="1" dirty="0"/>
              <a:t>study</a:t>
            </a:r>
            <a:r>
              <a:rPr lang="en-US" b="1" dirty="0"/>
              <a:t> and upskilling my knowledge on it.</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Mockito.</a:t>
            </a:r>
          </a:p>
          <a:p>
            <a:pPr marL="171450" indent="-171450">
              <a:buFont typeface="Arial" panose="020B0604020202020204" pitchFamily="34" charset="0"/>
              <a:buChar char="•"/>
            </a:pPr>
            <a:r>
              <a:rPr lang="en-US" dirty="0"/>
              <a:t>Hands  on experience in developing web pages using HTML5,CSS3,Object Oriented Java Script,ES6.</a:t>
            </a:r>
          </a:p>
          <a:p>
            <a:r>
              <a:rPr lang="en-US" altLang="nl-NL" dirty="0"/>
              <a:t>.</a:t>
            </a:r>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Challapalli Hari Chandana</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pic>
        <p:nvPicPr>
          <p:cNvPr id="718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66400" y="1995527"/>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Master Of Computer Science</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2019 - 2021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7" name="Picture Placeholder 6">
            <a:extLst>
              <a:ext uri="{FF2B5EF4-FFF2-40B4-BE49-F238E27FC236}">
                <a16:creationId xmlns:a16="http://schemas.microsoft.com/office/drawing/2014/main" id="{DC9CA59C-13BD-47CF-97FB-2F41EC829632}"/>
              </a:ext>
            </a:extLst>
          </p:cNvPr>
          <p:cNvSpPr>
            <a:spLocks noGrp="1"/>
          </p:cNvSpPr>
          <p:nvPr>
            <p:ph type="pic" sz="quarter" idx="46"/>
          </p:nvPr>
        </p:nvSpPr>
        <p:spPr/>
      </p:sp>
      <p:pic>
        <p:nvPicPr>
          <p:cNvPr id="20" name="Google Shape;59;p7">
            <a:extLst>
              <a:ext uri="{FF2B5EF4-FFF2-40B4-BE49-F238E27FC236}">
                <a16:creationId xmlns:a16="http://schemas.microsoft.com/office/drawing/2014/main" id="{2F341940-940A-4108-B9F3-71E78C14724A}"/>
              </a:ext>
            </a:extLst>
          </p:cNvPr>
          <p:cNvPicPr preferRelativeResize="0"/>
          <p:nvPr/>
        </p:nvPicPr>
        <p:blipFill>
          <a:blip r:embed="rId8">
            <a:extLst>
              <a:ext uri="{28A0092B-C50C-407E-A947-70E740481C1C}">
                <a14:useLocalDpi xmlns:a14="http://schemas.microsoft.com/office/drawing/2010/main" val="0"/>
              </a:ext>
            </a:extLst>
          </a:blip>
          <a:srcRect t="10249" b="10249"/>
          <a:stretch/>
        </p:blipFill>
        <p:spPr>
          <a:xfrm>
            <a:off x="390965" y="236121"/>
            <a:ext cx="1812183" cy="1735628"/>
          </a:xfrm>
          <a:prstGeom prst="ellipse">
            <a:avLst/>
          </a:prstGeom>
          <a:noFill/>
          <a:ln>
            <a:noFill/>
          </a:ln>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1017D36EA31D4DB6CCB854F346BF94" ma:contentTypeVersion="5" ma:contentTypeDescription="Create a new document." ma:contentTypeScope="" ma:versionID="e344830c4ef38c115c512f067f13b8e6">
  <xsd:schema xmlns:xsd="http://www.w3.org/2001/XMLSchema" xmlns:xs="http://www.w3.org/2001/XMLSchema" xmlns:p="http://schemas.microsoft.com/office/2006/metadata/properties" xmlns:ns3="4098e4b2-2ce2-4c43-a6a0-f75e17f98026" xmlns:ns4="9dbebd53-d244-4e72-983c-b201b114bc2c" targetNamespace="http://schemas.microsoft.com/office/2006/metadata/properties" ma:root="true" ma:fieldsID="6094c2eaea8e77ed16d29ea6fe260458" ns3:_="" ns4:_="">
    <xsd:import namespace="4098e4b2-2ce2-4c43-a6a0-f75e17f98026"/>
    <xsd:import namespace="9dbebd53-d244-4e72-983c-b201b114bc2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98e4b2-2ce2-4c43-a6a0-f75e17f980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dbebd53-d244-4e72-983c-b201b114bc2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terms/"/>
    <ds:schemaRef ds:uri="4098e4b2-2ce2-4c43-a6a0-f75e17f98026"/>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9dbebd53-d244-4e72-983c-b201b114bc2c"/>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45DD1BF9-AE93-4AC8-9DB9-542E608BD0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98e4b2-2ce2-4c43-a6a0-f75e17f98026"/>
    <ds:schemaRef ds:uri="9dbebd53-d244-4e72-983c-b201b114bc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2401</TotalTime>
  <Words>323</Words>
  <Application>Microsoft Office PowerPoint</Application>
  <PresentationFormat>Widescreen</PresentationFormat>
  <Paragraphs>56</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Hari Chandana, Challapalli</cp:lastModifiedBy>
  <cp:revision>116</cp:revision>
  <dcterms:created xsi:type="dcterms:W3CDTF">2020-09-22T06:24:34Z</dcterms:created>
  <dcterms:modified xsi:type="dcterms:W3CDTF">2022-07-20T16:32:40Z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0x010100CA1017D36EA31D4DB6CCB854F346BF94</vt:lpwstr>
  </property>
</Properties>
</file>