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B86B40-5F9F-45E2-86BB-88D9EAD22239}" v="2" dt="2025-03-10T11:14:15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9FMonteiro.ACC" userId="7df3f353-100c-46d4-93a2-ec18134f25f4" providerId="ADAL" clId="{A7B86B40-5F9F-45E2-86BB-88D9EAD22239}"/>
    <pc:docChg chg="undo custSel addSld delSld modSld">
      <pc:chgData name="19FMonteiro.ACC" userId="7df3f353-100c-46d4-93a2-ec18134f25f4" providerId="ADAL" clId="{A7B86B40-5F9F-45E2-86BB-88D9EAD22239}" dt="2025-03-10T11:34:41.100" v="969" actId="26606"/>
      <pc:docMkLst>
        <pc:docMk/>
      </pc:docMkLst>
      <pc:sldChg chg="addSp delSp modSp new mod setBg addAnim setClrOvrMap">
        <pc:chgData name="19FMonteiro.ACC" userId="7df3f353-100c-46d4-93a2-ec18134f25f4" providerId="ADAL" clId="{A7B86B40-5F9F-45E2-86BB-88D9EAD22239}" dt="2025-03-10T11:34:41.100" v="969" actId="26606"/>
        <pc:sldMkLst>
          <pc:docMk/>
          <pc:sldMk cId="1847503021" sldId="256"/>
        </pc:sldMkLst>
        <pc:spChg chg="mod">
          <ac:chgData name="19FMonteiro.ACC" userId="7df3f353-100c-46d4-93a2-ec18134f25f4" providerId="ADAL" clId="{A7B86B40-5F9F-45E2-86BB-88D9EAD22239}" dt="2025-03-10T11:34:41.100" v="969" actId="26606"/>
          <ac:spMkLst>
            <pc:docMk/>
            <pc:sldMk cId="1847503021" sldId="256"/>
            <ac:spMk id="2" creationId="{9A58072E-8912-6B14-BA86-C5292288A392}"/>
          </ac:spMkLst>
        </pc:spChg>
        <pc:spChg chg="mod">
          <ac:chgData name="19FMonteiro.ACC" userId="7df3f353-100c-46d4-93a2-ec18134f25f4" providerId="ADAL" clId="{A7B86B40-5F9F-45E2-86BB-88D9EAD22239}" dt="2025-03-10T11:34:41.100" v="969" actId="26606"/>
          <ac:spMkLst>
            <pc:docMk/>
            <pc:sldMk cId="1847503021" sldId="256"/>
            <ac:spMk id="3" creationId="{8089DA02-A37C-0B64-721F-E9E5A2B803DA}"/>
          </ac:spMkLst>
        </pc:spChg>
        <pc:spChg chg="add del">
          <ac:chgData name="19FMonteiro.ACC" userId="7df3f353-100c-46d4-93a2-ec18134f25f4" providerId="ADAL" clId="{A7B86B40-5F9F-45E2-86BB-88D9EAD22239}" dt="2025-03-10T11:34:41.100" v="969" actId="26606"/>
          <ac:spMkLst>
            <pc:docMk/>
            <pc:sldMk cId="1847503021" sldId="256"/>
            <ac:spMk id="9" creationId="{71B2258F-86CA-4D4D-8270-BC05FCDEBFB3}"/>
          </ac:spMkLst>
        </pc:spChg>
        <pc:spChg chg="add">
          <ac:chgData name="19FMonteiro.ACC" userId="7df3f353-100c-46d4-93a2-ec18134f25f4" providerId="ADAL" clId="{A7B86B40-5F9F-45E2-86BB-88D9EAD22239}" dt="2025-03-10T11:34:41.100" v="969" actId="26606"/>
          <ac:spMkLst>
            <pc:docMk/>
            <pc:sldMk cId="1847503021" sldId="256"/>
            <ac:spMk id="14" creationId="{06DA9DF9-31F7-4056-B42E-878CC92417B8}"/>
          </ac:spMkLst>
        </pc:spChg>
        <pc:picChg chg="add mod ord">
          <ac:chgData name="19FMonteiro.ACC" userId="7df3f353-100c-46d4-93a2-ec18134f25f4" providerId="ADAL" clId="{A7B86B40-5F9F-45E2-86BB-88D9EAD22239}" dt="2025-03-10T11:34:41.100" v="969" actId="26606"/>
          <ac:picMkLst>
            <pc:docMk/>
            <pc:sldMk cId="1847503021" sldId="256"/>
            <ac:picMk id="5" creationId="{94EDEC48-C972-9880-3405-C44DC0FBE0FD}"/>
          </ac:picMkLst>
        </pc:picChg>
      </pc:sldChg>
      <pc:sldChg chg="addSp delSp modSp new mod setBg">
        <pc:chgData name="19FMonteiro.ACC" userId="7df3f353-100c-46d4-93a2-ec18134f25f4" providerId="ADAL" clId="{A7B86B40-5F9F-45E2-86BB-88D9EAD22239}" dt="2025-03-10T11:30:49.213" v="907" actId="26606"/>
        <pc:sldMkLst>
          <pc:docMk/>
          <pc:sldMk cId="826608286" sldId="257"/>
        </pc:sldMkLst>
        <pc:spChg chg="mod">
          <ac:chgData name="19FMonteiro.ACC" userId="7df3f353-100c-46d4-93a2-ec18134f25f4" providerId="ADAL" clId="{A7B86B40-5F9F-45E2-86BB-88D9EAD22239}" dt="2025-03-10T11:30:49.213" v="907" actId="26606"/>
          <ac:spMkLst>
            <pc:docMk/>
            <pc:sldMk cId="826608286" sldId="257"/>
            <ac:spMk id="2" creationId="{6362C1AE-7759-12BF-444A-FD1949BCBA8E}"/>
          </ac:spMkLst>
        </pc:spChg>
        <pc:spChg chg="mod">
          <ac:chgData name="19FMonteiro.ACC" userId="7df3f353-100c-46d4-93a2-ec18134f25f4" providerId="ADAL" clId="{A7B86B40-5F9F-45E2-86BB-88D9EAD22239}" dt="2025-03-10T11:30:49.213" v="907" actId="26606"/>
          <ac:spMkLst>
            <pc:docMk/>
            <pc:sldMk cId="826608286" sldId="257"/>
            <ac:spMk id="3" creationId="{9362685E-C04A-D9C9-594A-3224C2391E7C}"/>
          </ac:spMkLst>
        </pc:spChg>
        <pc:spChg chg="add">
          <ac:chgData name="19FMonteiro.ACC" userId="7df3f353-100c-46d4-93a2-ec18134f25f4" providerId="ADAL" clId="{A7B86B40-5F9F-45E2-86BB-88D9EAD22239}" dt="2025-03-10T11:30:49.213" v="907" actId="26606"/>
          <ac:spMkLst>
            <pc:docMk/>
            <pc:sldMk cId="826608286" sldId="257"/>
            <ac:spMk id="5" creationId="{18873D23-2DCF-4B31-A009-95721C06E8E1}"/>
          </ac:spMkLst>
        </pc:spChg>
        <pc:spChg chg="add">
          <ac:chgData name="19FMonteiro.ACC" userId="7df3f353-100c-46d4-93a2-ec18134f25f4" providerId="ADAL" clId="{A7B86B40-5F9F-45E2-86BB-88D9EAD22239}" dt="2025-03-10T11:30:49.213" v="907" actId="26606"/>
          <ac:spMkLst>
            <pc:docMk/>
            <pc:sldMk cId="826608286" sldId="257"/>
            <ac:spMk id="6" creationId="{C13EF075-D4EF-4929-ADBC-91B27DA19955}"/>
          </ac:spMkLst>
        </pc:spChg>
        <pc:spChg chg="add del">
          <ac:chgData name="19FMonteiro.ACC" userId="7df3f353-100c-46d4-93a2-ec18134f25f4" providerId="ADAL" clId="{A7B86B40-5F9F-45E2-86BB-88D9EAD22239}" dt="2025-03-10T11:28:53.266" v="892" actId="26606"/>
          <ac:spMkLst>
            <pc:docMk/>
            <pc:sldMk cId="826608286" sldId="257"/>
            <ac:spMk id="8" creationId="{5C8908E2-EE49-44D2-9428-A28D2312A8D5}"/>
          </ac:spMkLst>
        </pc:spChg>
        <pc:spChg chg="add del">
          <ac:chgData name="19FMonteiro.ACC" userId="7df3f353-100c-46d4-93a2-ec18134f25f4" providerId="ADAL" clId="{A7B86B40-5F9F-45E2-86BB-88D9EAD22239}" dt="2025-03-10T11:28:53.266" v="892" actId="26606"/>
          <ac:spMkLst>
            <pc:docMk/>
            <pc:sldMk cId="826608286" sldId="257"/>
            <ac:spMk id="14" creationId="{BD92035A-AA2F-4CD8-A556-1CE8BDEC75BD}"/>
          </ac:spMkLst>
        </pc:spChg>
        <pc:spChg chg="add del">
          <ac:chgData name="19FMonteiro.ACC" userId="7df3f353-100c-46d4-93a2-ec18134f25f4" providerId="ADAL" clId="{A7B86B40-5F9F-45E2-86BB-88D9EAD22239}" dt="2025-03-10T11:28:53.266" v="892" actId="26606"/>
          <ac:spMkLst>
            <pc:docMk/>
            <pc:sldMk cId="826608286" sldId="257"/>
            <ac:spMk id="16" creationId="{ED888B23-07FA-482A-96DF-47E31AF1A603}"/>
          </ac:spMkLst>
        </pc:spChg>
        <pc:grpChg chg="add del">
          <ac:chgData name="19FMonteiro.ACC" userId="7df3f353-100c-46d4-93a2-ec18134f25f4" providerId="ADAL" clId="{A7B86B40-5F9F-45E2-86BB-88D9EAD22239}" dt="2025-03-10T11:28:53.266" v="892" actId="26606"/>
          <ac:grpSpMkLst>
            <pc:docMk/>
            <pc:sldMk cId="826608286" sldId="257"/>
            <ac:grpSpMk id="10" creationId="{5D1A9D8B-3117-4D9D-BDA4-DD81895098B0}"/>
          </ac:grpSpMkLst>
        </pc:grpChg>
        <pc:grpChg chg="add">
          <ac:chgData name="19FMonteiro.ACC" userId="7df3f353-100c-46d4-93a2-ec18134f25f4" providerId="ADAL" clId="{A7B86B40-5F9F-45E2-86BB-88D9EAD22239}" dt="2025-03-10T11:30:49.213" v="907" actId="26606"/>
          <ac:grpSpMkLst>
            <pc:docMk/>
            <pc:sldMk cId="826608286" sldId="257"/>
            <ac:grpSpMk id="12" creationId="{DAA26DFA-AAB2-4973-9C17-16D587C7B198}"/>
          </ac:grpSpMkLst>
        </pc:grpChg>
      </pc:sldChg>
      <pc:sldChg chg="addSp modSp new mod setBg">
        <pc:chgData name="19FMonteiro.ACC" userId="7df3f353-100c-46d4-93a2-ec18134f25f4" providerId="ADAL" clId="{A7B86B40-5F9F-45E2-86BB-88D9EAD22239}" dt="2025-03-10T11:30:35.096" v="906" actId="403"/>
        <pc:sldMkLst>
          <pc:docMk/>
          <pc:sldMk cId="183274461" sldId="258"/>
        </pc:sldMkLst>
        <pc:spChg chg="mod">
          <ac:chgData name="19FMonteiro.ACC" userId="7df3f353-100c-46d4-93a2-ec18134f25f4" providerId="ADAL" clId="{A7B86B40-5F9F-45E2-86BB-88D9EAD22239}" dt="2025-03-10T11:30:18.618" v="896" actId="26606"/>
          <ac:spMkLst>
            <pc:docMk/>
            <pc:sldMk cId="183274461" sldId="258"/>
            <ac:spMk id="2" creationId="{9B63E433-2A7F-A046-2974-07B0CD86B23A}"/>
          </ac:spMkLst>
        </pc:spChg>
        <pc:spChg chg="mod">
          <ac:chgData name="19FMonteiro.ACC" userId="7df3f353-100c-46d4-93a2-ec18134f25f4" providerId="ADAL" clId="{A7B86B40-5F9F-45E2-86BB-88D9EAD22239}" dt="2025-03-10T11:30:35.096" v="906" actId="403"/>
          <ac:spMkLst>
            <pc:docMk/>
            <pc:sldMk cId="183274461" sldId="258"/>
            <ac:spMk id="3" creationId="{AC8A691F-6CF0-7190-753B-680BEB7217DC}"/>
          </ac:spMkLst>
        </pc:spChg>
        <pc:spChg chg="add">
          <ac:chgData name="19FMonteiro.ACC" userId="7df3f353-100c-46d4-93a2-ec18134f25f4" providerId="ADAL" clId="{A7B86B40-5F9F-45E2-86BB-88D9EAD22239}" dt="2025-03-10T11:30:18.618" v="896" actId="26606"/>
          <ac:spMkLst>
            <pc:docMk/>
            <pc:sldMk cId="183274461" sldId="258"/>
            <ac:spMk id="12" creationId="{04695F26-39DB-450E-B464-9C76CD233B36}"/>
          </ac:spMkLst>
        </pc:spChg>
        <pc:spChg chg="add">
          <ac:chgData name="19FMonteiro.ACC" userId="7df3f353-100c-46d4-93a2-ec18134f25f4" providerId="ADAL" clId="{A7B86B40-5F9F-45E2-86BB-88D9EAD22239}" dt="2025-03-10T11:30:18.618" v="896" actId="26606"/>
          <ac:spMkLst>
            <pc:docMk/>
            <pc:sldMk cId="183274461" sldId="258"/>
            <ac:spMk id="14" creationId="{2F42E55F-A297-474F-AF2D-6D3A15822BCA}"/>
          </ac:spMkLst>
        </pc:spChg>
        <pc:grpChg chg="add">
          <ac:chgData name="19FMonteiro.ACC" userId="7df3f353-100c-46d4-93a2-ec18134f25f4" providerId="ADAL" clId="{A7B86B40-5F9F-45E2-86BB-88D9EAD22239}" dt="2025-03-10T11:30:18.618" v="896" actId="26606"/>
          <ac:grpSpMkLst>
            <pc:docMk/>
            <pc:sldMk cId="183274461" sldId="258"/>
            <ac:grpSpMk id="16" creationId="{972070F7-E065-4D60-8938-9FB8CDB8ACB0}"/>
          </ac:grpSpMkLst>
        </pc:grpChg>
        <pc:picChg chg="add mod ord">
          <ac:chgData name="19FMonteiro.ACC" userId="7df3f353-100c-46d4-93a2-ec18134f25f4" providerId="ADAL" clId="{A7B86B40-5F9F-45E2-86BB-88D9EAD22239}" dt="2025-03-10T11:30:18.618" v="896" actId="26606"/>
          <ac:picMkLst>
            <pc:docMk/>
            <pc:sldMk cId="183274461" sldId="258"/>
            <ac:picMk id="5" creationId="{8854D416-0A12-BC45-A969-1430B640CB2C}"/>
          </ac:picMkLst>
        </pc:picChg>
        <pc:picChg chg="add mod">
          <ac:chgData name="19FMonteiro.ACC" userId="7df3f353-100c-46d4-93a2-ec18134f25f4" providerId="ADAL" clId="{A7B86B40-5F9F-45E2-86BB-88D9EAD22239}" dt="2025-03-10T11:30:18.618" v="896" actId="26606"/>
          <ac:picMkLst>
            <pc:docMk/>
            <pc:sldMk cId="183274461" sldId="258"/>
            <ac:picMk id="7" creationId="{95AA5E19-C8BB-7EC2-4F66-B68DA0F10A94}"/>
          </ac:picMkLst>
        </pc:picChg>
      </pc:sldChg>
      <pc:sldChg chg="new del">
        <pc:chgData name="19FMonteiro.ACC" userId="7df3f353-100c-46d4-93a2-ec18134f25f4" providerId="ADAL" clId="{A7B86B40-5F9F-45E2-86BB-88D9EAD22239}" dt="2025-03-10T11:19:50.240" v="503" actId="2696"/>
        <pc:sldMkLst>
          <pc:docMk/>
          <pc:sldMk cId="3556658166" sldId="259"/>
        </pc:sldMkLst>
      </pc:sldChg>
      <pc:sldChg chg="addSp modSp new mod setBg">
        <pc:chgData name="19FMonteiro.ACC" userId="7df3f353-100c-46d4-93a2-ec18134f25f4" providerId="ADAL" clId="{A7B86B40-5F9F-45E2-86BB-88D9EAD22239}" dt="2025-03-10T11:31:18.501" v="909" actId="26606"/>
        <pc:sldMkLst>
          <pc:docMk/>
          <pc:sldMk cId="3901880437" sldId="259"/>
        </pc:sldMkLst>
        <pc:spChg chg="mod">
          <ac:chgData name="19FMonteiro.ACC" userId="7df3f353-100c-46d4-93a2-ec18134f25f4" providerId="ADAL" clId="{A7B86B40-5F9F-45E2-86BB-88D9EAD22239}" dt="2025-03-10T11:31:18.501" v="909" actId="26606"/>
          <ac:spMkLst>
            <pc:docMk/>
            <pc:sldMk cId="3901880437" sldId="259"/>
            <ac:spMk id="2" creationId="{77AB1ABA-34B0-1D1C-AD25-9C0A1BE4E584}"/>
          </ac:spMkLst>
        </pc:spChg>
        <pc:spChg chg="mod">
          <ac:chgData name="19FMonteiro.ACC" userId="7df3f353-100c-46d4-93a2-ec18134f25f4" providerId="ADAL" clId="{A7B86B40-5F9F-45E2-86BB-88D9EAD22239}" dt="2025-03-10T11:31:18.501" v="909" actId="26606"/>
          <ac:spMkLst>
            <pc:docMk/>
            <pc:sldMk cId="3901880437" sldId="259"/>
            <ac:spMk id="3" creationId="{EB2BEAE1-0C0C-C62A-6ECB-25997C73F0C1}"/>
          </ac:spMkLst>
        </pc:spChg>
        <pc:spChg chg="add">
          <ac:chgData name="19FMonteiro.ACC" userId="7df3f353-100c-46d4-93a2-ec18134f25f4" providerId="ADAL" clId="{A7B86B40-5F9F-45E2-86BB-88D9EAD22239}" dt="2025-03-10T11:31:18.501" v="909" actId="26606"/>
          <ac:spMkLst>
            <pc:docMk/>
            <pc:sldMk cId="3901880437" sldId="259"/>
            <ac:spMk id="8" creationId="{87BF42CA-AD55-48B4-8949-C4DCA60A6AEE}"/>
          </ac:spMkLst>
        </pc:spChg>
        <pc:spChg chg="add">
          <ac:chgData name="19FMonteiro.ACC" userId="7df3f353-100c-46d4-93a2-ec18134f25f4" providerId="ADAL" clId="{A7B86B40-5F9F-45E2-86BB-88D9EAD22239}" dt="2025-03-10T11:31:18.501" v="909" actId="26606"/>
          <ac:spMkLst>
            <pc:docMk/>
            <pc:sldMk cId="3901880437" sldId="259"/>
            <ac:spMk id="10" creationId="{66AE1D3D-3106-4CB2-AA7C-0C1642AC0F2E}"/>
          </ac:spMkLst>
        </pc:spChg>
        <pc:grpChg chg="add">
          <ac:chgData name="19FMonteiro.ACC" userId="7df3f353-100c-46d4-93a2-ec18134f25f4" providerId="ADAL" clId="{A7B86B40-5F9F-45E2-86BB-88D9EAD22239}" dt="2025-03-10T11:31:18.501" v="909" actId="26606"/>
          <ac:grpSpMkLst>
            <pc:docMk/>
            <pc:sldMk cId="3901880437" sldId="259"/>
            <ac:grpSpMk id="12" creationId="{0A31B6AF-B711-4CDB-8C2B-16E963DDC4C5}"/>
          </ac:grpSpMkLst>
        </pc:grpChg>
      </pc:sldChg>
      <pc:sldChg chg="addSp delSp modSp new mod setBg setClrOvrMap">
        <pc:chgData name="19FMonteiro.ACC" userId="7df3f353-100c-46d4-93a2-ec18134f25f4" providerId="ADAL" clId="{A7B86B40-5F9F-45E2-86BB-88D9EAD22239}" dt="2025-03-10T11:31:05.677" v="908" actId="26606"/>
        <pc:sldMkLst>
          <pc:docMk/>
          <pc:sldMk cId="559088547" sldId="260"/>
        </pc:sldMkLst>
        <pc:spChg chg="mod">
          <ac:chgData name="19FMonteiro.ACC" userId="7df3f353-100c-46d4-93a2-ec18134f25f4" providerId="ADAL" clId="{A7B86B40-5F9F-45E2-86BB-88D9EAD22239}" dt="2025-03-10T11:31:05.677" v="908" actId="26606"/>
          <ac:spMkLst>
            <pc:docMk/>
            <pc:sldMk cId="559088547" sldId="260"/>
            <ac:spMk id="2" creationId="{BC175E6D-8755-D56D-9B90-DFBF2A499244}"/>
          </ac:spMkLst>
        </pc:spChg>
        <pc:spChg chg="mod">
          <ac:chgData name="19FMonteiro.ACC" userId="7df3f353-100c-46d4-93a2-ec18134f25f4" providerId="ADAL" clId="{A7B86B40-5F9F-45E2-86BB-88D9EAD22239}" dt="2025-03-10T11:31:05.677" v="908" actId="26606"/>
          <ac:spMkLst>
            <pc:docMk/>
            <pc:sldMk cId="559088547" sldId="260"/>
            <ac:spMk id="3" creationId="{1A25BB24-03C8-3016-79A1-B4C6571A17E8}"/>
          </ac:spMkLst>
        </pc:spChg>
        <pc:spChg chg="add">
          <ac:chgData name="19FMonteiro.ACC" userId="7df3f353-100c-46d4-93a2-ec18134f25f4" providerId="ADAL" clId="{A7B86B40-5F9F-45E2-86BB-88D9EAD22239}" dt="2025-03-10T11:31:05.677" v="908" actId="26606"/>
          <ac:spMkLst>
            <pc:docMk/>
            <pc:sldMk cId="559088547" sldId="260"/>
            <ac:spMk id="6" creationId="{87BF42CA-AD55-48B4-8949-C4DCA60A6AEE}"/>
          </ac:spMkLst>
        </pc:spChg>
        <pc:spChg chg="add">
          <ac:chgData name="19FMonteiro.ACC" userId="7df3f353-100c-46d4-93a2-ec18134f25f4" providerId="ADAL" clId="{A7B86B40-5F9F-45E2-86BB-88D9EAD22239}" dt="2025-03-10T11:31:05.677" v="908" actId="26606"/>
          <ac:spMkLst>
            <pc:docMk/>
            <pc:sldMk cId="559088547" sldId="260"/>
            <ac:spMk id="7" creationId="{66AE1D3D-3106-4CB2-AA7C-0C1642AC0F2E}"/>
          </ac:spMkLst>
        </pc:spChg>
        <pc:spChg chg="add del">
          <ac:chgData name="19FMonteiro.ACC" userId="7df3f353-100c-46d4-93a2-ec18134f25f4" providerId="ADAL" clId="{A7B86B40-5F9F-45E2-86BB-88D9EAD22239}" dt="2025-03-10T11:28:56.921" v="893" actId="26606"/>
          <ac:spMkLst>
            <pc:docMk/>
            <pc:sldMk cId="559088547" sldId="260"/>
            <ac:spMk id="8" creationId="{5C8908E2-EE49-44D2-9428-A28D2312A8D5}"/>
          </ac:spMkLst>
        </pc:spChg>
        <pc:spChg chg="add del">
          <ac:chgData name="19FMonteiro.ACC" userId="7df3f353-100c-46d4-93a2-ec18134f25f4" providerId="ADAL" clId="{A7B86B40-5F9F-45E2-86BB-88D9EAD22239}" dt="2025-03-10T11:28:24.712" v="889" actId="26606"/>
          <ac:spMkLst>
            <pc:docMk/>
            <pc:sldMk cId="559088547" sldId="260"/>
            <ac:spMk id="9" creationId="{71B2258F-86CA-4D4D-8270-BC05FCDEBFB3}"/>
          </ac:spMkLst>
        </pc:spChg>
        <pc:spChg chg="add del">
          <ac:chgData name="19FMonteiro.ACC" userId="7df3f353-100c-46d4-93a2-ec18134f25f4" providerId="ADAL" clId="{A7B86B40-5F9F-45E2-86BB-88D9EAD22239}" dt="2025-03-10T11:28:56.921" v="893" actId="26606"/>
          <ac:spMkLst>
            <pc:docMk/>
            <pc:sldMk cId="559088547" sldId="260"/>
            <ac:spMk id="14" creationId="{BD92035A-AA2F-4CD8-A556-1CE8BDEC75BD}"/>
          </ac:spMkLst>
        </pc:spChg>
        <pc:spChg chg="add del">
          <ac:chgData name="19FMonteiro.ACC" userId="7df3f353-100c-46d4-93a2-ec18134f25f4" providerId="ADAL" clId="{A7B86B40-5F9F-45E2-86BB-88D9EAD22239}" dt="2025-03-10T11:28:56.921" v="893" actId="26606"/>
          <ac:spMkLst>
            <pc:docMk/>
            <pc:sldMk cId="559088547" sldId="260"/>
            <ac:spMk id="16" creationId="{ED888B23-07FA-482A-96DF-47E31AF1A603}"/>
          </ac:spMkLst>
        </pc:spChg>
        <pc:grpChg chg="add del">
          <ac:chgData name="19FMonteiro.ACC" userId="7df3f353-100c-46d4-93a2-ec18134f25f4" providerId="ADAL" clId="{A7B86B40-5F9F-45E2-86BB-88D9EAD22239}" dt="2025-03-10T11:28:56.921" v="893" actId="26606"/>
          <ac:grpSpMkLst>
            <pc:docMk/>
            <pc:sldMk cId="559088547" sldId="260"/>
            <ac:grpSpMk id="10" creationId="{5D1A9D8B-3117-4D9D-BDA4-DD81895098B0}"/>
          </ac:grpSpMkLst>
        </pc:grpChg>
        <pc:grpChg chg="add">
          <ac:chgData name="19FMonteiro.ACC" userId="7df3f353-100c-46d4-93a2-ec18134f25f4" providerId="ADAL" clId="{A7B86B40-5F9F-45E2-86BB-88D9EAD22239}" dt="2025-03-10T11:31:05.677" v="908" actId="26606"/>
          <ac:grpSpMkLst>
            <pc:docMk/>
            <pc:sldMk cId="559088547" sldId="260"/>
            <ac:grpSpMk id="12" creationId="{0A31B6AF-B711-4CDB-8C2B-16E963DDC4C5}"/>
          </ac:grpSpMkLst>
        </pc:grpChg>
        <pc:picChg chg="add del">
          <ac:chgData name="19FMonteiro.ACC" userId="7df3f353-100c-46d4-93a2-ec18134f25f4" providerId="ADAL" clId="{A7B86B40-5F9F-45E2-86BB-88D9EAD22239}" dt="2025-03-10T11:28:24.712" v="889" actId="26606"/>
          <ac:picMkLst>
            <pc:docMk/>
            <pc:sldMk cId="559088547" sldId="260"/>
            <ac:picMk id="5" creationId="{C63A4956-CEB6-EFA2-FA0A-03C3ABA0CEC7}"/>
          </ac:picMkLst>
        </pc:picChg>
      </pc:sldChg>
      <pc:sldChg chg="addSp modSp new mod setBg">
        <pc:chgData name="19FMonteiro.ACC" userId="7df3f353-100c-46d4-93a2-ec18134f25f4" providerId="ADAL" clId="{A7B86B40-5F9F-45E2-86BB-88D9EAD22239}" dt="2025-03-10T11:31:27.381" v="910" actId="26606"/>
        <pc:sldMkLst>
          <pc:docMk/>
          <pc:sldMk cId="1359912709" sldId="261"/>
        </pc:sldMkLst>
        <pc:spChg chg="mod">
          <ac:chgData name="19FMonteiro.ACC" userId="7df3f353-100c-46d4-93a2-ec18134f25f4" providerId="ADAL" clId="{A7B86B40-5F9F-45E2-86BB-88D9EAD22239}" dt="2025-03-10T11:31:27.381" v="910" actId="26606"/>
          <ac:spMkLst>
            <pc:docMk/>
            <pc:sldMk cId="1359912709" sldId="261"/>
            <ac:spMk id="2" creationId="{EB0DECE1-7F07-E586-32AD-E7A9633E0B53}"/>
          </ac:spMkLst>
        </pc:spChg>
        <pc:spChg chg="mod">
          <ac:chgData name="19FMonteiro.ACC" userId="7df3f353-100c-46d4-93a2-ec18134f25f4" providerId="ADAL" clId="{A7B86B40-5F9F-45E2-86BB-88D9EAD22239}" dt="2025-03-10T11:31:27.381" v="910" actId="26606"/>
          <ac:spMkLst>
            <pc:docMk/>
            <pc:sldMk cId="1359912709" sldId="261"/>
            <ac:spMk id="3" creationId="{8F38896E-CFA9-17E6-D1D5-B8DE1623CD05}"/>
          </ac:spMkLst>
        </pc:spChg>
        <pc:spChg chg="add">
          <ac:chgData name="19FMonteiro.ACC" userId="7df3f353-100c-46d4-93a2-ec18134f25f4" providerId="ADAL" clId="{A7B86B40-5F9F-45E2-86BB-88D9EAD22239}" dt="2025-03-10T11:31:27.381" v="910" actId="26606"/>
          <ac:spMkLst>
            <pc:docMk/>
            <pc:sldMk cId="1359912709" sldId="261"/>
            <ac:spMk id="8" creationId="{6DDA8CE9-E0A6-4FF2-823D-D08607606DC2}"/>
          </ac:spMkLst>
        </pc:spChg>
        <pc:spChg chg="add">
          <ac:chgData name="19FMonteiro.ACC" userId="7df3f353-100c-46d4-93a2-ec18134f25f4" providerId="ADAL" clId="{A7B86B40-5F9F-45E2-86BB-88D9EAD22239}" dt="2025-03-10T11:31:27.381" v="910" actId="26606"/>
          <ac:spMkLst>
            <pc:docMk/>
            <pc:sldMk cId="1359912709" sldId="261"/>
            <ac:spMk id="10" creationId="{11195564-33B9-434B-9641-764F5905A56F}"/>
          </ac:spMkLst>
        </pc:spChg>
        <pc:grpChg chg="add">
          <ac:chgData name="19FMonteiro.ACC" userId="7df3f353-100c-46d4-93a2-ec18134f25f4" providerId="ADAL" clId="{A7B86B40-5F9F-45E2-86BB-88D9EAD22239}" dt="2025-03-10T11:31:27.381" v="910" actId="26606"/>
          <ac:grpSpMkLst>
            <pc:docMk/>
            <pc:sldMk cId="1359912709" sldId="261"/>
            <ac:grpSpMk id="12" creationId="{1D18C537-E336-47C4-836B-C342A230F8F3}"/>
          </ac:grpSpMkLst>
        </pc:grpChg>
        <pc:grpChg chg="add">
          <ac:chgData name="19FMonteiro.ACC" userId="7df3f353-100c-46d4-93a2-ec18134f25f4" providerId="ADAL" clId="{A7B86B40-5F9F-45E2-86BB-88D9EAD22239}" dt="2025-03-10T11:31:27.381" v="910" actId="26606"/>
          <ac:grpSpMkLst>
            <pc:docMk/>
            <pc:sldMk cId="1359912709" sldId="261"/>
            <ac:grpSpMk id="18" creationId="{5A1259D8-0C3A-4069-A22F-537BBBB61A9C}"/>
          </ac:grpSpMkLst>
        </pc:grpChg>
      </pc:sldChg>
      <pc:sldChg chg="new del">
        <pc:chgData name="19FMonteiro.ACC" userId="7df3f353-100c-46d4-93a2-ec18134f25f4" providerId="ADAL" clId="{A7B86B40-5F9F-45E2-86BB-88D9EAD22239}" dt="2025-03-10T11:22:44.967" v="661" actId="2696"/>
        <pc:sldMkLst>
          <pc:docMk/>
          <pc:sldMk cId="2976676836" sldId="261"/>
        </pc:sldMkLst>
      </pc:sldChg>
      <pc:sldChg chg="addSp modSp new mod setBg">
        <pc:chgData name="19FMonteiro.ACC" userId="7df3f353-100c-46d4-93a2-ec18134f25f4" providerId="ADAL" clId="{A7B86B40-5F9F-45E2-86BB-88D9EAD22239}" dt="2025-03-10T11:31:33.747" v="911" actId="26606"/>
        <pc:sldMkLst>
          <pc:docMk/>
          <pc:sldMk cId="360865595" sldId="262"/>
        </pc:sldMkLst>
        <pc:spChg chg="mod">
          <ac:chgData name="19FMonteiro.ACC" userId="7df3f353-100c-46d4-93a2-ec18134f25f4" providerId="ADAL" clId="{A7B86B40-5F9F-45E2-86BB-88D9EAD22239}" dt="2025-03-10T11:31:33.747" v="911" actId="26606"/>
          <ac:spMkLst>
            <pc:docMk/>
            <pc:sldMk cId="360865595" sldId="262"/>
            <ac:spMk id="2" creationId="{709E4822-D79C-1B85-7E17-1C5687A8D746}"/>
          </ac:spMkLst>
        </pc:spChg>
        <pc:spChg chg="mod">
          <ac:chgData name="19FMonteiro.ACC" userId="7df3f353-100c-46d4-93a2-ec18134f25f4" providerId="ADAL" clId="{A7B86B40-5F9F-45E2-86BB-88D9EAD22239}" dt="2025-03-10T11:31:33.747" v="911" actId="26606"/>
          <ac:spMkLst>
            <pc:docMk/>
            <pc:sldMk cId="360865595" sldId="262"/>
            <ac:spMk id="3" creationId="{A53335AA-8C27-9BCA-5D6B-C4C97CE9BBA6}"/>
          </ac:spMkLst>
        </pc:spChg>
        <pc:spChg chg="add">
          <ac:chgData name="19FMonteiro.ACC" userId="7df3f353-100c-46d4-93a2-ec18134f25f4" providerId="ADAL" clId="{A7B86B40-5F9F-45E2-86BB-88D9EAD22239}" dt="2025-03-10T11:31:33.747" v="911" actId="26606"/>
          <ac:spMkLst>
            <pc:docMk/>
            <pc:sldMk cId="360865595" sldId="262"/>
            <ac:spMk id="12" creationId="{04695F26-39DB-450E-B464-9C76CD233B36}"/>
          </ac:spMkLst>
        </pc:spChg>
        <pc:spChg chg="add">
          <ac:chgData name="19FMonteiro.ACC" userId="7df3f353-100c-46d4-93a2-ec18134f25f4" providerId="ADAL" clId="{A7B86B40-5F9F-45E2-86BB-88D9EAD22239}" dt="2025-03-10T11:31:33.747" v="911" actId="26606"/>
          <ac:spMkLst>
            <pc:docMk/>
            <pc:sldMk cId="360865595" sldId="262"/>
            <ac:spMk id="14" creationId="{2F42E55F-A297-474F-AF2D-6D3A15822BCA}"/>
          </ac:spMkLst>
        </pc:spChg>
        <pc:grpChg chg="add">
          <ac:chgData name="19FMonteiro.ACC" userId="7df3f353-100c-46d4-93a2-ec18134f25f4" providerId="ADAL" clId="{A7B86B40-5F9F-45E2-86BB-88D9EAD22239}" dt="2025-03-10T11:31:33.747" v="911" actId="26606"/>
          <ac:grpSpMkLst>
            <pc:docMk/>
            <pc:sldMk cId="360865595" sldId="262"/>
            <ac:grpSpMk id="16" creationId="{972070F7-E065-4D60-8938-9FB8CDB8ACB0}"/>
          </ac:grpSpMkLst>
        </pc:grpChg>
        <pc:picChg chg="add mod ord">
          <ac:chgData name="19FMonteiro.ACC" userId="7df3f353-100c-46d4-93a2-ec18134f25f4" providerId="ADAL" clId="{A7B86B40-5F9F-45E2-86BB-88D9EAD22239}" dt="2025-03-10T11:31:33.747" v="911" actId="26606"/>
          <ac:picMkLst>
            <pc:docMk/>
            <pc:sldMk cId="360865595" sldId="262"/>
            <ac:picMk id="5" creationId="{624CEC9E-6026-01B3-8D80-DBFDE9BFBCED}"/>
          </ac:picMkLst>
        </pc:picChg>
        <pc:picChg chg="add mod">
          <ac:chgData name="19FMonteiro.ACC" userId="7df3f353-100c-46d4-93a2-ec18134f25f4" providerId="ADAL" clId="{A7B86B40-5F9F-45E2-86BB-88D9EAD22239}" dt="2025-03-10T11:31:33.747" v="911" actId="26606"/>
          <ac:picMkLst>
            <pc:docMk/>
            <pc:sldMk cId="360865595" sldId="262"/>
            <ac:picMk id="7" creationId="{14825DD5-EF78-D5A6-C882-5D5BFDFCA1A2}"/>
          </ac:picMkLst>
        </pc:picChg>
      </pc:sldChg>
      <pc:sldChg chg="addSp modSp new mod setBg">
        <pc:chgData name="19FMonteiro.ACC" userId="7df3f353-100c-46d4-93a2-ec18134f25f4" providerId="ADAL" clId="{A7B86B40-5F9F-45E2-86BB-88D9EAD22239}" dt="2025-03-10T11:32:07.965" v="917" actId="1076"/>
        <pc:sldMkLst>
          <pc:docMk/>
          <pc:sldMk cId="2415526314" sldId="263"/>
        </pc:sldMkLst>
        <pc:spChg chg="mod">
          <ac:chgData name="19FMonteiro.ACC" userId="7df3f353-100c-46d4-93a2-ec18134f25f4" providerId="ADAL" clId="{A7B86B40-5F9F-45E2-86BB-88D9EAD22239}" dt="2025-03-10T11:31:56.589" v="913" actId="26606"/>
          <ac:spMkLst>
            <pc:docMk/>
            <pc:sldMk cId="2415526314" sldId="263"/>
            <ac:spMk id="2" creationId="{BD24A214-C6A3-E157-1869-8315A5F2E97E}"/>
          </ac:spMkLst>
        </pc:spChg>
        <pc:spChg chg="mod">
          <ac:chgData name="19FMonteiro.ACC" userId="7df3f353-100c-46d4-93a2-ec18134f25f4" providerId="ADAL" clId="{A7B86B40-5F9F-45E2-86BB-88D9EAD22239}" dt="2025-03-10T11:31:56.589" v="913" actId="26606"/>
          <ac:spMkLst>
            <pc:docMk/>
            <pc:sldMk cId="2415526314" sldId="263"/>
            <ac:spMk id="3" creationId="{85E8F168-FED2-374D-6211-E70DC88EFCF6}"/>
          </ac:spMkLst>
        </pc:spChg>
        <pc:spChg chg="add">
          <ac:chgData name="19FMonteiro.ACC" userId="7df3f353-100c-46d4-93a2-ec18134f25f4" providerId="ADAL" clId="{A7B86B40-5F9F-45E2-86BB-88D9EAD22239}" dt="2025-03-10T11:31:56.589" v="913" actId="26606"/>
          <ac:spMkLst>
            <pc:docMk/>
            <pc:sldMk cId="2415526314" sldId="263"/>
            <ac:spMk id="10" creationId="{BEBFA723-5A7B-472D-ABD7-1526B8D3A38B}"/>
          </ac:spMkLst>
        </pc:spChg>
        <pc:spChg chg="add">
          <ac:chgData name="19FMonteiro.ACC" userId="7df3f353-100c-46d4-93a2-ec18134f25f4" providerId="ADAL" clId="{A7B86B40-5F9F-45E2-86BB-88D9EAD22239}" dt="2025-03-10T11:31:56.589" v="913" actId="26606"/>
          <ac:spMkLst>
            <pc:docMk/>
            <pc:sldMk cId="2415526314" sldId="263"/>
            <ac:spMk id="12" creationId="{A6B27065-399A-4CF7-BF70-CF79B9848FC1}"/>
          </ac:spMkLst>
        </pc:spChg>
        <pc:grpChg chg="add">
          <ac:chgData name="19FMonteiro.ACC" userId="7df3f353-100c-46d4-93a2-ec18134f25f4" providerId="ADAL" clId="{A7B86B40-5F9F-45E2-86BB-88D9EAD22239}" dt="2025-03-10T11:31:56.589" v="913" actId="26606"/>
          <ac:grpSpMkLst>
            <pc:docMk/>
            <pc:sldMk cId="2415526314" sldId="263"/>
            <ac:grpSpMk id="14" creationId="{CF22986C-DDF7-4109-9D6A-006800D6B041}"/>
          </ac:grpSpMkLst>
        </pc:grpChg>
        <pc:picChg chg="add mod">
          <ac:chgData name="19FMonteiro.ACC" userId="7df3f353-100c-46d4-93a2-ec18134f25f4" providerId="ADAL" clId="{A7B86B40-5F9F-45E2-86BB-88D9EAD22239}" dt="2025-03-10T11:32:07.965" v="917" actId="1076"/>
          <ac:picMkLst>
            <pc:docMk/>
            <pc:sldMk cId="2415526314" sldId="263"/>
            <ac:picMk id="5" creationId="{5FB30F6E-392C-5EC2-6C8B-E0BB806A9E97}"/>
          </ac:picMkLst>
        </pc:picChg>
      </pc:sldChg>
      <pc:sldChg chg="addSp modSp new mod setBg">
        <pc:chgData name="19FMonteiro.ACC" userId="7df3f353-100c-46d4-93a2-ec18134f25f4" providerId="ADAL" clId="{A7B86B40-5F9F-45E2-86BB-88D9EAD22239}" dt="2025-03-10T11:33:55.341" v="968" actId="732"/>
        <pc:sldMkLst>
          <pc:docMk/>
          <pc:sldMk cId="4062538472" sldId="264"/>
        </pc:sldMkLst>
        <pc:spChg chg="mod">
          <ac:chgData name="19FMonteiro.ACC" userId="7df3f353-100c-46d4-93a2-ec18134f25f4" providerId="ADAL" clId="{A7B86B40-5F9F-45E2-86BB-88D9EAD22239}" dt="2025-03-10T11:33:17.778" v="958" actId="26606"/>
          <ac:spMkLst>
            <pc:docMk/>
            <pc:sldMk cId="4062538472" sldId="264"/>
            <ac:spMk id="2" creationId="{D43E9834-6DE2-BEAC-10F8-E12AA7A0BCF9}"/>
          </ac:spMkLst>
        </pc:spChg>
        <pc:spChg chg="mod">
          <ac:chgData name="19FMonteiro.ACC" userId="7df3f353-100c-46d4-93a2-ec18134f25f4" providerId="ADAL" clId="{A7B86B40-5F9F-45E2-86BB-88D9EAD22239}" dt="2025-03-10T11:33:17.778" v="958" actId="26606"/>
          <ac:spMkLst>
            <pc:docMk/>
            <pc:sldMk cId="4062538472" sldId="264"/>
            <ac:spMk id="3" creationId="{F723AA53-FF7E-EC45-1836-839DE11AD2BC}"/>
          </ac:spMkLst>
        </pc:spChg>
        <pc:spChg chg="add">
          <ac:chgData name="19FMonteiro.ACC" userId="7df3f353-100c-46d4-93a2-ec18134f25f4" providerId="ADAL" clId="{A7B86B40-5F9F-45E2-86BB-88D9EAD22239}" dt="2025-03-10T11:33:17.778" v="958" actId="26606"/>
          <ac:spMkLst>
            <pc:docMk/>
            <pc:sldMk cId="4062538472" sldId="264"/>
            <ac:spMk id="10" creationId="{BEBFA723-5A7B-472D-ABD7-1526B8D3A38B}"/>
          </ac:spMkLst>
        </pc:spChg>
        <pc:spChg chg="add">
          <ac:chgData name="19FMonteiro.ACC" userId="7df3f353-100c-46d4-93a2-ec18134f25f4" providerId="ADAL" clId="{A7B86B40-5F9F-45E2-86BB-88D9EAD22239}" dt="2025-03-10T11:33:17.778" v="958" actId="26606"/>
          <ac:spMkLst>
            <pc:docMk/>
            <pc:sldMk cId="4062538472" sldId="264"/>
            <ac:spMk id="12" creationId="{A6B27065-399A-4CF7-BF70-CF79B9848FC1}"/>
          </ac:spMkLst>
        </pc:spChg>
        <pc:grpChg chg="add">
          <ac:chgData name="19FMonteiro.ACC" userId="7df3f353-100c-46d4-93a2-ec18134f25f4" providerId="ADAL" clId="{A7B86B40-5F9F-45E2-86BB-88D9EAD22239}" dt="2025-03-10T11:33:17.778" v="958" actId="26606"/>
          <ac:grpSpMkLst>
            <pc:docMk/>
            <pc:sldMk cId="4062538472" sldId="264"/>
            <ac:grpSpMk id="14" creationId="{CF22986C-DDF7-4109-9D6A-006800D6B041}"/>
          </ac:grpSpMkLst>
        </pc:grpChg>
        <pc:picChg chg="add mod modCrop">
          <ac:chgData name="19FMonteiro.ACC" userId="7df3f353-100c-46d4-93a2-ec18134f25f4" providerId="ADAL" clId="{A7B86B40-5F9F-45E2-86BB-88D9EAD22239}" dt="2025-03-10T11:33:55.341" v="968" actId="732"/>
          <ac:picMkLst>
            <pc:docMk/>
            <pc:sldMk cId="4062538472" sldId="264"/>
            <ac:picMk id="5" creationId="{B18F966D-6FEB-2526-78DC-EF1ACE727C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124B-EE36-E380-E8F7-68C41114F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69C2D-1785-37C8-2537-F53CCFDD5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CFD60-6D6F-8DA8-CB90-83EF5303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F903-1D12-4F28-BAAF-7D20BC2DBB7F}" type="datetimeFigureOut">
              <a:rPr lang="en-IE" smtClean="0"/>
              <a:t>10/03/2025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C93A1-F109-FCA2-C37B-97E28ABD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1FEDF-CF26-B091-26D3-5671BC79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298F-DC75-4B20-810F-9DA4B74D51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84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5572-380F-C839-1F70-22612268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A96E2-C527-5413-E438-4F2BA0791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860A0-CA26-F5AC-AD96-B0DCD110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F903-1D12-4F28-BAAF-7D20BC2DBB7F}" type="datetimeFigureOut">
              <a:rPr lang="en-IE" smtClean="0"/>
              <a:t>10/03/2025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E89E0-15B1-E85D-C4CE-7C6DF5D1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1925D-CEFE-7AA6-C4B2-6202DC64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298F-DC75-4B20-810F-9DA4B74D51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092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07AEA-42EC-46AA-7754-41B8A23A6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CAE05-1270-80AF-0174-7C4E7C2D8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93A88-B0EF-ACC3-8BA9-79C2FA61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F903-1D12-4F28-BAAF-7D20BC2DBB7F}" type="datetimeFigureOut">
              <a:rPr lang="en-IE" smtClean="0"/>
              <a:t>10/03/2025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ED23-A383-4C2C-C036-745FDE66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E7B6F-62FF-2224-E493-7782158B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298F-DC75-4B20-810F-9DA4B74D51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2942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7A2D-E909-7F17-7F7A-A90D64B67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A61D2-C77F-8D1B-89C3-1D1FBB0DA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61F12-AB3A-3DD2-0F1A-5F32D01A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F903-1D12-4F28-BAAF-7D20BC2DBB7F}" type="datetimeFigureOut">
              <a:rPr lang="en-IE" smtClean="0"/>
              <a:t>10/03/2025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5BD99-5669-A247-E9A0-7627F2D0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864EE-D375-C839-8003-7EA0D923C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298F-DC75-4B20-810F-9DA4B74D51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772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5E4F8-0135-AE1E-0234-54AB214D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F7676-7D06-E71D-904D-13408A631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D9D37-CAB2-EC71-51DE-5BAB62C8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F903-1D12-4F28-BAAF-7D20BC2DBB7F}" type="datetimeFigureOut">
              <a:rPr lang="en-IE" smtClean="0"/>
              <a:t>10/03/2025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EAFFA-EABC-BE3B-DE77-DC956D56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2997-56F0-3853-B06C-F99CDA8B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298F-DC75-4B20-810F-9DA4B74D51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813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0CD04-AB8D-F0B1-D04E-C9329660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D8808-713F-0C63-A063-D49C14080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301D4-2391-C652-5F23-4C44606A9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5724C-99E3-1456-697B-612617A6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F903-1D12-4F28-BAAF-7D20BC2DBB7F}" type="datetimeFigureOut">
              <a:rPr lang="en-IE" smtClean="0"/>
              <a:t>10/03/2025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7039F-049F-A4C9-0825-9BDBBB90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D5A1-E699-6874-9333-26D2DB52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298F-DC75-4B20-810F-9DA4B74D51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919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BFFE-CF75-4A84-03B6-13B5BBA21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4109F-B0B8-66C8-B8DC-A8F4C0B25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F61ED-0999-05B6-B03C-788C682E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8534F-3CA1-F359-6671-1C8A8B226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CE7AB-226E-FFDA-3826-EF3E2D815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26BCFD-5C71-827A-FCBB-3D784B80B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F903-1D12-4F28-BAAF-7D20BC2DBB7F}" type="datetimeFigureOut">
              <a:rPr lang="en-IE" smtClean="0"/>
              <a:t>10/03/2025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30319-1BA4-3D12-8E78-CCE8C17AC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70E710-92D9-F128-2852-59E18E56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298F-DC75-4B20-810F-9DA4B74D51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8802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F416-2C5E-DBC7-5FB3-C3E06C9C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1D23A-5003-97FA-DC3C-BE4BBFBE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F903-1D12-4F28-BAAF-7D20BC2DBB7F}" type="datetimeFigureOut">
              <a:rPr lang="en-IE" smtClean="0"/>
              <a:t>10/03/2025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D869F-1214-C258-A8E1-F0797703F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86479-FB8D-54DC-7BEC-5A2C566D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298F-DC75-4B20-810F-9DA4B74D51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130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85A9F-D5D1-8562-1D78-70E157FC4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F903-1D12-4F28-BAAF-7D20BC2DBB7F}" type="datetimeFigureOut">
              <a:rPr lang="en-IE" smtClean="0"/>
              <a:t>10/03/2025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86850-E357-B5D1-6335-1E498650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B59D3-F71F-D121-2089-C9FC93397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298F-DC75-4B20-810F-9DA4B74D51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183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1F87-3CD6-0AE5-1188-298B87289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851E6-AB5B-CD71-212A-6EBB084BD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68F65-89CD-EE5B-780A-BFECBE24F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825E4-BCB6-81D5-CFD7-8F6B153D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F903-1D12-4F28-BAAF-7D20BC2DBB7F}" type="datetimeFigureOut">
              <a:rPr lang="en-IE" smtClean="0"/>
              <a:t>10/03/2025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E2146-D8F9-946B-511A-A3850CEFC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4A76C-F422-5659-ED57-DE313163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298F-DC75-4B20-810F-9DA4B74D51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45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640A-0E33-91F1-8163-1FBCAE86A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F1B4C6-0004-438A-FC21-58E57B7F0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C70DC-DA07-07FC-1E5A-9D973D21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7366B-C958-412F-99DB-0E1F739E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5F903-1D12-4F28-BAAF-7D20BC2DBB7F}" type="datetimeFigureOut">
              <a:rPr lang="en-IE" smtClean="0"/>
              <a:t>10/03/2025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D4D9D-A69B-2991-58A5-5285C27B8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C02C3-729B-E6B0-810B-6B44D7AA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A298F-DC75-4B20-810F-9DA4B74D51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379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65C387-3F1B-C4D0-1E11-C50300D8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094E4-ABFC-65D3-2815-2142B0060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DC566-CD9C-FF51-3CEA-B1A9F6E0B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B5F903-1D12-4F28-BAAF-7D20BC2DBB7F}" type="datetimeFigureOut">
              <a:rPr lang="en-IE" smtClean="0"/>
              <a:t>10/03/2025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EED42-782C-CC69-60C3-54AED4C50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60588-7258-8AF9-FD81-50C566442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3A298F-DC75-4B20-810F-9DA4B74D51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777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fronkongames/steam-games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8072E-8912-6B14-BA86-C5292288A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IE" sz="4400"/>
              <a:t>2025 Computer Science LC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9DA02-A37C-0B64-721F-E9E5A2B80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IE"/>
              <a:t>Exam No: 230620</a:t>
            </a:r>
          </a:p>
        </p:txBody>
      </p:sp>
      <p:pic>
        <p:nvPicPr>
          <p:cNvPr id="5" name="Picture 4" descr="Color-coded on electronic circuit board">
            <a:extLst>
              <a:ext uri="{FF2B5EF4-FFF2-40B4-BE49-F238E27FC236}">
                <a16:creationId xmlns:a16="http://schemas.microsoft.com/office/drawing/2014/main" id="{94EDEC48-C972-9880-3405-C44DC0FBE0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199" r="21198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4750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175E6D-8755-D56D-9B90-DFBF2A499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Basic Requirements of the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5BB24-03C8-3016-79A1-B4C6571A1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Collect and Prepare the Data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Data analytics and visualisation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Basic interactive information system interface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800">
              <a:solidFill>
                <a:schemeClr val="tx2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08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62C1AE-7759-12BF-444A-FD1949BC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E" sz="3600">
                <a:solidFill>
                  <a:schemeClr val="tx2"/>
                </a:solidFill>
              </a:rPr>
              <a:t>Collect and Prepare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2685E-C04A-D9C9-594A-3224C2391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0" i="0">
                <a:solidFill>
                  <a:schemeClr val="tx2"/>
                </a:solidFill>
                <a:effectLst/>
                <a:latin typeface="Arial" panose="020B0604020202020204" pitchFamily="34" charset="0"/>
                <a:hlinkClick r:id="rId2"/>
              </a:rPr>
              <a:t>My dataset:</a:t>
            </a:r>
          </a:p>
          <a:p>
            <a:pPr marL="0" indent="0">
              <a:buNone/>
            </a:pPr>
            <a:r>
              <a:rPr lang="en-US" sz="1800" b="0" i="0">
                <a:solidFill>
                  <a:schemeClr val="tx2"/>
                </a:solidFill>
                <a:effectLst/>
                <a:latin typeface="Arial" panose="020B0604020202020204" pitchFamily="34" charset="0"/>
                <a:hlinkClick r:id="rId2"/>
              </a:rPr>
              <a:t>Steam Games Dataset by Martin Bustos</a:t>
            </a:r>
            <a:endParaRPr lang="en-US" sz="1800" b="0" i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  <a:latin typeface="Arial" panose="020B0604020202020204" pitchFamily="34" charset="0"/>
              </a:rPr>
              <a:t>A dataset including 97000+ games on Steam</a:t>
            </a: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  <a:latin typeface="Arial" panose="020B0604020202020204" pitchFamily="34" charset="0"/>
              </a:rPr>
              <a:t>Data cleaning:</a:t>
            </a:r>
          </a:p>
          <a:p>
            <a:r>
              <a:rPr lang="en-IE" sz="1800">
                <a:solidFill>
                  <a:schemeClr val="tx2"/>
                </a:solidFill>
              </a:rPr>
              <a:t>Application: Thonny</a:t>
            </a:r>
          </a:p>
          <a:p>
            <a:r>
              <a:rPr lang="en-IE" sz="1800">
                <a:solidFill>
                  <a:schemeClr val="tx2"/>
                </a:solidFill>
              </a:rPr>
              <a:t>Language: Python</a:t>
            </a:r>
          </a:p>
          <a:p>
            <a:r>
              <a:rPr lang="en-IE" sz="1800">
                <a:solidFill>
                  <a:schemeClr val="tx2"/>
                </a:solidFill>
              </a:rPr>
              <a:t>Add-ins: Pandas, Firebase admin</a:t>
            </a:r>
          </a:p>
          <a:p>
            <a:pPr marL="0" indent="0">
              <a:buNone/>
            </a:pPr>
            <a:endParaRPr lang="en-IE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608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3E433-2A7F-A046-2974-07B0CD86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en-IE" sz="3600">
                <a:solidFill>
                  <a:schemeClr val="tx2"/>
                </a:solidFill>
              </a:rPr>
              <a:t>Data analytics and visualisation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A691F-6CF0-7190-753B-680BEB721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1" y="338327"/>
            <a:ext cx="5029200" cy="2936718"/>
          </a:xfrm>
        </p:spPr>
        <p:txBody>
          <a:bodyPr anchor="ctr">
            <a:normAutofit/>
          </a:bodyPr>
          <a:lstStyle/>
          <a:p>
            <a:r>
              <a:rPr lang="en-IE" sz="1400" dirty="0">
                <a:solidFill>
                  <a:schemeClr val="tx2"/>
                </a:solidFill>
              </a:rPr>
              <a:t>Application: </a:t>
            </a:r>
            <a:r>
              <a:rPr lang="en-IE" sz="1400" dirty="0" err="1">
                <a:solidFill>
                  <a:schemeClr val="tx2"/>
                </a:solidFill>
              </a:rPr>
              <a:t>Thonny</a:t>
            </a:r>
            <a:endParaRPr lang="en-IE" sz="1400" dirty="0">
              <a:solidFill>
                <a:schemeClr val="tx2"/>
              </a:solidFill>
            </a:endParaRPr>
          </a:p>
          <a:p>
            <a:r>
              <a:rPr lang="en-IE" sz="1400" dirty="0">
                <a:solidFill>
                  <a:schemeClr val="tx2"/>
                </a:solidFill>
              </a:rPr>
              <a:t>Language: Python</a:t>
            </a:r>
          </a:p>
          <a:p>
            <a:r>
              <a:rPr lang="en-IE" sz="1400" dirty="0">
                <a:solidFill>
                  <a:schemeClr val="tx2"/>
                </a:solidFill>
              </a:rPr>
              <a:t>Add-ins: Matplotlib, </a:t>
            </a:r>
            <a:r>
              <a:rPr lang="en-IE" sz="1400" dirty="0" err="1">
                <a:solidFill>
                  <a:schemeClr val="tx2"/>
                </a:solidFill>
              </a:rPr>
              <a:t>Numpy</a:t>
            </a:r>
            <a:r>
              <a:rPr lang="en-IE" sz="1400" dirty="0">
                <a:solidFill>
                  <a:schemeClr val="tx2"/>
                </a:solidFill>
              </a:rPr>
              <a:t>, Firebase admin</a:t>
            </a:r>
          </a:p>
          <a:p>
            <a:endParaRPr lang="en-IE" sz="1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E" sz="1400" dirty="0">
                <a:solidFill>
                  <a:schemeClr val="tx2"/>
                </a:solidFill>
              </a:rPr>
              <a:t>Graphs: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1400" dirty="0">
                <a:solidFill>
                  <a:schemeClr val="tx2"/>
                </a:solidFill>
              </a:rPr>
              <a:t>Plot line – [Timeline]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1400" dirty="0">
                <a:solidFill>
                  <a:schemeClr val="tx2"/>
                </a:solidFill>
              </a:rPr>
              <a:t>Doughnut/Pie –[Genre]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AA5E19-C8BB-7EC2-4F66-B68DA0F10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988" y="3364198"/>
            <a:ext cx="3878382" cy="2695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54D416-0A12-BC45-A969-1430B640C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641" y="3388056"/>
            <a:ext cx="5166360" cy="264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AB1ABA-34B0-1D1C-AD25-9C0A1BE4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chemeClr val="tx2"/>
                </a:solidFill>
              </a:rPr>
              <a:t>Basic interactive information system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BEAE1-0C0C-C62A-6ECB-25997C73F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en-IE" sz="1800">
                <a:solidFill>
                  <a:schemeClr val="tx2"/>
                </a:solidFill>
              </a:rPr>
              <a:t>Application: Visual Studio Code</a:t>
            </a:r>
          </a:p>
          <a:p>
            <a:r>
              <a:rPr lang="en-IE" sz="1800">
                <a:solidFill>
                  <a:schemeClr val="tx2"/>
                </a:solidFill>
              </a:rPr>
              <a:t>Coding Language: Java Script</a:t>
            </a:r>
          </a:p>
          <a:p>
            <a:r>
              <a:rPr lang="en-IE" sz="1800">
                <a:solidFill>
                  <a:schemeClr val="tx2"/>
                </a:solidFill>
              </a:rPr>
              <a:t>Web Language: HTML</a:t>
            </a:r>
          </a:p>
          <a:p>
            <a:r>
              <a:rPr lang="en-IE" sz="1800">
                <a:solidFill>
                  <a:schemeClr val="tx2"/>
                </a:solidFill>
              </a:rPr>
              <a:t>Add-ins: Firebase admin</a:t>
            </a:r>
          </a:p>
          <a:p>
            <a:endParaRPr lang="en-IE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88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0DECE1-7F07-E586-32AD-E7A9633E0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IE" sz="4000">
                <a:solidFill>
                  <a:schemeClr val="tx2"/>
                </a:solidFill>
              </a:rPr>
              <a:t>Advanced Requirements of the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8896E-CFA9-17E6-D1D5-B8DE1623C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2357" y="1638300"/>
            <a:ext cx="3330531" cy="3581400"/>
          </a:xfrm>
        </p:spPr>
        <p:txBody>
          <a:bodyPr anchor="ctr"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IE" dirty="0">
                <a:solidFill>
                  <a:schemeClr val="tx2"/>
                </a:solidFill>
              </a:rPr>
              <a:t>User </a:t>
            </a:r>
            <a:r>
              <a:rPr lang="en-IE" dirty="0" err="1">
                <a:solidFill>
                  <a:schemeClr val="tx2"/>
                </a:solidFill>
              </a:rPr>
              <a:t>interactability</a:t>
            </a:r>
            <a:endParaRPr lang="en-IE" dirty="0">
              <a:solidFill>
                <a:schemeClr val="tx2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E" dirty="0">
                <a:solidFill>
                  <a:schemeClr val="tx2"/>
                </a:solidFill>
              </a:rPr>
              <a:t>Form or poll of chosen dataset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E" dirty="0">
                <a:solidFill>
                  <a:schemeClr val="tx2"/>
                </a:solidFill>
              </a:rPr>
              <a:t>Recommendations based on analysis of chosen dataset</a:t>
            </a:r>
          </a:p>
        </p:txBody>
      </p:sp>
    </p:spTree>
    <p:extLst>
      <p:ext uri="{BB962C8B-B14F-4D97-AF65-F5344CB8AC3E}">
        <p14:creationId xmlns:p14="http://schemas.microsoft.com/office/powerpoint/2010/main" val="1359912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E4822-D79C-1B85-7E17-1C5687A8D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en-IE" sz="3600">
                <a:solidFill>
                  <a:schemeClr val="tx2"/>
                </a:solidFill>
              </a:rPr>
              <a:t>User interactability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335AA-8C27-9BCA-5D6B-C4C97CE9B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1" y="338328"/>
            <a:ext cx="5029200" cy="1773936"/>
          </a:xfrm>
        </p:spPr>
        <p:txBody>
          <a:bodyPr anchor="ctr">
            <a:normAutofit/>
          </a:bodyPr>
          <a:lstStyle/>
          <a:p>
            <a:r>
              <a:rPr lang="en-IE" sz="1800">
                <a:solidFill>
                  <a:schemeClr val="tx2"/>
                </a:solidFill>
              </a:rPr>
              <a:t>Graph interactability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825DD5-EF78-D5A6-C882-5D5BFDFCA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99" y="3963307"/>
            <a:ext cx="5166360" cy="14972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4CEC9E-6026-01B3-8D80-DBFDE9BFB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641" y="4067836"/>
            <a:ext cx="5166360" cy="128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5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24A214-C6A3-E157-1869-8315A5F2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Form or poll of chosen dataset</a:t>
            </a:r>
            <a:b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8F168-FED2-374D-6211-E70DC88EF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32347"/>
            <a:ext cx="3658053" cy="9551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User survey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B30F6E-392C-5EC2-6C8B-E0BB806A9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76" y="1047893"/>
            <a:ext cx="6274468" cy="5082319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415526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3E9834-6DE2-BEAC-10F8-E12AA7A0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Recommendations based on analysis of chosen dataset</a:t>
            </a:r>
            <a:br>
              <a:rPr lang="en-US" sz="28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3AA53-FF7E-EC45-1836-839DE11AD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32347"/>
            <a:ext cx="3658053" cy="9551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Game recommendation checklist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F966D-6FEB-2526-78DC-EF1ACE727C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82" r="37147"/>
          <a:stretch/>
        </p:blipFill>
        <p:spPr>
          <a:xfrm>
            <a:off x="6255271" y="2509902"/>
            <a:ext cx="5933681" cy="2987522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062538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164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2025 Computer Science LC Project</vt:lpstr>
      <vt:lpstr>Basic Requirements of the assessment</vt:lpstr>
      <vt:lpstr>Collect and Prepare the Data</vt:lpstr>
      <vt:lpstr>Data analytics and visualisation</vt:lpstr>
      <vt:lpstr>Basic interactive information system interface</vt:lpstr>
      <vt:lpstr>Advanced Requirements of the assessment</vt:lpstr>
      <vt:lpstr>User interactability</vt:lpstr>
      <vt:lpstr>Form or poll of chosen dataset </vt:lpstr>
      <vt:lpstr>Recommendations based on analysis of chosen dataset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19FMonteiro.ACC</dc:creator>
  <cp:lastModifiedBy>19FMonteiro.ACC</cp:lastModifiedBy>
  <cp:revision>1</cp:revision>
  <dcterms:created xsi:type="dcterms:W3CDTF">2025-03-10T09:40:32Z</dcterms:created>
  <dcterms:modified xsi:type="dcterms:W3CDTF">2025-03-10T11:34:51Z</dcterms:modified>
</cp:coreProperties>
</file>