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4021" r:id="rId1"/>
  </p:sldMasterIdLst>
  <p:notesMasterIdLst>
    <p:notesMasterId r:id="rId50"/>
  </p:notesMasterIdLst>
  <p:handoutMasterIdLst>
    <p:handoutMasterId r:id="rId51"/>
  </p:handoutMasterIdLst>
  <p:sldIdLst>
    <p:sldId id="527" r:id="rId2"/>
    <p:sldId id="893" r:id="rId3"/>
    <p:sldId id="798" r:id="rId4"/>
    <p:sldId id="797" r:id="rId5"/>
    <p:sldId id="799" r:id="rId6"/>
    <p:sldId id="889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81" r:id="rId15"/>
    <p:sldId id="882" r:id="rId16"/>
    <p:sldId id="810" r:id="rId17"/>
    <p:sldId id="811" r:id="rId18"/>
    <p:sldId id="812" r:id="rId19"/>
    <p:sldId id="815" r:id="rId20"/>
    <p:sldId id="863" r:id="rId21"/>
    <p:sldId id="807" r:id="rId22"/>
    <p:sldId id="819" r:id="rId23"/>
    <p:sldId id="864" r:id="rId24"/>
    <p:sldId id="817" r:id="rId25"/>
    <p:sldId id="822" r:id="rId26"/>
    <p:sldId id="824" r:id="rId27"/>
    <p:sldId id="865" r:id="rId28"/>
    <p:sldId id="776" r:id="rId29"/>
    <p:sldId id="777" r:id="rId30"/>
    <p:sldId id="778" r:id="rId31"/>
    <p:sldId id="779" r:id="rId32"/>
    <p:sldId id="780" r:id="rId33"/>
    <p:sldId id="880" r:id="rId34"/>
    <p:sldId id="809" r:id="rId35"/>
    <p:sldId id="818" r:id="rId36"/>
    <p:sldId id="825" r:id="rId37"/>
    <p:sldId id="823" r:id="rId38"/>
    <p:sldId id="816" r:id="rId39"/>
    <p:sldId id="874" r:id="rId40"/>
    <p:sldId id="875" r:id="rId41"/>
    <p:sldId id="814" r:id="rId42"/>
    <p:sldId id="901" r:id="rId43"/>
    <p:sldId id="900" r:id="rId44"/>
    <p:sldId id="898" r:id="rId45"/>
    <p:sldId id="899" r:id="rId46"/>
    <p:sldId id="890" r:id="rId47"/>
    <p:sldId id="891" r:id="rId48"/>
    <p:sldId id="896" r:id="rId49"/>
  </p:sldIdLst>
  <p:sldSz cx="9144000" cy="6858000" type="screen4x3"/>
  <p:notesSz cx="6669088" cy="992822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17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355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532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70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886" algn="l" defTabSz="914355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064" algn="l" defTabSz="914355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240" algn="l" defTabSz="914355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418" algn="l" defTabSz="914355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0099"/>
    <a:srgbClr val="FFFFFF"/>
    <a:srgbClr val="FF0000"/>
    <a:srgbClr val="FFFF00"/>
    <a:srgbClr val="00FA00"/>
    <a:srgbClr val="FF66CC"/>
    <a:srgbClr val="9966FF"/>
    <a:srgbClr val="CC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 autoAdjust="0"/>
    <p:restoredTop sz="86247" autoAdjust="0"/>
  </p:normalViewPr>
  <p:slideViewPr>
    <p:cSldViewPr snapToGrid="0" snapToObjects="1">
      <p:cViewPr varScale="1">
        <p:scale>
          <a:sx n="219" d="100"/>
          <a:sy n="219" d="100"/>
        </p:scale>
        <p:origin x="232" y="18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-543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1872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3DF730-C9B2-1149-B03E-0FF26648D87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60" tIns="46180" rIns="92360" bIns="46180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156B017-2324-214F-B1E0-97E179BF941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B8E7217-3A2E-9C49-8FBE-657A019997B6}" type="slidenum">
              <a:rPr lang="pt-BR" altLang="pt-BR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781425" y="0"/>
            <a:ext cx="288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pt-BR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81425" y="9429750"/>
            <a:ext cx="28876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159" tIns="0" rIns="18159" bIns="0" anchor="b"/>
          <a:lstStyle>
            <a:lvl1pPr defTabSz="9017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017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017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017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017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pt-BR" altLang="pt-BR" sz="1000" i="1">
                <a:latin typeface="Times" charset="0"/>
              </a:rPr>
              <a:t>1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9429750"/>
            <a:ext cx="28876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pt-BR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8876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pt-BR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89000" y="4711700"/>
            <a:ext cx="4891088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802" tIns="44703" rIns="90802" bIns="44703"/>
          <a:lstStyle/>
          <a:p>
            <a:endParaRPr lang="en-US" altLang="pt-BR" dirty="0">
              <a:latin typeface="Times New Roman" charset="0"/>
            </a:endParaRPr>
          </a:p>
        </p:txBody>
      </p:sp>
      <p:sp>
        <p:nvSpPr>
          <p:cNvPr id="61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1049338"/>
            <a:ext cx="4151312" cy="31130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6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3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09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7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99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52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63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71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3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4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613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59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252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5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18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859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1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94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96AE-074D-DCF8-4405-4B7772465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2AF432-4DA3-91B7-D072-1347F300F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CA07A9-8FAB-2D0A-B28E-67F402D84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527035-7B05-FC92-AB83-19AA39BE6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27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28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93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8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97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99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93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852488" y="744538"/>
            <a:ext cx="4964112" cy="37226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6B017-2324-214F-B1E0-97E179BF941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4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2976563" y="299085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sz="2400"/>
          </a:p>
        </p:txBody>
      </p:sp>
      <p:sp>
        <p:nvSpPr>
          <p:cNvPr id="4" name="Rectangle 1032"/>
          <p:cNvSpPr>
            <a:spLocks noChangeArrowheads="1"/>
          </p:cNvSpPr>
          <p:nvPr userDrawn="1"/>
        </p:nvSpPr>
        <p:spPr bwMode="auto">
          <a:xfrm>
            <a:off x="827088" y="1809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pt-BR" sz="2800" b="1">
                <a:solidFill>
                  <a:srgbClr val="000099"/>
                </a:solidFill>
                <a:latin typeface="Arial" panose="020B0604020202020204" pitchFamily="34" charset="0"/>
              </a:rPr>
              <a:t>Fundamentos de Sistemas Digitais</a:t>
            </a:r>
            <a:endParaRPr lang="pt-BR" sz="2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033"/>
          <p:cNvSpPr>
            <a:spLocks noChangeArrowheads="1"/>
          </p:cNvSpPr>
          <p:nvPr userDrawn="1"/>
        </p:nvSpPr>
        <p:spPr bwMode="auto">
          <a:xfrm>
            <a:off x="81462" y="6369049"/>
            <a:ext cx="3414938" cy="61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pt-BR" sz="1800" b="1" dirty="0">
                <a:solidFill>
                  <a:srgbClr val="000099"/>
                </a:solidFill>
                <a:latin typeface="Arial" panose="020B0604020202020204" pitchFamily="34" charset="0"/>
              </a:rPr>
              <a:t>Prof. Fernando G. Moraes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888716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2736"/>
            <a:ext cx="7772400" cy="4114800"/>
          </a:xfrm>
        </p:spPr>
        <p:txBody>
          <a:bodyPr/>
          <a:lstStyle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3124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80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A085-8242-C54C-A2C5-15CFCDEDCA33}" type="datetime1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" y="0"/>
            <a:ext cx="785813" cy="365125"/>
          </a:xfrm>
          <a:prstGeom prst="rect">
            <a:avLst/>
          </a:prstGeom>
        </p:spPr>
        <p:txBody>
          <a:bodyPr/>
          <a:lstStyle>
            <a:lvl1pPr algn="ctr">
              <a:defRPr sz="1400" smtClean="0"/>
            </a:lvl1pPr>
          </a:lstStyle>
          <a:p>
            <a:pPr>
              <a:defRPr/>
            </a:pPr>
            <a:fld id="{A2E674AB-5322-5D45-97D1-39F6F7024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779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978650" y="65246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261327F1-9422-E04D-99FE-288D5F3FF4F7}" type="slidenum">
              <a:rPr lang="pt-BR" altLang="pt-BR" sz="1200" smtClean="0">
                <a:solidFill>
                  <a:srgbClr val="3333CC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pt-BR" altLang="pt-BR" sz="1400" dirty="0">
              <a:solidFill>
                <a:srgbClr val="33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2" r:id="rId2"/>
    <p:sldLayoutId id="2147484093" r:id="rId3"/>
    <p:sldLayoutId id="2147484096" r:id="rId4"/>
  </p:sldLayoutIdLst>
  <p:txStyles>
    <p:titleStyle>
      <a:lvl1pPr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  <a:ea typeface="ＭＳ Ｐゴシック" charset="0"/>
          <a:cs typeface="ＭＳ Ｐゴシック" charset="0"/>
        </a:defRPr>
      </a:lvl5pPr>
      <a:lvl6pPr marL="457178"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</a:defRPr>
      </a:lvl6pPr>
      <a:lvl7pPr marL="914355"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</a:defRPr>
      </a:lvl7pPr>
      <a:lvl8pPr marL="1371532"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</a:defRPr>
      </a:lvl8pPr>
      <a:lvl9pPr marL="1828709" algn="ctr" rtl="0" eaLnBrk="0" fontAlgn="base" hangingPunct="0">
        <a:spcBef>
          <a:spcPts val="600"/>
        </a:spcBef>
        <a:spcAft>
          <a:spcPts val="300"/>
        </a:spcAft>
        <a:defRPr sz="3400" b="1">
          <a:solidFill>
            <a:srgbClr val="008000"/>
          </a:solidFill>
          <a:latin typeface="Arial" charset="0"/>
        </a:defRPr>
      </a:lvl9pPr>
    </p:titleStyle>
    <p:bodyStyle>
      <a:lvl1pPr marL="342884" indent="-342884" algn="l" rtl="0" eaLnBrk="0" fontAlgn="base" hangingPunct="0">
        <a:spcBef>
          <a:spcPts val="400"/>
        </a:spcBef>
        <a:spcAft>
          <a:spcPts val="30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13" indent="-285736" algn="l" rtl="0" eaLnBrk="0" fontAlgn="base" hangingPunct="0">
        <a:spcBef>
          <a:spcPts val="400"/>
        </a:spcBef>
        <a:spcAft>
          <a:spcPct val="0"/>
        </a:spcAft>
        <a:buChar char="–"/>
        <a:defRPr sz="1600" b="1">
          <a:solidFill>
            <a:srgbClr val="000066"/>
          </a:solidFill>
          <a:latin typeface="+mn-lt"/>
          <a:ea typeface="ＭＳ Ｐゴシック" charset="0"/>
          <a:cs typeface="ＭＳ Ｐゴシック" charset="-128"/>
        </a:defRPr>
      </a:lvl2pPr>
      <a:lvl3pPr marL="1142944" indent="-228588" algn="l" rtl="0" eaLnBrk="0" fontAlgn="base" hangingPunct="0">
        <a:spcBef>
          <a:spcPct val="20000"/>
        </a:spcBef>
        <a:spcAft>
          <a:spcPts val="600"/>
        </a:spcAft>
        <a:buChar char="•"/>
        <a:defRPr sz="1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-128"/>
        </a:defRPr>
      </a:lvl3pPr>
      <a:lvl4pPr marL="1600120" indent="-228588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Times New Roman" pitchFamily="18" charset="0"/>
          <a:ea typeface="ＭＳ Ｐゴシック" charset="0"/>
          <a:cs typeface="ＭＳ Ｐゴシック" charset="-128"/>
        </a:defRPr>
      </a:lvl4pPr>
      <a:lvl5pPr marL="2057297" indent="-228588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  <a:ea typeface="ＭＳ Ｐゴシック" charset="0"/>
          <a:cs typeface="ＭＳ Ｐゴシック" charset="-128"/>
        </a:defRPr>
      </a:lvl5pPr>
      <a:lvl6pPr marL="2514474" indent="-228588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</a:defRPr>
      </a:lvl6pPr>
      <a:lvl7pPr marL="2971652" indent="-228588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</a:defRPr>
      </a:lvl7pPr>
      <a:lvl8pPr marL="3428829" indent="-228588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</a:defRPr>
      </a:lvl8pPr>
      <a:lvl9pPr marL="3886006" indent="-228588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ts val="400"/>
              </a:spcBef>
              <a:buChar char="–"/>
              <a:defRPr sz="1600" b="1">
                <a:solidFill>
                  <a:srgbClr val="000066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pt-BR" sz="2400" b="0">
              <a:latin typeface="Times New Roman" charset="0"/>
            </a:endParaRPr>
          </a:p>
        </p:txBody>
      </p:sp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7162" y="37582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pt-BR" sz="5000" dirty="0">
                <a:latin typeface="Helvetica" charset="0"/>
                <a:ea typeface="ＭＳ Ｐゴシック" charset="-128"/>
                <a:cs typeface="ＭＳ Ｐゴシック" charset="-128"/>
              </a:rPr>
              <a:t>CIRCUITOS </a:t>
            </a:r>
            <a:br>
              <a:rPr lang="pt-BR" altLang="pt-BR" sz="5000" dirty="0">
                <a:latin typeface="Helvetica" charset="0"/>
                <a:ea typeface="ＭＳ Ｐゴシック" charset="-128"/>
                <a:cs typeface="ＭＳ Ｐゴシック" charset="-128"/>
              </a:rPr>
            </a:br>
            <a:r>
              <a:rPr lang="pt-BR" altLang="pt-BR" sz="5000" dirty="0">
                <a:latin typeface="Helvetica" charset="0"/>
                <a:ea typeface="ＭＳ Ｐゴシック" charset="-128"/>
                <a:cs typeface="ＭＳ Ｐゴシック" charset="-128"/>
              </a:rPr>
              <a:t>SEQUENCIAIS</a:t>
            </a:r>
            <a:br>
              <a:rPr lang="pt-BR" altLang="pt-BR" sz="6600" dirty="0">
                <a:latin typeface="Helvetica" charset="0"/>
                <a:ea typeface="ＭＳ Ｐゴシック" charset="-128"/>
                <a:cs typeface="ＭＳ Ｐゴシック" charset="-128"/>
              </a:rPr>
            </a:br>
            <a:r>
              <a:rPr lang="pt-BR" altLang="pt-BR" sz="4400" dirty="0">
                <a:solidFill>
                  <a:srgbClr val="FF0000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Máquina de estados finita (FSM)</a:t>
            </a:r>
            <a:br>
              <a:rPr lang="pt-BR" altLang="pt-BR" sz="6600" dirty="0">
                <a:latin typeface="Helvetica" charset="0"/>
                <a:ea typeface="ＭＳ Ｐゴシック" charset="-128"/>
                <a:cs typeface="ＭＳ Ｐゴシック" charset="-128"/>
              </a:rPr>
            </a:br>
            <a:br>
              <a:rPr lang="pt-BR" altLang="pt-BR" sz="6600" dirty="0">
                <a:latin typeface="Helvetica" charset="0"/>
                <a:ea typeface="ＭＳ Ｐゴシック" charset="-128"/>
                <a:cs typeface="ＭＳ Ｐゴシック" charset="-128"/>
              </a:rPr>
            </a:br>
            <a:endParaRPr lang="pt-BR" altLang="pt-BR" sz="6600" dirty="0">
              <a:latin typeface="Helvetic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E813DA-7268-4546-9C09-E3C74C29EEF8}"/>
              </a:ext>
            </a:extLst>
          </p:cNvPr>
          <p:cNvSpPr txBox="1"/>
          <p:nvPr/>
        </p:nvSpPr>
        <p:spPr>
          <a:xfrm>
            <a:off x="6976533" y="0"/>
            <a:ext cx="218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highlight>
                  <a:srgbClr val="FFFF00"/>
                </a:highlight>
                <a:latin typeface="+mj-lt"/>
              </a:rPr>
              <a:t>27/</a:t>
            </a:r>
            <a:r>
              <a:rPr lang="en-US" sz="1800" b="1">
                <a:highlight>
                  <a:srgbClr val="FFFF00"/>
                </a:highlight>
                <a:latin typeface="+mj-lt"/>
              </a:rPr>
              <a:t>julho</a:t>
            </a:r>
            <a:r>
              <a:rPr lang="en-US" sz="1800" b="1" dirty="0">
                <a:highlight>
                  <a:srgbClr val="FFFF00"/>
                </a:highlight>
                <a:latin typeface="+mj-lt"/>
              </a:rPr>
              <a:t>/2025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073650-A1BA-1695-E508-58F959ACA1E7}"/>
              </a:ext>
            </a:extLst>
          </p:cNvPr>
          <p:cNvSpPr txBox="1"/>
          <p:nvPr/>
        </p:nvSpPr>
        <p:spPr>
          <a:xfrm>
            <a:off x="8343900" y="486955"/>
            <a:ext cx="1084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2400" dirty="0">
                <a:solidFill>
                  <a:srgbClr val="FF0000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(</a:t>
            </a:r>
            <a:r>
              <a:rPr lang="pt-BR" altLang="pt-BR" sz="2400" dirty="0" err="1">
                <a:solidFill>
                  <a:srgbClr val="FF0000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SV</a:t>
            </a:r>
            <a:r>
              <a:rPr lang="pt-BR" altLang="pt-BR" sz="2400" dirty="0">
                <a:solidFill>
                  <a:srgbClr val="FF0000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)</a:t>
            </a:r>
            <a:endParaRPr lang="en-B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-218661" y="471581"/>
            <a:ext cx="9581322" cy="615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F45BD-7C9F-3058-8E75-A54BCAEDFA5A}"/>
              </a:ext>
            </a:extLst>
          </p:cNvPr>
          <p:cNvSpPr txBox="1"/>
          <p:nvPr/>
        </p:nvSpPr>
        <p:spPr>
          <a:xfrm>
            <a:off x="2913413" y="138161"/>
            <a:ext cx="6322568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moore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clock, reset,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w,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z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Definição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dos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estados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typedef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[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 A, B, C } state;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state EA, PE;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@(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clock 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reset) 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(reset)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else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end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Lógica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transição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estados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always_comb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400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unique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A: PE = (w == </a:t>
            </a:r>
            <a:r>
              <a:rPr lang="en-US" sz="14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A : B;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B: PE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(w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A : C;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C: PE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(w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A : C;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	default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Saída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da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máquina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(Moore: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depende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apenas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do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assign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C);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59366" y="430197"/>
            <a:ext cx="8576615" cy="1308426"/>
            <a:chOff x="390525" y="-500278"/>
            <a:chExt cx="8576615" cy="1308426"/>
          </a:xfrm>
        </p:grpSpPr>
        <p:sp>
          <p:nvSpPr>
            <p:cNvPr id="51204" name="Oval 2"/>
            <p:cNvSpPr>
              <a:spLocks noChangeArrowheads="1"/>
            </p:cNvSpPr>
            <p:nvPr/>
          </p:nvSpPr>
          <p:spPr bwMode="auto">
            <a:xfrm>
              <a:off x="3128963" y="500063"/>
              <a:ext cx="831296" cy="300037"/>
            </a:xfrm>
            <a:prstGeom prst="ellipse">
              <a:avLst/>
            </a:prstGeom>
            <a:solidFill>
              <a:srgbClr val="008000">
                <a:alpha val="9804"/>
              </a:srgbClr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pt-BR" sz="2400">
                <a:latin typeface="+mn-lt"/>
              </a:endParaRPr>
            </a:p>
          </p:txBody>
        </p:sp>
        <p:sp>
          <p:nvSpPr>
            <p:cNvPr id="51205" name="Text Box 3"/>
            <p:cNvSpPr txBox="1">
              <a:spLocks noChangeArrowheads="1"/>
            </p:cNvSpPr>
            <p:nvPr/>
          </p:nvSpPr>
          <p:spPr bwMode="auto">
            <a:xfrm>
              <a:off x="390525" y="317611"/>
              <a:ext cx="1957388" cy="49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dirty="0" err="1">
                  <a:solidFill>
                    <a:srgbClr val="008000"/>
                  </a:solidFill>
                  <a:latin typeface="+mn-lt"/>
                </a:rPr>
                <a:t>Cria</a:t>
              </a:r>
              <a:r>
                <a:rPr lang="en-US" altLang="pt-BR" sz="1400" dirty="0">
                  <a:solidFill>
                    <a:srgbClr val="008000"/>
                  </a:solidFill>
                  <a:latin typeface="+mn-lt"/>
                </a:rPr>
                <a:t> um novo </a:t>
              </a:r>
              <a:r>
                <a:rPr lang="en-US" altLang="pt-BR" sz="1400" dirty="0" err="1">
                  <a:solidFill>
                    <a:srgbClr val="008000"/>
                  </a:solidFill>
                  <a:latin typeface="+mn-lt"/>
                </a:rPr>
                <a:t>tipo</a:t>
              </a:r>
              <a:r>
                <a:rPr lang="en-US" altLang="pt-BR" sz="1400" dirty="0">
                  <a:solidFill>
                    <a:srgbClr val="008000"/>
                  </a:solidFill>
                  <a:latin typeface="+mn-lt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dirty="0">
                  <a:solidFill>
                    <a:srgbClr val="008000"/>
                  </a:solidFill>
                  <a:latin typeface="+mn-lt"/>
                </a:rPr>
                <a:t>de </a:t>
              </a:r>
              <a:r>
                <a:rPr lang="en-US" altLang="pt-BR" sz="1400" dirty="0" err="1">
                  <a:solidFill>
                    <a:srgbClr val="008000"/>
                  </a:solidFill>
                  <a:latin typeface="+mn-lt"/>
                </a:rPr>
                <a:t>sinal</a:t>
              </a:r>
              <a:r>
                <a:rPr lang="en-US" altLang="pt-BR" sz="1400" dirty="0">
                  <a:solidFill>
                    <a:srgbClr val="008000"/>
                  </a:solidFill>
                  <a:latin typeface="+mn-lt"/>
                </a:rPr>
                <a:t>.</a:t>
              </a:r>
            </a:p>
          </p:txBody>
        </p:sp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>
              <a:off x="2087772" y="678656"/>
              <a:ext cx="1041191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>
                <a:latin typeface="+mn-lt"/>
              </a:endParaRPr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6354115" y="-500278"/>
              <a:ext cx="2613025" cy="68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400" dirty="0">
                  <a:solidFill>
                    <a:srgbClr val="663300"/>
                  </a:solidFill>
                  <a:latin typeface="+mn-lt"/>
                </a:rPr>
                <a:t>Ferramenta de síntese</a:t>
              </a:r>
              <a:br>
                <a:rPr lang="pt-BR" altLang="pt-BR" sz="1400" dirty="0">
                  <a:solidFill>
                    <a:srgbClr val="663300"/>
                  </a:solidFill>
                  <a:latin typeface="+mn-lt"/>
                </a:rPr>
              </a:br>
              <a:r>
                <a:rPr lang="pt-BR" altLang="pt-BR" sz="1400" dirty="0">
                  <a:solidFill>
                    <a:srgbClr val="663300"/>
                  </a:solidFill>
                  <a:latin typeface="+mn-lt"/>
                </a:rPr>
                <a:t>automaticamente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400" dirty="0">
                  <a:solidFill>
                    <a:srgbClr val="663300"/>
                  </a:solidFill>
                  <a:latin typeface="+mn-lt"/>
                </a:rPr>
                <a:t>determina o número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400" dirty="0">
                  <a:solidFill>
                    <a:srgbClr val="663300"/>
                  </a:solidFill>
                  <a:latin typeface="+mn-lt"/>
                </a:rPr>
                <a:t>de </a:t>
              </a:r>
              <a:r>
                <a:rPr lang="pt-BR" altLang="pt-BR" sz="1400" dirty="0" err="1">
                  <a:solidFill>
                    <a:srgbClr val="663300"/>
                  </a:solidFill>
                  <a:latin typeface="+mn-lt"/>
                </a:rPr>
                <a:t>flip-flops</a:t>
              </a:r>
              <a:r>
                <a:rPr lang="pt-BR" altLang="pt-BR" sz="1400" dirty="0">
                  <a:solidFill>
                    <a:srgbClr val="663300"/>
                  </a:solidFill>
                  <a:latin typeface="+mn-lt"/>
                </a:rPr>
                <a:t> necessários.</a:t>
              </a:r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 flipH="1">
              <a:off x="6330338" y="157056"/>
              <a:ext cx="348173" cy="377825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>
                <a:latin typeface="+mn-lt"/>
              </a:endParaRPr>
            </a:p>
          </p:txBody>
        </p:sp>
      </p:grp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223432" y="3823854"/>
            <a:ext cx="18433" cy="1935469"/>
          </a:xfrm>
          <a:prstGeom prst="line">
            <a:avLst/>
          </a:prstGeom>
          <a:noFill/>
          <a:ln w="18360">
            <a:solidFill>
              <a:srgbClr val="4700B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3200">
              <a:latin typeface="+mn-lt"/>
            </a:endParaRPr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384037" y="3559807"/>
            <a:ext cx="282733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7347" rIns="90000" bIns="45000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pt-PT" altLang="pt-BR" sz="1400" dirty="0">
                <a:solidFill>
                  <a:srgbClr val="4700B8"/>
                </a:solidFill>
                <a:latin typeface="+mn-lt"/>
              </a:rPr>
              <a:t>O </a:t>
            </a:r>
            <a:r>
              <a:rPr lang="pt-PT" altLang="pt-BR" sz="1400" u="sng" dirty="0">
                <a:solidFill>
                  <a:srgbClr val="4700B8"/>
                </a:solidFill>
                <a:latin typeface="+mn-lt"/>
              </a:rPr>
              <a:t>case</a:t>
            </a:r>
            <a:r>
              <a:rPr lang="pt-PT" altLang="pt-BR" sz="1400" dirty="0">
                <a:solidFill>
                  <a:srgbClr val="4700B8"/>
                </a:solidFill>
                <a:latin typeface="+mn-lt"/>
              </a:rPr>
              <a:t> descreve o comportamento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pt-PT" altLang="pt-BR" sz="1400" dirty="0">
                <a:solidFill>
                  <a:srgbClr val="4700B8"/>
                </a:solidFill>
                <a:latin typeface="+mn-lt"/>
              </a:rPr>
              <a:t>da FSM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pt-PT" altLang="pt-BR" sz="1400" dirty="0">
                <a:solidFill>
                  <a:srgbClr val="4700B8"/>
                </a:solidFill>
                <a:latin typeface="+mn-lt"/>
              </a:rPr>
              <a:t>Cada cláusula representa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pt-PT" altLang="pt-BR" sz="1400" dirty="0">
                <a:solidFill>
                  <a:srgbClr val="4700B8"/>
                </a:solidFill>
                <a:latin typeface="+mn-lt"/>
              </a:rPr>
              <a:t>um estado da FSM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71649" y="2042806"/>
            <a:ext cx="2367837" cy="507678"/>
            <a:chOff x="218871" y="136069"/>
            <a:chExt cx="2367837" cy="507678"/>
          </a:xfrm>
        </p:grpSpPr>
        <p:sp>
          <p:nvSpPr>
            <p:cNvPr id="51220" name="Text Box 19"/>
            <p:cNvSpPr txBox="1">
              <a:spLocks noChangeArrowheads="1"/>
            </p:cNvSpPr>
            <p:nvPr/>
          </p:nvSpPr>
          <p:spPr bwMode="auto">
            <a:xfrm>
              <a:off x="218871" y="153209"/>
              <a:ext cx="1511300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dirty="0">
                  <a:solidFill>
                    <a:srgbClr val="996633"/>
                  </a:solidFill>
                  <a:latin typeface="+mn-lt"/>
                </a:rPr>
                <a:t>EA </a:t>
              </a:r>
              <a:r>
                <a:rPr lang="en-US" altLang="pt-BR" sz="1400" dirty="0" err="1">
                  <a:solidFill>
                    <a:srgbClr val="996633"/>
                  </a:solidFill>
                  <a:latin typeface="+mn-lt"/>
                </a:rPr>
                <a:t>estado</a:t>
              </a:r>
              <a:r>
                <a:rPr lang="en-US" altLang="pt-BR" sz="1400" dirty="0">
                  <a:solidFill>
                    <a:srgbClr val="996633"/>
                  </a:solidFill>
                  <a:latin typeface="+mn-lt"/>
                </a:rPr>
                <a:t> </a:t>
              </a:r>
              <a:r>
                <a:rPr lang="en-US" altLang="pt-BR" sz="1400" dirty="0" err="1">
                  <a:solidFill>
                    <a:srgbClr val="996633"/>
                  </a:solidFill>
                  <a:latin typeface="+mn-lt"/>
                </a:rPr>
                <a:t>atual</a:t>
              </a:r>
              <a:endParaRPr lang="en-US" altLang="pt-BR" sz="1400" dirty="0">
                <a:solidFill>
                  <a:srgbClr val="996633"/>
                </a:solidFill>
                <a:latin typeface="+mn-lt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dirty="0">
                  <a:solidFill>
                    <a:srgbClr val="996633"/>
                  </a:solidFill>
                  <a:latin typeface="+mn-lt"/>
                </a:rPr>
                <a:t>e PE </a:t>
              </a:r>
              <a:r>
                <a:rPr lang="en-US" altLang="pt-BR" sz="1400" dirty="0" err="1">
                  <a:solidFill>
                    <a:srgbClr val="996633"/>
                  </a:solidFill>
                  <a:latin typeface="+mn-lt"/>
                </a:rPr>
                <a:t>próximo</a:t>
              </a:r>
              <a:r>
                <a:rPr lang="en-US" altLang="pt-BR" sz="1400" dirty="0">
                  <a:solidFill>
                    <a:srgbClr val="996633"/>
                  </a:solidFill>
                  <a:latin typeface="+mn-lt"/>
                </a:rPr>
                <a:t> </a:t>
              </a:r>
              <a:r>
                <a:rPr lang="en-US" altLang="pt-BR" sz="1400" dirty="0" err="1">
                  <a:solidFill>
                    <a:srgbClr val="996633"/>
                  </a:solidFill>
                  <a:latin typeface="+mn-lt"/>
                </a:rPr>
                <a:t>estado</a:t>
              </a:r>
              <a:endParaRPr lang="en-US" altLang="pt-BR" sz="1400" dirty="0">
                <a:solidFill>
                  <a:srgbClr val="996633"/>
                </a:solidFill>
                <a:latin typeface="+mn-lt"/>
              </a:endParaRPr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 flipV="1">
              <a:off x="1652407" y="136069"/>
              <a:ext cx="934301" cy="185732"/>
            </a:xfrm>
            <a:prstGeom prst="line">
              <a:avLst/>
            </a:prstGeom>
            <a:noFill/>
            <a:ln w="9525">
              <a:solidFill>
                <a:srgbClr val="804C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>
                <a:latin typeface="+mn-lt"/>
              </a:endParaRPr>
            </a:p>
          </p:txBody>
        </p:sp>
      </p:grpSp>
      <p:grpSp>
        <p:nvGrpSpPr>
          <p:cNvPr id="87" name="Group 2"/>
          <p:cNvGrpSpPr>
            <a:grpSpLocks/>
          </p:cNvGrpSpPr>
          <p:nvPr/>
        </p:nvGrpSpPr>
        <p:grpSpPr bwMode="auto">
          <a:xfrm>
            <a:off x="5020" y="4582528"/>
            <a:ext cx="2159249" cy="2233334"/>
            <a:chOff x="1382" y="1165"/>
            <a:chExt cx="3008" cy="2684"/>
          </a:xfrm>
        </p:grpSpPr>
        <p:sp>
          <p:nvSpPr>
            <p:cNvPr id="88" name="Freeform 3"/>
            <p:cNvSpPr>
              <a:spLocks noChangeArrowheads="1"/>
            </p:cNvSpPr>
            <p:nvPr/>
          </p:nvSpPr>
          <p:spPr bwMode="auto">
            <a:xfrm>
              <a:off x="1789" y="1652"/>
              <a:ext cx="418" cy="404"/>
            </a:xfrm>
            <a:custGeom>
              <a:avLst/>
              <a:gdLst>
                <a:gd name="T0" fmla="*/ 0 w 837"/>
                <a:gd name="T1" fmla="*/ 0 h 809"/>
                <a:gd name="T2" fmla="*/ 0 w 837"/>
                <a:gd name="T3" fmla="*/ 0 h 809"/>
                <a:gd name="T4" fmla="*/ 0 w 837"/>
                <a:gd name="T5" fmla="*/ 0 h 809"/>
                <a:gd name="T6" fmla="*/ 0 w 837"/>
                <a:gd name="T7" fmla="*/ 0 h 809"/>
                <a:gd name="T8" fmla="*/ 0 w 837"/>
                <a:gd name="T9" fmla="*/ 0 h 809"/>
                <a:gd name="T10" fmla="*/ 0 w 837"/>
                <a:gd name="T11" fmla="*/ 0 h 809"/>
                <a:gd name="T12" fmla="*/ 0 w 837"/>
                <a:gd name="T13" fmla="*/ 0 h 809"/>
                <a:gd name="T14" fmla="*/ 0 w 837"/>
                <a:gd name="T15" fmla="*/ 0 h 809"/>
                <a:gd name="T16" fmla="*/ 0 w 837"/>
                <a:gd name="T17" fmla="*/ 0 h 809"/>
                <a:gd name="T18" fmla="*/ 0 w 837"/>
                <a:gd name="T19" fmla="*/ 0 h 809"/>
                <a:gd name="T20" fmla="*/ 0 w 837"/>
                <a:gd name="T21" fmla="*/ 0 h 809"/>
                <a:gd name="T22" fmla="*/ 0 w 837"/>
                <a:gd name="T23" fmla="*/ 0 h 809"/>
                <a:gd name="T24" fmla="*/ 0 w 837"/>
                <a:gd name="T25" fmla="*/ 0 h 809"/>
                <a:gd name="T26" fmla="*/ 0 w 837"/>
                <a:gd name="T27" fmla="*/ 0 h 809"/>
                <a:gd name="T28" fmla="*/ 0 w 837"/>
                <a:gd name="T29" fmla="*/ 0 h 809"/>
                <a:gd name="T30" fmla="*/ 0 w 837"/>
                <a:gd name="T31" fmla="*/ 0 h 809"/>
                <a:gd name="T32" fmla="*/ 0 w 837"/>
                <a:gd name="T33" fmla="*/ 0 h 809"/>
                <a:gd name="T34" fmla="*/ 0 w 837"/>
                <a:gd name="T35" fmla="*/ 0 h 809"/>
                <a:gd name="T36" fmla="*/ 0 w 837"/>
                <a:gd name="T37" fmla="*/ 0 h 809"/>
                <a:gd name="T38" fmla="*/ 0 w 837"/>
                <a:gd name="T39" fmla="*/ 0 h 809"/>
                <a:gd name="T40" fmla="*/ 0 w 837"/>
                <a:gd name="T41" fmla="*/ 0 h 809"/>
                <a:gd name="T42" fmla="*/ 0 w 837"/>
                <a:gd name="T43" fmla="*/ 0 h 809"/>
                <a:gd name="T44" fmla="*/ 0 w 837"/>
                <a:gd name="T45" fmla="*/ 0 h 809"/>
                <a:gd name="T46" fmla="*/ 0 w 837"/>
                <a:gd name="T47" fmla="*/ 0 h 809"/>
                <a:gd name="T48" fmla="*/ 0 w 837"/>
                <a:gd name="T49" fmla="*/ 0 h 809"/>
                <a:gd name="T50" fmla="*/ 0 w 837"/>
                <a:gd name="T51" fmla="*/ 0 h 809"/>
                <a:gd name="T52" fmla="*/ 0 w 837"/>
                <a:gd name="T53" fmla="*/ 0 h 809"/>
                <a:gd name="T54" fmla="*/ 0 w 837"/>
                <a:gd name="T55" fmla="*/ 0 h 809"/>
                <a:gd name="T56" fmla="*/ 0 w 837"/>
                <a:gd name="T57" fmla="*/ 0 h 809"/>
                <a:gd name="T58" fmla="*/ 0 w 837"/>
                <a:gd name="T59" fmla="*/ 0 h 809"/>
                <a:gd name="T60" fmla="*/ 0 w 837"/>
                <a:gd name="T61" fmla="*/ 0 h 809"/>
                <a:gd name="T62" fmla="*/ 0 w 837"/>
                <a:gd name="T63" fmla="*/ 0 h 809"/>
                <a:gd name="T64" fmla="*/ 0 w 837"/>
                <a:gd name="T65" fmla="*/ 0 h 809"/>
                <a:gd name="T66" fmla="*/ 0 w 837"/>
                <a:gd name="T67" fmla="*/ 0 h 809"/>
                <a:gd name="T68" fmla="*/ 0 w 837"/>
                <a:gd name="T69" fmla="*/ 0 h 809"/>
                <a:gd name="T70" fmla="*/ 0 w 837"/>
                <a:gd name="T71" fmla="*/ 0 h 809"/>
                <a:gd name="T72" fmla="*/ 0 w 837"/>
                <a:gd name="T73" fmla="*/ 0 h 809"/>
                <a:gd name="T74" fmla="*/ 0 w 837"/>
                <a:gd name="T75" fmla="*/ 0 h 809"/>
                <a:gd name="T76" fmla="*/ 0 w 837"/>
                <a:gd name="T77" fmla="*/ 0 h 809"/>
                <a:gd name="T78" fmla="*/ 0 w 837"/>
                <a:gd name="T79" fmla="*/ 0 h 809"/>
                <a:gd name="T80" fmla="*/ 0 w 837"/>
                <a:gd name="T81" fmla="*/ 0 h 809"/>
                <a:gd name="T82" fmla="*/ 0 w 837"/>
                <a:gd name="T83" fmla="*/ 0 h 809"/>
                <a:gd name="T84" fmla="*/ 0 w 837"/>
                <a:gd name="T85" fmla="*/ 0 h 809"/>
                <a:gd name="T86" fmla="*/ 0 w 837"/>
                <a:gd name="T87" fmla="*/ 0 h 809"/>
                <a:gd name="T88" fmla="*/ 0 w 837"/>
                <a:gd name="T89" fmla="*/ 0 h 809"/>
                <a:gd name="T90" fmla="*/ 0 w 837"/>
                <a:gd name="T91" fmla="*/ 0 h 809"/>
                <a:gd name="T92" fmla="*/ 0 w 837"/>
                <a:gd name="T93" fmla="*/ 0 h 809"/>
                <a:gd name="T94" fmla="*/ 0 w 837"/>
                <a:gd name="T95" fmla="*/ 0 h 809"/>
                <a:gd name="T96" fmla="*/ 0 w 837"/>
                <a:gd name="T97" fmla="*/ 0 h 809"/>
                <a:gd name="T98" fmla="*/ 0 w 837"/>
                <a:gd name="T99" fmla="*/ 0 h 809"/>
                <a:gd name="T100" fmla="*/ 0 w 837"/>
                <a:gd name="T101" fmla="*/ 0 h 809"/>
                <a:gd name="T102" fmla="*/ 0 w 837"/>
                <a:gd name="T103" fmla="*/ 0 h 809"/>
                <a:gd name="T104" fmla="*/ 0 w 837"/>
                <a:gd name="T105" fmla="*/ 0 h 809"/>
                <a:gd name="T106" fmla="*/ 0 w 837"/>
                <a:gd name="T107" fmla="*/ 0 h 809"/>
                <a:gd name="T108" fmla="*/ 0 w 837"/>
                <a:gd name="T109" fmla="*/ 0 h 809"/>
                <a:gd name="T110" fmla="*/ 0 w 837"/>
                <a:gd name="T111" fmla="*/ 0 h 8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37"/>
                <a:gd name="T169" fmla="*/ 0 h 809"/>
                <a:gd name="T170" fmla="*/ 837 w 837"/>
                <a:gd name="T171" fmla="*/ 809 h 80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37" h="809">
                  <a:moveTo>
                    <a:pt x="0" y="400"/>
                  </a:moveTo>
                  <a:lnTo>
                    <a:pt x="0" y="410"/>
                  </a:lnTo>
                  <a:lnTo>
                    <a:pt x="2" y="389"/>
                  </a:lnTo>
                  <a:lnTo>
                    <a:pt x="3" y="368"/>
                  </a:lnTo>
                  <a:lnTo>
                    <a:pt x="6" y="347"/>
                  </a:lnTo>
                  <a:lnTo>
                    <a:pt x="9" y="328"/>
                  </a:lnTo>
                  <a:lnTo>
                    <a:pt x="13" y="308"/>
                  </a:lnTo>
                  <a:lnTo>
                    <a:pt x="19" y="288"/>
                  </a:lnTo>
                  <a:lnTo>
                    <a:pt x="26" y="269"/>
                  </a:lnTo>
                  <a:lnTo>
                    <a:pt x="33" y="250"/>
                  </a:lnTo>
                  <a:lnTo>
                    <a:pt x="41" y="233"/>
                  </a:lnTo>
                  <a:lnTo>
                    <a:pt x="51" y="215"/>
                  </a:lnTo>
                  <a:lnTo>
                    <a:pt x="61" y="198"/>
                  </a:lnTo>
                  <a:lnTo>
                    <a:pt x="71" y="181"/>
                  </a:lnTo>
                  <a:lnTo>
                    <a:pt x="82" y="165"/>
                  </a:lnTo>
                  <a:lnTo>
                    <a:pt x="94" y="149"/>
                  </a:lnTo>
                  <a:lnTo>
                    <a:pt x="107" y="135"/>
                  </a:lnTo>
                  <a:lnTo>
                    <a:pt x="120" y="120"/>
                  </a:lnTo>
                  <a:lnTo>
                    <a:pt x="134" y="107"/>
                  </a:lnTo>
                  <a:lnTo>
                    <a:pt x="150" y="94"/>
                  </a:lnTo>
                  <a:lnTo>
                    <a:pt x="165" y="83"/>
                  </a:lnTo>
                  <a:lnTo>
                    <a:pt x="181" y="71"/>
                  </a:lnTo>
                  <a:lnTo>
                    <a:pt x="198" y="59"/>
                  </a:lnTo>
                  <a:lnTo>
                    <a:pt x="215" y="49"/>
                  </a:lnTo>
                  <a:lnTo>
                    <a:pt x="233" y="41"/>
                  </a:lnTo>
                  <a:lnTo>
                    <a:pt x="251" y="32"/>
                  </a:lnTo>
                  <a:lnTo>
                    <a:pt x="269" y="25"/>
                  </a:lnTo>
                  <a:lnTo>
                    <a:pt x="289" y="19"/>
                  </a:lnTo>
                  <a:lnTo>
                    <a:pt x="308" y="13"/>
                  </a:lnTo>
                  <a:lnTo>
                    <a:pt x="328" y="9"/>
                  </a:lnTo>
                  <a:lnTo>
                    <a:pt x="348" y="5"/>
                  </a:lnTo>
                  <a:lnTo>
                    <a:pt x="368" y="3"/>
                  </a:lnTo>
                  <a:lnTo>
                    <a:pt x="389" y="2"/>
                  </a:lnTo>
                  <a:lnTo>
                    <a:pt x="410" y="0"/>
                  </a:lnTo>
                  <a:lnTo>
                    <a:pt x="429" y="0"/>
                  </a:lnTo>
                  <a:lnTo>
                    <a:pt x="451" y="2"/>
                  </a:lnTo>
                  <a:lnTo>
                    <a:pt x="471" y="3"/>
                  </a:lnTo>
                  <a:lnTo>
                    <a:pt x="491" y="5"/>
                  </a:lnTo>
                  <a:lnTo>
                    <a:pt x="511" y="9"/>
                  </a:lnTo>
                  <a:lnTo>
                    <a:pt x="531" y="13"/>
                  </a:lnTo>
                  <a:lnTo>
                    <a:pt x="550" y="19"/>
                  </a:lnTo>
                  <a:lnTo>
                    <a:pt x="570" y="25"/>
                  </a:lnTo>
                  <a:lnTo>
                    <a:pt x="588" y="32"/>
                  </a:lnTo>
                  <a:lnTo>
                    <a:pt x="606" y="41"/>
                  </a:lnTo>
                  <a:lnTo>
                    <a:pt x="624" y="49"/>
                  </a:lnTo>
                  <a:lnTo>
                    <a:pt x="641" y="59"/>
                  </a:lnTo>
                  <a:lnTo>
                    <a:pt x="658" y="71"/>
                  </a:lnTo>
                  <a:lnTo>
                    <a:pt x="674" y="83"/>
                  </a:lnTo>
                  <a:lnTo>
                    <a:pt x="689" y="94"/>
                  </a:lnTo>
                  <a:lnTo>
                    <a:pt x="705" y="107"/>
                  </a:lnTo>
                  <a:lnTo>
                    <a:pt x="718" y="120"/>
                  </a:lnTo>
                  <a:lnTo>
                    <a:pt x="732" y="135"/>
                  </a:lnTo>
                  <a:lnTo>
                    <a:pt x="745" y="149"/>
                  </a:lnTo>
                  <a:lnTo>
                    <a:pt x="757" y="165"/>
                  </a:lnTo>
                  <a:lnTo>
                    <a:pt x="768" y="181"/>
                  </a:lnTo>
                  <a:lnTo>
                    <a:pt x="778" y="198"/>
                  </a:lnTo>
                  <a:lnTo>
                    <a:pt x="788" y="215"/>
                  </a:lnTo>
                  <a:lnTo>
                    <a:pt x="798" y="233"/>
                  </a:lnTo>
                  <a:lnTo>
                    <a:pt x="806" y="250"/>
                  </a:lnTo>
                  <a:lnTo>
                    <a:pt x="813" y="269"/>
                  </a:lnTo>
                  <a:lnTo>
                    <a:pt x="820" y="288"/>
                  </a:lnTo>
                  <a:lnTo>
                    <a:pt x="826" y="308"/>
                  </a:lnTo>
                  <a:lnTo>
                    <a:pt x="830" y="328"/>
                  </a:lnTo>
                  <a:lnTo>
                    <a:pt x="833" y="347"/>
                  </a:lnTo>
                  <a:lnTo>
                    <a:pt x="836" y="368"/>
                  </a:lnTo>
                  <a:lnTo>
                    <a:pt x="837" y="389"/>
                  </a:lnTo>
                  <a:lnTo>
                    <a:pt x="837" y="410"/>
                  </a:lnTo>
                  <a:lnTo>
                    <a:pt x="837" y="400"/>
                  </a:lnTo>
                  <a:lnTo>
                    <a:pt x="837" y="420"/>
                  </a:lnTo>
                  <a:lnTo>
                    <a:pt x="836" y="442"/>
                  </a:lnTo>
                  <a:lnTo>
                    <a:pt x="833" y="462"/>
                  </a:lnTo>
                  <a:lnTo>
                    <a:pt x="830" y="483"/>
                  </a:lnTo>
                  <a:lnTo>
                    <a:pt x="826" y="503"/>
                  </a:lnTo>
                  <a:lnTo>
                    <a:pt x="820" y="521"/>
                  </a:lnTo>
                  <a:lnTo>
                    <a:pt x="813" y="540"/>
                  </a:lnTo>
                  <a:lnTo>
                    <a:pt x="806" y="559"/>
                  </a:lnTo>
                  <a:lnTo>
                    <a:pt x="798" y="578"/>
                  </a:lnTo>
                  <a:lnTo>
                    <a:pt x="788" y="595"/>
                  </a:lnTo>
                  <a:lnTo>
                    <a:pt x="778" y="612"/>
                  </a:lnTo>
                  <a:lnTo>
                    <a:pt x="768" y="628"/>
                  </a:lnTo>
                  <a:lnTo>
                    <a:pt x="757" y="644"/>
                  </a:lnTo>
                  <a:lnTo>
                    <a:pt x="745" y="660"/>
                  </a:lnTo>
                  <a:lnTo>
                    <a:pt x="732" y="675"/>
                  </a:lnTo>
                  <a:lnTo>
                    <a:pt x="718" y="689"/>
                  </a:lnTo>
                  <a:lnTo>
                    <a:pt x="705" y="703"/>
                  </a:lnTo>
                  <a:lnTo>
                    <a:pt x="689" y="716"/>
                  </a:lnTo>
                  <a:lnTo>
                    <a:pt x="674" y="728"/>
                  </a:lnTo>
                  <a:lnTo>
                    <a:pt x="658" y="740"/>
                  </a:lnTo>
                  <a:lnTo>
                    <a:pt x="641" y="750"/>
                  </a:lnTo>
                  <a:lnTo>
                    <a:pt x="624" y="760"/>
                  </a:lnTo>
                  <a:lnTo>
                    <a:pt x="606" y="768"/>
                  </a:lnTo>
                  <a:lnTo>
                    <a:pt x="588" y="777"/>
                  </a:lnTo>
                  <a:lnTo>
                    <a:pt x="570" y="784"/>
                  </a:lnTo>
                  <a:lnTo>
                    <a:pt x="550" y="790"/>
                  </a:lnTo>
                  <a:lnTo>
                    <a:pt x="531" y="796"/>
                  </a:lnTo>
                  <a:lnTo>
                    <a:pt x="511" y="800"/>
                  </a:lnTo>
                  <a:lnTo>
                    <a:pt x="491" y="805"/>
                  </a:lnTo>
                  <a:lnTo>
                    <a:pt x="471" y="807"/>
                  </a:lnTo>
                  <a:lnTo>
                    <a:pt x="451" y="809"/>
                  </a:lnTo>
                  <a:lnTo>
                    <a:pt x="429" y="809"/>
                  </a:lnTo>
                  <a:lnTo>
                    <a:pt x="410" y="809"/>
                  </a:lnTo>
                  <a:lnTo>
                    <a:pt x="389" y="809"/>
                  </a:lnTo>
                  <a:lnTo>
                    <a:pt x="368" y="807"/>
                  </a:lnTo>
                  <a:lnTo>
                    <a:pt x="348" y="805"/>
                  </a:lnTo>
                  <a:lnTo>
                    <a:pt x="328" y="800"/>
                  </a:lnTo>
                  <a:lnTo>
                    <a:pt x="308" y="796"/>
                  </a:lnTo>
                  <a:lnTo>
                    <a:pt x="289" y="790"/>
                  </a:lnTo>
                  <a:lnTo>
                    <a:pt x="269" y="784"/>
                  </a:lnTo>
                  <a:lnTo>
                    <a:pt x="251" y="777"/>
                  </a:lnTo>
                  <a:lnTo>
                    <a:pt x="233" y="768"/>
                  </a:lnTo>
                  <a:lnTo>
                    <a:pt x="215" y="760"/>
                  </a:lnTo>
                  <a:lnTo>
                    <a:pt x="198" y="750"/>
                  </a:lnTo>
                  <a:lnTo>
                    <a:pt x="181" y="740"/>
                  </a:lnTo>
                  <a:lnTo>
                    <a:pt x="165" y="728"/>
                  </a:lnTo>
                  <a:lnTo>
                    <a:pt x="150" y="716"/>
                  </a:lnTo>
                  <a:lnTo>
                    <a:pt x="134" y="703"/>
                  </a:lnTo>
                  <a:lnTo>
                    <a:pt x="120" y="689"/>
                  </a:lnTo>
                  <a:lnTo>
                    <a:pt x="107" y="675"/>
                  </a:lnTo>
                  <a:lnTo>
                    <a:pt x="94" y="660"/>
                  </a:lnTo>
                  <a:lnTo>
                    <a:pt x="82" y="644"/>
                  </a:lnTo>
                  <a:lnTo>
                    <a:pt x="71" y="628"/>
                  </a:lnTo>
                  <a:lnTo>
                    <a:pt x="61" y="612"/>
                  </a:lnTo>
                  <a:lnTo>
                    <a:pt x="51" y="595"/>
                  </a:lnTo>
                  <a:lnTo>
                    <a:pt x="41" y="578"/>
                  </a:lnTo>
                  <a:lnTo>
                    <a:pt x="33" y="559"/>
                  </a:lnTo>
                  <a:lnTo>
                    <a:pt x="26" y="540"/>
                  </a:lnTo>
                  <a:lnTo>
                    <a:pt x="19" y="521"/>
                  </a:lnTo>
                  <a:lnTo>
                    <a:pt x="13" y="503"/>
                  </a:lnTo>
                  <a:lnTo>
                    <a:pt x="9" y="483"/>
                  </a:lnTo>
                  <a:lnTo>
                    <a:pt x="6" y="462"/>
                  </a:lnTo>
                  <a:lnTo>
                    <a:pt x="3" y="442"/>
                  </a:lnTo>
                  <a:lnTo>
                    <a:pt x="2" y="420"/>
                  </a:lnTo>
                  <a:lnTo>
                    <a:pt x="0" y="400"/>
                  </a:lnTo>
                  <a:close/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89" name="Freeform 4"/>
            <p:cNvSpPr>
              <a:spLocks noChangeArrowheads="1"/>
            </p:cNvSpPr>
            <p:nvPr/>
          </p:nvSpPr>
          <p:spPr bwMode="auto">
            <a:xfrm>
              <a:off x="2129" y="1651"/>
              <a:ext cx="716" cy="409"/>
            </a:xfrm>
            <a:custGeom>
              <a:avLst/>
              <a:gdLst>
                <a:gd name="T0" fmla="*/ 1 w 1431"/>
                <a:gd name="T1" fmla="*/ 1 h 817"/>
                <a:gd name="T2" fmla="*/ 1 w 1431"/>
                <a:gd name="T3" fmla="*/ 1 h 817"/>
                <a:gd name="T4" fmla="*/ 1 w 1431"/>
                <a:gd name="T5" fmla="*/ 1 h 817"/>
                <a:gd name="T6" fmla="*/ 1 w 1431"/>
                <a:gd name="T7" fmla="*/ 1 h 817"/>
                <a:gd name="T8" fmla="*/ 1 w 1431"/>
                <a:gd name="T9" fmla="*/ 1 h 817"/>
                <a:gd name="T10" fmla="*/ 1 w 1431"/>
                <a:gd name="T11" fmla="*/ 1 h 817"/>
                <a:gd name="T12" fmla="*/ 1 w 1431"/>
                <a:gd name="T13" fmla="*/ 1 h 817"/>
                <a:gd name="T14" fmla="*/ 1 w 1431"/>
                <a:gd name="T15" fmla="*/ 1 h 817"/>
                <a:gd name="T16" fmla="*/ 1 w 1431"/>
                <a:gd name="T17" fmla="*/ 1 h 817"/>
                <a:gd name="T18" fmla="*/ 1 w 1431"/>
                <a:gd name="T19" fmla="*/ 1 h 817"/>
                <a:gd name="T20" fmla="*/ 0 w 1431"/>
                <a:gd name="T21" fmla="*/ 1 h 817"/>
                <a:gd name="T22" fmla="*/ 1 w 1431"/>
                <a:gd name="T23" fmla="*/ 1 h 817"/>
                <a:gd name="T24" fmla="*/ 1 w 1431"/>
                <a:gd name="T25" fmla="*/ 1 h 817"/>
                <a:gd name="T26" fmla="*/ 1 w 1431"/>
                <a:gd name="T27" fmla="*/ 1 h 817"/>
                <a:gd name="T28" fmla="*/ 1 w 1431"/>
                <a:gd name="T29" fmla="*/ 1 h 817"/>
                <a:gd name="T30" fmla="*/ 1 w 1431"/>
                <a:gd name="T31" fmla="*/ 1 h 817"/>
                <a:gd name="T32" fmla="*/ 1 w 1431"/>
                <a:gd name="T33" fmla="*/ 1 h 817"/>
                <a:gd name="T34" fmla="*/ 1 w 1431"/>
                <a:gd name="T35" fmla="*/ 1 h 817"/>
                <a:gd name="T36" fmla="*/ 1 w 1431"/>
                <a:gd name="T37" fmla="*/ 1 h 817"/>
                <a:gd name="T38" fmla="*/ 1 w 1431"/>
                <a:gd name="T39" fmla="*/ 1 h 817"/>
                <a:gd name="T40" fmla="*/ 1 w 1431"/>
                <a:gd name="T41" fmla="*/ 1 h 817"/>
                <a:gd name="T42" fmla="*/ 1 w 1431"/>
                <a:gd name="T43" fmla="*/ 1 h 817"/>
                <a:gd name="T44" fmla="*/ 1 w 1431"/>
                <a:gd name="T45" fmla="*/ 1 h 817"/>
                <a:gd name="T46" fmla="*/ 1 w 1431"/>
                <a:gd name="T47" fmla="*/ 1 h 817"/>
                <a:gd name="T48" fmla="*/ 1 w 1431"/>
                <a:gd name="T49" fmla="*/ 1 h 817"/>
                <a:gd name="T50" fmla="*/ 2 w 1431"/>
                <a:gd name="T51" fmla="*/ 1 h 817"/>
                <a:gd name="T52" fmla="*/ 2 w 1431"/>
                <a:gd name="T53" fmla="*/ 1 h 817"/>
                <a:gd name="T54" fmla="*/ 2 w 1431"/>
                <a:gd name="T55" fmla="*/ 1 h 817"/>
                <a:gd name="T56" fmla="*/ 2 w 1431"/>
                <a:gd name="T57" fmla="*/ 1 h 817"/>
                <a:gd name="T58" fmla="*/ 2 w 1431"/>
                <a:gd name="T59" fmla="*/ 1 h 817"/>
                <a:gd name="T60" fmla="*/ 2 w 1431"/>
                <a:gd name="T61" fmla="*/ 1 h 817"/>
                <a:gd name="T62" fmla="*/ 2 w 1431"/>
                <a:gd name="T63" fmla="*/ 1 h 817"/>
                <a:gd name="T64" fmla="*/ 2 w 1431"/>
                <a:gd name="T65" fmla="*/ 1 h 817"/>
                <a:gd name="T66" fmla="*/ 2 w 1431"/>
                <a:gd name="T67" fmla="*/ 1 h 817"/>
                <a:gd name="T68" fmla="*/ 2 w 1431"/>
                <a:gd name="T69" fmla="*/ 1 h 817"/>
                <a:gd name="T70" fmla="*/ 2 w 1431"/>
                <a:gd name="T71" fmla="*/ 1 h 817"/>
                <a:gd name="T72" fmla="*/ 2 w 1431"/>
                <a:gd name="T73" fmla="*/ 1 h 817"/>
                <a:gd name="T74" fmla="*/ 2 w 1431"/>
                <a:gd name="T75" fmla="*/ 1 h 817"/>
                <a:gd name="T76" fmla="*/ 2 w 1431"/>
                <a:gd name="T77" fmla="*/ 1 h 817"/>
                <a:gd name="T78" fmla="*/ 2 w 1431"/>
                <a:gd name="T79" fmla="*/ 1 h 817"/>
                <a:gd name="T80" fmla="*/ 2 w 1431"/>
                <a:gd name="T81" fmla="*/ 1 h 817"/>
                <a:gd name="T82" fmla="*/ 1 w 1431"/>
                <a:gd name="T83" fmla="*/ 1 h 817"/>
                <a:gd name="T84" fmla="*/ 1 w 1431"/>
                <a:gd name="T85" fmla="*/ 1 h 817"/>
                <a:gd name="T86" fmla="*/ 1 w 1431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1"/>
                <a:gd name="T133" fmla="*/ 0 h 817"/>
                <a:gd name="T134" fmla="*/ 1431 w 1431"/>
                <a:gd name="T135" fmla="*/ 817 h 8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1" h="817">
                  <a:moveTo>
                    <a:pt x="716" y="0"/>
                  </a:moveTo>
                  <a:lnTo>
                    <a:pt x="679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2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1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20"/>
                  </a:lnTo>
                  <a:lnTo>
                    <a:pt x="186" y="133"/>
                  </a:lnTo>
                  <a:lnTo>
                    <a:pt x="164" y="149"/>
                  </a:lnTo>
                  <a:lnTo>
                    <a:pt x="142" y="163"/>
                  </a:lnTo>
                  <a:lnTo>
                    <a:pt x="122" y="179"/>
                  </a:lnTo>
                  <a:lnTo>
                    <a:pt x="103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50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5" y="326"/>
                  </a:lnTo>
                  <a:lnTo>
                    <a:pt x="8" y="346"/>
                  </a:lnTo>
                  <a:lnTo>
                    <a:pt x="4" y="367"/>
                  </a:lnTo>
                  <a:lnTo>
                    <a:pt x="1" y="387"/>
                  </a:lnTo>
                  <a:lnTo>
                    <a:pt x="0" y="408"/>
                  </a:lnTo>
                  <a:lnTo>
                    <a:pt x="1" y="430"/>
                  </a:lnTo>
                  <a:lnTo>
                    <a:pt x="4" y="450"/>
                  </a:lnTo>
                  <a:lnTo>
                    <a:pt x="8" y="471"/>
                  </a:lnTo>
                  <a:lnTo>
                    <a:pt x="15" y="491"/>
                  </a:lnTo>
                  <a:lnTo>
                    <a:pt x="23" y="511"/>
                  </a:lnTo>
                  <a:lnTo>
                    <a:pt x="33" y="530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3" y="621"/>
                  </a:lnTo>
                  <a:lnTo>
                    <a:pt x="122" y="637"/>
                  </a:lnTo>
                  <a:lnTo>
                    <a:pt x="142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2"/>
                  </a:lnTo>
                  <a:lnTo>
                    <a:pt x="261" y="725"/>
                  </a:lnTo>
                  <a:lnTo>
                    <a:pt x="288" y="736"/>
                  </a:lnTo>
                  <a:lnTo>
                    <a:pt x="316" y="748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7"/>
                  </a:lnTo>
                  <a:lnTo>
                    <a:pt x="437" y="785"/>
                  </a:lnTo>
                  <a:lnTo>
                    <a:pt x="470" y="793"/>
                  </a:lnTo>
                  <a:lnTo>
                    <a:pt x="503" y="800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3"/>
                  </a:lnTo>
                  <a:lnTo>
                    <a:pt x="643" y="816"/>
                  </a:lnTo>
                  <a:lnTo>
                    <a:pt x="679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6"/>
                  </a:lnTo>
                  <a:lnTo>
                    <a:pt x="825" y="813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800"/>
                  </a:lnTo>
                  <a:lnTo>
                    <a:pt x="962" y="793"/>
                  </a:lnTo>
                  <a:lnTo>
                    <a:pt x="996" y="785"/>
                  </a:lnTo>
                  <a:lnTo>
                    <a:pt x="1027" y="777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8"/>
                  </a:lnTo>
                  <a:lnTo>
                    <a:pt x="1144" y="736"/>
                  </a:lnTo>
                  <a:lnTo>
                    <a:pt x="1172" y="725"/>
                  </a:lnTo>
                  <a:lnTo>
                    <a:pt x="1198" y="712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7"/>
                  </a:lnTo>
                  <a:lnTo>
                    <a:pt x="1329" y="621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30"/>
                  </a:lnTo>
                  <a:lnTo>
                    <a:pt x="1410" y="511"/>
                  </a:lnTo>
                  <a:lnTo>
                    <a:pt x="1417" y="491"/>
                  </a:lnTo>
                  <a:lnTo>
                    <a:pt x="1424" y="471"/>
                  </a:lnTo>
                  <a:lnTo>
                    <a:pt x="1429" y="450"/>
                  </a:lnTo>
                  <a:lnTo>
                    <a:pt x="1431" y="430"/>
                  </a:lnTo>
                  <a:lnTo>
                    <a:pt x="1431" y="408"/>
                  </a:lnTo>
                  <a:lnTo>
                    <a:pt x="1431" y="387"/>
                  </a:lnTo>
                  <a:lnTo>
                    <a:pt x="1429" y="367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50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9"/>
                  </a:lnTo>
                  <a:lnTo>
                    <a:pt x="1247" y="133"/>
                  </a:lnTo>
                  <a:lnTo>
                    <a:pt x="1222" y="120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1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2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solidFill>
              <a:srgbClr val="FFFFFF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90" name="Freeform 5"/>
            <p:cNvSpPr>
              <a:spLocks noChangeArrowheads="1"/>
            </p:cNvSpPr>
            <p:nvPr/>
          </p:nvSpPr>
          <p:spPr bwMode="auto">
            <a:xfrm>
              <a:off x="3059" y="3254"/>
              <a:ext cx="404" cy="405"/>
            </a:xfrm>
            <a:custGeom>
              <a:avLst/>
              <a:gdLst>
                <a:gd name="T0" fmla="*/ 1 w 808"/>
                <a:gd name="T1" fmla="*/ 1 h 808"/>
                <a:gd name="T2" fmla="*/ 1 w 808"/>
                <a:gd name="T3" fmla="*/ 1 h 808"/>
                <a:gd name="T4" fmla="*/ 1 w 808"/>
                <a:gd name="T5" fmla="*/ 1 h 808"/>
                <a:gd name="T6" fmla="*/ 1 w 808"/>
                <a:gd name="T7" fmla="*/ 1 h 808"/>
                <a:gd name="T8" fmla="*/ 1 w 808"/>
                <a:gd name="T9" fmla="*/ 1 h 808"/>
                <a:gd name="T10" fmla="*/ 1 w 808"/>
                <a:gd name="T11" fmla="*/ 1 h 808"/>
                <a:gd name="T12" fmla="*/ 1 w 808"/>
                <a:gd name="T13" fmla="*/ 1 h 808"/>
                <a:gd name="T14" fmla="*/ 1 w 808"/>
                <a:gd name="T15" fmla="*/ 1 h 808"/>
                <a:gd name="T16" fmla="*/ 1 w 808"/>
                <a:gd name="T17" fmla="*/ 1 h 808"/>
                <a:gd name="T18" fmla="*/ 1 w 808"/>
                <a:gd name="T19" fmla="*/ 1 h 808"/>
                <a:gd name="T20" fmla="*/ 1 w 808"/>
                <a:gd name="T21" fmla="*/ 1 h 808"/>
                <a:gd name="T22" fmla="*/ 1 w 808"/>
                <a:gd name="T23" fmla="*/ 0 h 808"/>
                <a:gd name="T24" fmla="*/ 1 w 808"/>
                <a:gd name="T25" fmla="*/ 1 h 808"/>
                <a:gd name="T26" fmla="*/ 1 w 808"/>
                <a:gd name="T27" fmla="*/ 1 h 808"/>
                <a:gd name="T28" fmla="*/ 1 w 808"/>
                <a:gd name="T29" fmla="*/ 1 h 808"/>
                <a:gd name="T30" fmla="*/ 1 w 808"/>
                <a:gd name="T31" fmla="*/ 1 h 808"/>
                <a:gd name="T32" fmla="*/ 1 w 808"/>
                <a:gd name="T33" fmla="*/ 1 h 808"/>
                <a:gd name="T34" fmla="*/ 1 w 808"/>
                <a:gd name="T35" fmla="*/ 1 h 808"/>
                <a:gd name="T36" fmla="*/ 1 w 808"/>
                <a:gd name="T37" fmla="*/ 1 h 808"/>
                <a:gd name="T38" fmla="*/ 1 w 808"/>
                <a:gd name="T39" fmla="*/ 1 h 808"/>
                <a:gd name="T40" fmla="*/ 1 w 808"/>
                <a:gd name="T41" fmla="*/ 1 h 808"/>
                <a:gd name="T42" fmla="*/ 1 w 808"/>
                <a:gd name="T43" fmla="*/ 1 h 808"/>
                <a:gd name="T44" fmla="*/ 1 w 808"/>
                <a:gd name="T45" fmla="*/ 1 h 808"/>
                <a:gd name="T46" fmla="*/ 1 w 808"/>
                <a:gd name="T47" fmla="*/ 1 h 808"/>
                <a:gd name="T48" fmla="*/ 1 w 808"/>
                <a:gd name="T49" fmla="*/ 1 h 808"/>
                <a:gd name="T50" fmla="*/ 1 w 808"/>
                <a:gd name="T51" fmla="*/ 1 h 808"/>
                <a:gd name="T52" fmla="*/ 1 w 808"/>
                <a:gd name="T53" fmla="*/ 1 h 808"/>
                <a:gd name="T54" fmla="*/ 1 w 808"/>
                <a:gd name="T55" fmla="*/ 1 h 808"/>
                <a:gd name="T56" fmla="*/ 1 w 808"/>
                <a:gd name="T57" fmla="*/ 1 h 808"/>
                <a:gd name="T58" fmla="*/ 1 w 808"/>
                <a:gd name="T59" fmla="*/ 1 h 808"/>
                <a:gd name="T60" fmla="*/ 1 w 808"/>
                <a:gd name="T61" fmla="*/ 1 h 808"/>
                <a:gd name="T62" fmla="*/ 1 w 808"/>
                <a:gd name="T63" fmla="*/ 1 h 808"/>
                <a:gd name="T64" fmla="*/ 1 w 808"/>
                <a:gd name="T65" fmla="*/ 1 h 808"/>
                <a:gd name="T66" fmla="*/ 1 w 808"/>
                <a:gd name="T67" fmla="*/ 1 h 808"/>
                <a:gd name="T68" fmla="*/ 1 w 808"/>
                <a:gd name="T69" fmla="*/ 1 h 808"/>
                <a:gd name="T70" fmla="*/ 1 w 808"/>
                <a:gd name="T71" fmla="*/ 1 h 808"/>
                <a:gd name="T72" fmla="*/ 1 w 808"/>
                <a:gd name="T73" fmla="*/ 1 h 808"/>
                <a:gd name="T74" fmla="*/ 1 w 808"/>
                <a:gd name="T75" fmla="*/ 1 h 808"/>
                <a:gd name="T76" fmla="*/ 1 w 808"/>
                <a:gd name="T77" fmla="*/ 1 h 808"/>
                <a:gd name="T78" fmla="*/ 1 w 808"/>
                <a:gd name="T79" fmla="*/ 1 h 808"/>
                <a:gd name="T80" fmla="*/ 1 w 808"/>
                <a:gd name="T81" fmla="*/ 1 h 808"/>
                <a:gd name="T82" fmla="*/ 1 w 808"/>
                <a:gd name="T83" fmla="*/ 1 h 808"/>
                <a:gd name="T84" fmla="*/ 1 w 808"/>
                <a:gd name="T85" fmla="*/ 1 h 808"/>
                <a:gd name="T86" fmla="*/ 1 w 808"/>
                <a:gd name="T87" fmla="*/ 1 h 808"/>
                <a:gd name="T88" fmla="*/ 1 w 808"/>
                <a:gd name="T89" fmla="*/ 1 h 808"/>
                <a:gd name="T90" fmla="*/ 1 w 808"/>
                <a:gd name="T91" fmla="*/ 1 h 808"/>
                <a:gd name="T92" fmla="*/ 1 w 808"/>
                <a:gd name="T93" fmla="*/ 1 h 808"/>
                <a:gd name="T94" fmla="*/ 1 w 808"/>
                <a:gd name="T95" fmla="*/ 1 h 808"/>
                <a:gd name="T96" fmla="*/ 1 w 808"/>
                <a:gd name="T97" fmla="*/ 1 h 808"/>
                <a:gd name="T98" fmla="*/ 1 w 808"/>
                <a:gd name="T99" fmla="*/ 1 h 808"/>
                <a:gd name="T100" fmla="*/ 1 w 808"/>
                <a:gd name="T101" fmla="*/ 1 h 808"/>
                <a:gd name="T102" fmla="*/ 1 w 808"/>
                <a:gd name="T103" fmla="*/ 1 h 808"/>
                <a:gd name="T104" fmla="*/ 1 w 808"/>
                <a:gd name="T105" fmla="*/ 1 h 808"/>
                <a:gd name="T106" fmla="*/ 1 w 808"/>
                <a:gd name="T107" fmla="*/ 1 h 808"/>
                <a:gd name="T108" fmla="*/ 1 w 808"/>
                <a:gd name="T109" fmla="*/ 1 h 808"/>
                <a:gd name="T110" fmla="*/ 1 w 808"/>
                <a:gd name="T111" fmla="*/ 1 h 8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08"/>
                <a:gd name="T169" fmla="*/ 0 h 808"/>
                <a:gd name="T170" fmla="*/ 808 w 808"/>
                <a:gd name="T171" fmla="*/ 808 h 80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08" h="808">
                  <a:moveTo>
                    <a:pt x="0" y="400"/>
                  </a:moveTo>
                  <a:lnTo>
                    <a:pt x="0" y="410"/>
                  </a:lnTo>
                  <a:lnTo>
                    <a:pt x="1" y="388"/>
                  </a:lnTo>
                  <a:lnTo>
                    <a:pt x="3" y="368"/>
                  </a:lnTo>
                  <a:lnTo>
                    <a:pt x="6" y="346"/>
                  </a:lnTo>
                  <a:lnTo>
                    <a:pt x="8" y="328"/>
                  </a:lnTo>
                  <a:lnTo>
                    <a:pt x="13" y="307"/>
                  </a:lnTo>
                  <a:lnTo>
                    <a:pt x="19" y="287"/>
                  </a:lnTo>
                  <a:lnTo>
                    <a:pt x="26" y="268"/>
                  </a:lnTo>
                  <a:lnTo>
                    <a:pt x="33" y="250"/>
                  </a:lnTo>
                  <a:lnTo>
                    <a:pt x="40" y="232"/>
                  </a:lnTo>
                  <a:lnTo>
                    <a:pt x="50" y="215"/>
                  </a:lnTo>
                  <a:lnTo>
                    <a:pt x="60" y="198"/>
                  </a:lnTo>
                  <a:lnTo>
                    <a:pt x="70" y="180"/>
                  </a:lnTo>
                  <a:lnTo>
                    <a:pt x="82" y="164"/>
                  </a:lnTo>
                  <a:lnTo>
                    <a:pt x="94" y="149"/>
                  </a:lnTo>
                  <a:lnTo>
                    <a:pt x="107" y="134"/>
                  </a:lnTo>
                  <a:lnTo>
                    <a:pt x="120" y="120"/>
                  </a:lnTo>
                  <a:lnTo>
                    <a:pt x="134" y="107"/>
                  </a:lnTo>
                  <a:lnTo>
                    <a:pt x="150" y="94"/>
                  </a:lnTo>
                  <a:lnTo>
                    <a:pt x="164" y="82"/>
                  </a:lnTo>
                  <a:lnTo>
                    <a:pt x="180" y="71"/>
                  </a:lnTo>
                  <a:lnTo>
                    <a:pt x="198" y="59"/>
                  </a:lnTo>
                  <a:lnTo>
                    <a:pt x="215" y="49"/>
                  </a:lnTo>
                  <a:lnTo>
                    <a:pt x="232" y="40"/>
                  </a:lnTo>
                  <a:lnTo>
                    <a:pt x="251" y="32"/>
                  </a:lnTo>
                  <a:lnTo>
                    <a:pt x="268" y="24"/>
                  </a:lnTo>
                  <a:lnTo>
                    <a:pt x="288" y="19"/>
                  </a:lnTo>
                  <a:lnTo>
                    <a:pt x="307" y="13"/>
                  </a:lnTo>
                  <a:lnTo>
                    <a:pt x="327" y="8"/>
                  </a:lnTo>
                  <a:lnTo>
                    <a:pt x="348" y="4"/>
                  </a:lnTo>
                  <a:lnTo>
                    <a:pt x="368" y="3"/>
                  </a:lnTo>
                  <a:lnTo>
                    <a:pt x="388" y="1"/>
                  </a:lnTo>
                  <a:lnTo>
                    <a:pt x="410" y="0"/>
                  </a:lnTo>
                  <a:lnTo>
                    <a:pt x="400" y="0"/>
                  </a:lnTo>
                  <a:lnTo>
                    <a:pt x="421" y="1"/>
                  </a:lnTo>
                  <a:lnTo>
                    <a:pt x="441" y="3"/>
                  </a:lnTo>
                  <a:lnTo>
                    <a:pt x="462" y="4"/>
                  </a:lnTo>
                  <a:lnTo>
                    <a:pt x="482" y="8"/>
                  </a:lnTo>
                  <a:lnTo>
                    <a:pt x="502" y="13"/>
                  </a:lnTo>
                  <a:lnTo>
                    <a:pt x="521" y="19"/>
                  </a:lnTo>
                  <a:lnTo>
                    <a:pt x="541" y="24"/>
                  </a:lnTo>
                  <a:lnTo>
                    <a:pt x="558" y="32"/>
                  </a:lnTo>
                  <a:lnTo>
                    <a:pt x="577" y="40"/>
                  </a:lnTo>
                  <a:lnTo>
                    <a:pt x="594" y="49"/>
                  </a:lnTo>
                  <a:lnTo>
                    <a:pt x="612" y="59"/>
                  </a:lnTo>
                  <a:lnTo>
                    <a:pt x="629" y="71"/>
                  </a:lnTo>
                  <a:lnTo>
                    <a:pt x="645" y="82"/>
                  </a:lnTo>
                  <a:lnTo>
                    <a:pt x="659" y="94"/>
                  </a:lnTo>
                  <a:lnTo>
                    <a:pt x="675" y="107"/>
                  </a:lnTo>
                  <a:lnTo>
                    <a:pt x="688" y="120"/>
                  </a:lnTo>
                  <a:lnTo>
                    <a:pt x="703" y="134"/>
                  </a:lnTo>
                  <a:lnTo>
                    <a:pt x="716" y="149"/>
                  </a:lnTo>
                  <a:lnTo>
                    <a:pt x="727" y="164"/>
                  </a:lnTo>
                  <a:lnTo>
                    <a:pt x="739" y="180"/>
                  </a:lnTo>
                  <a:lnTo>
                    <a:pt x="749" y="198"/>
                  </a:lnTo>
                  <a:lnTo>
                    <a:pt x="759" y="215"/>
                  </a:lnTo>
                  <a:lnTo>
                    <a:pt x="769" y="232"/>
                  </a:lnTo>
                  <a:lnTo>
                    <a:pt x="776" y="250"/>
                  </a:lnTo>
                  <a:lnTo>
                    <a:pt x="784" y="268"/>
                  </a:lnTo>
                  <a:lnTo>
                    <a:pt x="791" y="287"/>
                  </a:lnTo>
                  <a:lnTo>
                    <a:pt x="797" y="307"/>
                  </a:lnTo>
                  <a:lnTo>
                    <a:pt x="801" y="328"/>
                  </a:lnTo>
                  <a:lnTo>
                    <a:pt x="804" y="346"/>
                  </a:lnTo>
                  <a:lnTo>
                    <a:pt x="807" y="368"/>
                  </a:lnTo>
                  <a:lnTo>
                    <a:pt x="808" y="388"/>
                  </a:lnTo>
                  <a:lnTo>
                    <a:pt x="808" y="410"/>
                  </a:lnTo>
                  <a:lnTo>
                    <a:pt x="808" y="400"/>
                  </a:lnTo>
                  <a:lnTo>
                    <a:pt x="808" y="420"/>
                  </a:lnTo>
                  <a:lnTo>
                    <a:pt x="807" y="442"/>
                  </a:lnTo>
                  <a:lnTo>
                    <a:pt x="804" y="462"/>
                  </a:lnTo>
                  <a:lnTo>
                    <a:pt x="801" y="482"/>
                  </a:lnTo>
                  <a:lnTo>
                    <a:pt x="797" y="502"/>
                  </a:lnTo>
                  <a:lnTo>
                    <a:pt x="791" y="521"/>
                  </a:lnTo>
                  <a:lnTo>
                    <a:pt x="784" y="540"/>
                  </a:lnTo>
                  <a:lnTo>
                    <a:pt x="776" y="559"/>
                  </a:lnTo>
                  <a:lnTo>
                    <a:pt x="769" y="577"/>
                  </a:lnTo>
                  <a:lnTo>
                    <a:pt x="759" y="595"/>
                  </a:lnTo>
                  <a:lnTo>
                    <a:pt x="749" y="612"/>
                  </a:lnTo>
                  <a:lnTo>
                    <a:pt x="739" y="628"/>
                  </a:lnTo>
                  <a:lnTo>
                    <a:pt x="727" y="644"/>
                  </a:lnTo>
                  <a:lnTo>
                    <a:pt x="716" y="660"/>
                  </a:lnTo>
                  <a:lnTo>
                    <a:pt x="703" y="674"/>
                  </a:lnTo>
                  <a:lnTo>
                    <a:pt x="688" y="689"/>
                  </a:lnTo>
                  <a:lnTo>
                    <a:pt x="675" y="703"/>
                  </a:lnTo>
                  <a:lnTo>
                    <a:pt x="659" y="715"/>
                  </a:lnTo>
                  <a:lnTo>
                    <a:pt x="645" y="728"/>
                  </a:lnTo>
                  <a:lnTo>
                    <a:pt x="629" y="739"/>
                  </a:lnTo>
                  <a:lnTo>
                    <a:pt x="612" y="749"/>
                  </a:lnTo>
                  <a:lnTo>
                    <a:pt x="594" y="759"/>
                  </a:lnTo>
                  <a:lnTo>
                    <a:pt x="577" y="768"/>
                  </a:lnTo>
                  <a:lnTo>
                    <a:pt x="558" y="777"/>
                  </a:lnTo>
                  <a:lnTo>
                    <a:pt x="541" y="784"/>
                  </a:lnTo>
                  <a:lnTo>
                    <a:pt x="521" y="790"/>
                  </a:lnTo>
                  <a:lnTo>
                    <a:pt x="502" y="795"/>
                  </a:lnTo>
                  <a:lnTo>
                    <a:pt x="482" y="800"/>
                  </a:lnTo>
                  <a:lnTo>
                    <a:pt x="462" y="804"/>
                  </a:lnTo>
                  <a:lnTo>
                    <a:pt x="441" y="807"/>
                  </a:lnTo>
                  <a:lnTo>
                    <a:pt x="421" y="808"/>
                  </a:lnTo>
                  <a:lnTo>
                    <a:pt x="400" y="808"/>
                  </a:lnTo>
                  <a:lnTo>
                    <a:pt x="410" y="808"/>
                  </a:lnTo>
                  <a:lnTo>
                    <a:pt x="388" y="808"/>
                  </a:lnTo>
                  <a:lnTo>
                    <a:pt x="368" y="807"/>
                  </a:lnTo>
                  <a:lnTo>
                    <a:pt x="348" y="804"/>
                  </a:lnTo>
                  <a:lnTo>
                    <a:pt x="327" y="800"/>
                  </a:lnTo>
                  <a:lnTo>
                    <a:pt x="307" y="795"/>
                  </a:lnTo>
                  <a:lnTo>
                    <a:pt x="288" y="790"/>
                  </a:lnTo>
                  <a:lnTo>
                    <a:pt x="268" y="784"/>
                  </a:lnTo>
                  <a:lnTo>
                    <a:pt x="251" y="777"/>
                  </a:lnTo>
                  <a:lnTo>
                    <a:pt x="232" y="768"/>
                  </a:lnTo>
                  <a:lnTo>
                    <a:pt x="215" y="759"/>
                  </a:lnTo>
                  <a:lnTo>
                    <a:pt x="198" y="749"/>
                  </a:lnTo>
                  <a:lnTo>
                    <a:pt x="180" y="739"/>
                  </a:lnTo>
                  <a:lnTo>
                    <a:pt x="164" y="728"/>
                  </a:lnTo>
                  <a:lnTo>
                    <a:pt x="150" y="715"/>
                  </a:lnTo>
                  <a:lnTo>
                    <a:pt x="134" y="703"/>
                  </a:lnTo>
                  <a:lnTo>
                    <a:pt x="120" y="689"/>
                  </a:lnTo>
                  <a:lnTo>
                    <a:pt x="107" y="674"/>
                  </a:lnTo>
                  <a:lnTo>
                    <a:pt x="94" y="660"/>
                  </a:lnTo>
                  <a:lnTo>
                    <a:pt x="82" y="644"/>
                  </a:lnTo>
                  <a:lnTo>
                    <a:pt x="70" y="628"/>
                  </a:lnTo>
                  <a:lnTo>
                    <a:pt x="60" y="612"/>
                  </a:lnTo>
                  <a:lnTo>
                    <a:pt x="50" y="595"/>
                  </a:lnTo>
                  <a:lnTo>
                    <a:pt x="40" y="577"/>
                  </a:lnTo>
                  <a:lnTo>
                    <a:pt x="33" y="559"/>
                  </a:lnTo>
                  <a:lnTo>
                    <a:pt x="26" y="540"/>
                  </a:lnTo>
                  <a:lnTo>
                    <a:pt x="19" y="521"/>
                  </a:lnTo>
                  <a:lnTo>
                    <a:pt x="13" y="502"/>
                  </a:lnTo>
                  <a:lnTo>
                    <a:pt x="8" y="482"/>
                  </a:lnTo>
                  <a:lnTo>
                    <a:pt x="6" y="462"/>
                  </a:lnTo>
                  <a:lnTo>
                    <a:pt x="3" y="442"/>
                  </a:lnTo>
                  <a:lnTo>
                    <a:pt x="1" y="420"/>
                  </a:lnTo>
                  <a:lnTo>
                    <a:pt x="0" y="400"/>
                  </a:lnTo>
                  <a:close/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91" name="Freeform 6"/>
            <p:cNvSpPr>
              <a:spLocks noChangeArrowheads="1"/>
            </p:cNvSpPr>
            <p:nvPr/>
          </p:nvSpPr>
          <p:spPr bwMode="auto">
            <a:xfrm>
              <a:off x="2098" y="1968"/>
              <a:ext cx="72" cy="72"/>
            </a:xfrm>
            <a:custGeom>
              <a:avLst/>
              <a:gdLst>
                <a:gd name="T0" fmla="*/ 0 w 145"/>
                <a:gd name="T1" fmla="*/ 1 h 144"/>
                <a:gd name="T2" fmla="*/ 0 w 145"/>
                <a:gd name="T3" fmla="*/ 0 h 144"/>
                <a:gd name="T4" fmla="*/ 0 w 145"/>
                <a:gd name="T5" fmla="*/ 1 h 144"/>
                <a:gd name="T6" fmla="*/ 0 w 145"/>
                <a:gd name="T7" fmla="*/ 1 h 144"/>
                <a:gd name="T8" fmla="*/ 0 w 145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44"/>
                <a:gd name="T17" fmla="*/ 145 w 145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44">
                  <a:moveTo>
                    <a:pt x="58" y="144"/>
                  </a:moveTo>
                  <a:lnTo>
                    <a:pt x="145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92" name="Freeform 7"/>
            <p:cNvSpPr>
              <a:spLocks noChangeArrowheads="1"/>
            </p:cNvSpPr>
            <p:nvPr/>
          </p:nvSpPr>
          <p:spPr bwMode="auto">
            <a:xfrm>
              <a:off x="3075" y="3291"/>
              <a:ext cx="72" cy="72"/>
            </a:xfrm>
            <a:custGeom>
              <a:avLst/>
              <a:gdLst>
                <a:gd name="T0" fmla="*/ 1 w 144"/>
                <a:gd name="T1" fmla="*/ 1 h 144"/>
                <a:gd name="T2" fmla="*/ 1 w 144"/>
                <a:gd name="T3" fmla="*/ 0 h 144"/>
                <a:gd name="T4" fmla="*/ 0 w 144"/>
                <a:gd name="T5" fmla="*/ 1 h 144"/>
                <a:gd name="T6" fmla="*/ 1 w 144"/>
                <a:gd name="T7" fmla="*/ 1 h 144"/>
                <a:gd name="T8" fmla="*/ 1 w 144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44"/>
                <a:gd name="T17" fmla="*/ 144 w 14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44">
                  <a:moveTo>
                    <a:pt x="57" y="144"/>
                  </a:moveTo>
                  <a:lnTo>
                    <a:pt x="144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7" y="1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93" name="Freeform 8"/>
            <p:cNvSpPr>
              <a:spLocks noChangeArrowheads="1"/>
            </p:cNvSpPr>
            <p:nvPr/>
          </p:nvSpPr>
          <p:spPr bwMode="auto">
            <a:xfrm>
              <a:off x="2894" y="2878"/>
              <a:ext cx="716" cy="409"/>
            </a:xfrm>
            <a:custGeom>
              <a:avLst/>
              <a:gdLst>
                <a:gd name="T0" fmla="*/ 1 w 1432"/>
                <a:gd name="T1" fmla="*/ 1 h 817"/>
                <a:gd name="T2" fmla="*/ 1 w 1432"/>
                <a:gd name="T3" fmla="*/ 1 h 817"/>
                <a:gd name="T4" fmla="*/ 1 w 1432"/>
                <a:gd name="T5" fmla="*/ 1 h 817"/>
                <a:gd name="T6" fmla="*/ 1 w 1432"/>
                <a:gd name="T7" fmla="*/ 1 h 817"/>
                <a:gd name="T8" fmla="*/ 1 w 1432"/>
                <a:gd name="T9" fmla="*/ 1 h 817"/>
                <a:gd name="T10" fmla="*/ 1 w 1432"/>
                <a:gd name="T11" fmla="*/ 1 h 817"/>
                <a:gd name="T12" fmla="*/ 1 w 1432"/>
                <a:gd name="T13" fmla="*/ 1 h 817"/>
                <a:gd name="T14" fmla="*/ 1 w 1432"/>
                <a:gd name="T15" fmla="*/ 1 h 817"/>
                <a:gd name="T16" fmla="*/ 1 w 1432"/>
                <a:gd name="T17" fmla="*/ 1 h 817"/>
                <a:gd name="T18" fmla="*/ 1 w 1432"/>
                <a:gd name="T19" fmla="*/ 1 h 817"/>
                <a:gd name="T20" fmla="*/ 0 w 1432"/>
                <a:gd name="T21" fmla="*/ 1 h 817"/>
                <a:gd name="T22" fmla="*/ 1 w 1432"/>
                <a:gd name="T23" fmla="*/ 1 h 817"/>
                <a:gd name="T24" fmla="*/ 1 w 1432"/>
                <a:gd name="T25" fmla="*/ 1 h 817"/>
                <a:gd name="T26" fmla="*/ 1 w 1432"/>
                <a:gd name="T27" fmla="*/ 1 h 817"/>
                <a:gd name="T28" fmla="*/ 1 w 1432"/>
                <a:gd name="T29" fmla="*/ 1 h 817"/>
                <a:gd name="T30" fmla="*/ 1 w 1432"/>
                <a:gd name="T31" fmla="*/ 1 h 817"/>
                <a:gd name="T32" fmla="*/ 1 w 1432"/>
                <a:gd name="T33" fmla="*/ 1 h 817"/>
                <a:gd name="T34" fmla="*/ 1 w 1432"/>
                <a:gd name="T35" fmla="*/ 1 h 817"/>
                <a:gd name="T36" fmla="*/ 1 w 1432"/>
                <a:gd name="T37" fmla="*/ 1 h 817"/>
                <a:gd name="T38" fmla="*/ 1 w 1432"/>
                <a:gd name="T39" fmla="*/ 1 h 817"/>
                <a:gd name="T40" fmla="*/ 1 w 1432"/>
                <a:gd name="T41" fmla="*/ 1 h 817"/>
                <a:gd name="T42" fmla="*/ 1 w 1432"/>
                <a:gd name="T43" fmla="*/ 1 h 817"/>
                <a:gd name="T44" fmla="*/ 1 w 1432"/>
                <a:gd name="T45" fmla="*/ 1 h 817"/>
                <a:gd name="T46" fmla="*/ 1 w 1432"/>
                <a:gd name="T47" fmla="*/ 1 h 817"/>
                <a:gd name="T48" fmla="*/ 1 w 1432"/>
                <a:gd name="T49" fmla="*/ 1 h 817"/>
                <a:gd name="T50" fmla="*/ 2 w 1432"/>
                <a:gd name="T51" fmla="*/ 1 h 817"/>
                <a:gd name="T52" fmla="*/ 2 w 1432"/>
                <a:gd name="T53" fmla="*/ 1 h 817"/>
                <a:gd name="T54" fmla="*/ 2 w 1432"/>
                <a:gd name="T55" fmla="*/ 1 h 817"/>
                <a:gd name="T56" fmla="*/ 2 w 1432"/>
                <a:gd name="T57" fmla="*/ 1 h 817"/>
                <a:gd name="T58" fmla="*/ 2 w 1432"/>
                <a:gd name="T59" fmla="*/ 1 h 817"/>
                <a:gd name="T60" fmla="*/ 2 w 1432"/>
                <a:gd name="T61" fmla="*/ 1 h 817"/>
                <a:gd name="T62" fmla="*/ 2 w 1432"/>
                <a:gd name="T63" fmla="*/ 1 h 817"/>
                <a:gd name="T64" fmla="*/ 2 w 1432"/>
                <a:gd name="T65" fmla="*/ 1 h 817"/>
                <a:gd name="T66" fmla="*/ 2 w 1432"/>
                <a:gd name="T67" fmla="*/ 1 h 817"/>
                <a:gd name="T68" fmla="*/ 2 w 1432"/>
                <a:gd name="T69" fmla="*/ 1 h 817"/>
                <a:gd name="T70" fmla="*/ 2 w 1432"/>
                <a:gd name="T71" fmla="*/ 1 h 817"/>
                <a:gd name="T72" fmla="*/ 2 w 1432"/>
                <a:gd name="T73" fmla="*/ 1 h 817"/>
                <a:gd name="T74" fmla="*/ 2 w 1432"/>
                <a:gd name="T75" fmla="*/ 1 h 817"/>
                <a:gd name="T76" fmla="*/ 2 w 1432"/>
                <a:gd name="T77" fmla="*/ 1 h 817"/>
                <a:gd name="T78" fmla="*/ 2 w 1432"/>
                <a:gd name="T79" fmla="*/ 1 h 817"/>
                <a:gd name="T80" fmla="*/ 2 w 1432"/>
                <a:gd name="T81" fmla="*/ 1 h 817"/>
                <a:gd name="T82" fmla="*/ 1 w 1432"/>
                <a:gd name="T83" fmla="*/ 1 h 817"/>
                <a:gd name="T84" fmla="*/ 1 w 1432"/>
                <a:gd name="T85" fmla="*/ 1 h 817"/>
                <a:gd name="T86" fmla="*/ 1 w 1432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2"/>
                <a:gd name="T133" fmla="*/ 0 h 817"/>
                <a:gd name="T134" fmla="*/ 1432 w 1432"/>
                <a:gd name="T135" fmla="*/ 817 h 8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2" h="817">
                  <a:moveTo>
                    <a:pt x="716" y="0"/>
                  </a:moveTo>
                  <a:lnTo>
                    <a:pt x="680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1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0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19"/>
                  </a:lnTo>
                  <a:lnTo>
                    <a:pt x="186" y="132"/>
                  </a:lnTo>
                  <a:lnTo>
                    <a:pt x="164" y="148"/>
                  </a:lnTo>
                  <a:lnTo>
                    <a:pt x="143" y="163"/>
                  </a:lnTo>
                  <a:lnTo>
                    <a:pt x="122" y="179"/>
                  </a:lnTo>
                  <a:lnTo>
                    <a:pt x="104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49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6" y="326"/>
                  </a:lnTo>
                  <a:lnTo>
                    <a:pt x="8" y="346"/>
                  </a:lnTo>
                  <a:lnTo>
                    <a:pt x="4" y="366"/>
                  </a:lnTo>
                  <a:lnTo>
                    <a:pt x="1" y="386"/>
                  </a:lnTo>
                  <a:lnTo>
                    <a:pt x="0" y="408"/>
                  </a:lnTo>
                  <a:lnTo>
                    <a:pt x="1" y="428"/>
                  </a:lnTo>
                  <a:lnTo>
                    <a:pt x="4" y="450"/>
                  </a:lnTo>
                  <a:lnTo>
                    <a:pt x="8" y="470"/>
                  </a:lnTo>
                  <a:lnTo>
                    <a:pt x="16" y="490"/>
                  </a:lnTo>
                  <a:lnTo>
                    <a:pt x="23" y="511"/>
                  </a:lnTo>
                  <a:lnTo>
                    <a:pt x="33" y="529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4" y="620"/>
                  </a:lnTo>
                  <a:lnTo>
                    <a:pt x="122" y="636"/>
                  </a:lnTo>
                  <a:lnTo>
                    <a:pt x="143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1"/>
                  </a:lnTo>
                  <a:lnTo>
                    <a:pt x="261" y="724"/>
                  </a:lnTo>
                  <a:lnTo>
                    <a:pt x="288" y="736"/>
                  </a:lnTo>
                  <a:lnTo>
                    <a:pt x="316" y="747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6"/>
                  </a:lnTo>
                  <a:lnTo>
                    <a:pt x="437" y="785"/>
                  </a:lnTo>
                  <a:lnTo>
                    <a:pt x="470" y="792"/>
                  </a:lnTo>
                  <a:lnTo>
                    <a:pt x="503" y="799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2"/>
                  </a:lnTo>
                  <a:lnTo>
                    <a:pt x="643" y="815"/>
                  </a:lnTo>
                  <a:lnTo>
                    <a:pt x="680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5"/>
                  </a:lnTo>
                  <a:lnTo>
                    <a:pt x="825" y="812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799"/>
                  </a:lnTo>
                  <a:lnTo>
                    <a:pt x="962" y="792"/>
                  </a:lnTo>
                  <a:lnTo>
                    <a:pt x="996" y="785"/>
                  </a:lnTo>
                  <a:lnTo>
                    <a:pt x="1027" y="776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7"/>
                  </a:lnTo>
                  <a:lnTo>
                    <a:pt x="1144" y="736"/>
                  </a:lnTo>
                  <a:lnTo>
                    <a:pt x="1172" y="724"/>
                  </a:lnTo>
                  <a:lnTo>
                    <a:pt x="1198" y="711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6"/>
                  </a:lnTo>
                  <a:lnTo>
                    <a:pt x="1329" y="620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29"/>
                  </a:lnTo>
                  <a:lnTo>
                    <a:pt x="1410" y="511"/>
                  </a:lnTo>
                  <a:lnTo>
                    <a:pt x="1417" y="490"/>
                  </a:lnTo>
                  <a:lnTo>
                    <a:pt x="1424" y="470"/>
                  </a:lnTo>
                  <a:lnTo>
                    <a:pt x="1429" y="450"/>
                  </a:lnTo>
                  <a:lnTo>
                    <a:pt x="1432" y="428"/>
                  </a:lnTo>
                  <a:lnTo>
                    <a:pt x="1432" y="408"/>
                  </a:lnTo>
                  <a:lnTo>
                    <a:pt x="1432" y="386"/>
                  </a:lnTo>
                  <a:lnTo>
                    <a:pt x="1429" y="366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49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8"/>
                  </a:lnTo>
                  <a:lnTo>
                    <a:pt x="1247" y="132"/>
                  </a:lnTo>
                  <a:lnTo>
                    <a:pt x="1222" y="119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0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1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solidFill>
              <a:srgbClr val="FFFFFF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94" name="Rectangle 9"/>
            <p:cNvSpPr>
              <a:spLocks noChangeArrowheads="1"/>
            </p:cNvSpPr>
            <p:nvPr/>
          </p:nvSpPr>
          <p:spPr bwMode="auto">
            <a:xfrm>
              <a:off x="3021" y="3003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C </a:t>
              </a:r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3195" y="3003"/>
              <a:ext cx="11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96" name="Rectangle 11"/>
            <p:cNvSpPr>
              <a:spLocks noChangeArrowheads="1"/>
            </p:cNvSpPr>
            <p:nvPr/>
          </p:nvSpPr>
          <p:spPr bwMode="auto">
            <a:xfrm>
              <a:off x="3412" y="3003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3296" y="3003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3140" y="2999"/>
              <a:ext cx="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0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99" name="Freeform 14"/>
            <p:cNvSpPr>
              <a:spLocks noChangeArrowheads="1"/>
            </p:cNvSpPr>
            <p:nvPr/>
          </p:nvSpPr>
          <p:spPr bwMode="auto">
            <a:xfrm>
              <a:off x="3674" y="1651"/>
              <a:ext cx="716" cy="409"/>
            </a:xfrm>
            <a:custGeom>
              <a:avLst/>
              <a:gdLst>
                <a:gd name="T0" fmla="*/ 1 w 1432"/>
                <a:gd name="T1" fmla="*/ 1 h 817"/>
                <a:gd name="T2" fmla="*/ 1 w 1432"/>
                <a:gd name="T3" fmla="*/ 1 h 817"/>
                <a:gd name="T4" fmla="*/ 1 w 1432"/>
                <a:gd name="T5" fmla="*/ 1 h 817"/>
                <a:gd name="T6" fmla="*/ 1 w 1432"/>
                <a:gd name="T7" fmla="*/ 1 h 817"/>
                <a:gd name="T8" fmla="*/ 1 w 1432"/>
                <a:gd name="T9" fmla="*/ 1 h 817"/>
                <a:gd name="T10" fmla="*/ 1 w 1432"/>
                <a:gd name="T11" fmla="*/ 1 h 817"/>
                <a:gd name="T12" fmla="*/ 1 w 1432"/>
                <a:gd name="T13" fmla="*/ 1 h 817"/>
                <a:gd name="T14" fmla="*/ 1 w 1432"/>
                <a:gd name="T15" fmla="*/ 1 h 817"/>
                <a:gd name="T16" fmla="*/ 1 w 1432"/>
                <a:gd name="T17" fmla="*/ 1 h 817"/>
                <a:gd name="T18" fmla="*/ 1 w 1432"/>
                <a:gd name="T19" fmla="*/ 1 h 817"/>
                <a:gd name="T20" fmla="*/ 0 w 1432"/>
                <a:gd name="T21" fmla="*/ 1 h 817"/>
                <a:gd name="T22" fmla="*/ 1 w 1432"/>
                <a:gd name="T23" fmla="*/ 1 h 817"/>
                <a:gd name="T24" fmla="*/ 1 w 1432"/>
                <a:gd name="T25" fmla="*/ 1 h 817"/>
                <a:gd name="T26" fmla="*/ 1 w 1432"/>
                <a:gd name="T27" fmla="*/ 1 h 817"/>
                <a:gd name="T28" fmla="*/ 1 w 1432"/>
                <a:gd name="T29" fmla="*/ 1 h 817"/>
                <a:gd name="T30" fmla="*/ 1 w 1432"/>
                <a:gd name="T31" fmla="*/ 1 h 817"/>
                <a:gd name="T32" fmla="*/ 1 w 1432"/>
                <a:gd name="T33" fmla="*/ 1 h 817"/>
                <a:gd name="T34" fmla="*/ 1 w 1432"/>
                <a:gd name="T35" fmla="*/ 1 h 817"/>
                <a:gd name="T36" fmla="*/ 1 w 1432"/>
                <a:gd name="T37" fmla="*/ 1 h 817"/>
                <a:gd name="T38" fmla="*/ 1 w 1432"/>
                <a:gd name="T39" fmla="*/ 1 h 817"/>
                <a:gd name="T40" fmla="*/ 1 w 1432"/>
                <a:gd name="T41" fmla="*/ 1 h 817"/>
                <a:gd name="T42" fmla="*/ 1 w 1432"/>
                <a:gd name="T43" fmla="*/ 1 h 817"/>
                <a:gd name="T44" fmla="*/ 1 w 1432"/>
                <a:gd name="T45" fmla="*/ 1 h 817"/>
                <a:gd name="T46" fmla="*/ 1 w 1432"/>
                <a:gd name="T47" fmla="*/ 1 h 817"/>
                <a:gd name="T48" fmla="*/ 1 w 1432"/>
                <a:gd name="T49" fmla="*/ 1 h 817"/>
                <a:gd name="T50" fmla="*/ 2 w 1432"/>
                <a:gd name="T51" fmla="*/ 1 h 817"/>
                <a:gd name="T52" fmla="*/ 2 w 1432"/>
                <a:gd name="T53" fmla="*/ 1 h 817"/>
                <a:gd name="T54" fmla="*/ 2 w 1432"/>
                <a:gd name="T55" fmla="*/ 1 h 817"/>
                <a:gd name="T56" fmla="*/ 2 w 1432"/>
                <a:gd name="T57" fmla="*/ 1 h 817"/>
                <a:gd name="T58" fmla="*/ 2 w 1432"/>
                <a:gd name="T59" fmla="*/ 1 h 817"/>
                <a:gd name="T60" fmla="*/ 2 w 1432"/>
                <a:gd name="T61" fmla="*/ 1 h 817"/>
                <a:gd name="T62" fmla="*/ 2 w 1432"/>
                <a:gd name="T63" fmla="*/ 1 h 817"/>
                <a:gd name="T64" fmla="*/ 2 w 1432"/>
                <a:gd name="T65" fmla="*/ 1 h 817"/>
                <a:gd name="T66" fmla="*/ 2 w 1432"/>
                <a:gd name="T67" fmla="*/ 1 h 817"/>
                <a:gd name="T68" fmla="*/ 2 w 1432"/>
                <a:gd name="T69" fmla="*/ 1 h 817"/>
                <a:gd name="T70" fmla="*/ 2 w 1432"/>
                <a:gd name="T71" fmla="*/ 1 h 817"/>
                <a:gd name="T72" fmla="*/ 2 w 1432"/>
                <a:gd name="T73" fmla="*/ 1 h 817"/>
                <a:gd name="T74" fmla="*/ 2 w 1432"/>
                <a:gd name="T75" fmla="*/ 1 h 817"/>
                <a:gd name="T76" fmla="*/ 2 w 1432"/>
                <a:gd name="T77" fmla="*/ 1 h 817"/>
                <a:gd name="T78" fmla="*/ 2 w 1432"/>
                <a:gd name="T79" fmla="*/ 1 h 817"/>
                <a:gd name="T80" fmla="*/ 2 w 1432"/>
                <a:gd name="T81" fmla="*/ 1 h 817"/>
                <a:gd name="T82" fmla="*/ 1 w 1432"/>
                <a:gd name="T83" fmla="*/ 1 h 817"/>
                <a:gd name="T84" fmla="*/ 1 w 1432"/>
                <a:gd name="T85" fmla="*/ 1 h 817"/>
                <a:gd name="T86" fmla="*/ 1 w 1432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2"/>
                <a:gd name="T133" fmla="*/ 0 h 817"/>
                <a:gd name="T134" fmla="*/ 1432 w 1432"/>
                <a:gd name="T135" fmla="*/ 817 h 8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2" h="817">
                  <a:moveTo>
                    <a:pt x="716" y="0"/>
                  </a:moveTo>
                  <a:lnTo>
                    <a:pt x="680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2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1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20"/>
                  </a:lnTo>
                  <a:lnTo>
                    <a:pt x="186" y="133"/>
                  </a:lnTo>
                  <a:lnTo>
                    <a:pt x="164" y="149"/>
                  </a:lnTo>
                  <a:lnTo>
                    <a:pt x="143" y="163"/>
                  </a:lnTo>
                  <a:lnTo>
                    <a:pt x="122" y="179"/>
                  </a:lnTo>
                  <a:lnTo>
                    <a:pt x="104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50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5" y="326"/>
                  </a:lnTo>
                  <a:lnTo>
                    <a:pt x="8" y="346"/>
                  </a:lnTo>
                  <a:lnTo>
                    <a:pt x="4" y="367"/>
                  </a:lnTo>
                  <a:lnTo>
                    <a:pt x="1" y="387"/>
                  </a:lnTo>
                  <a:lnTo>
                    <a:pt x="0" y="408"/>
                  </a:lnTo>
                  <a:lnTo>
                    <a:pt x="1" y="430"/>
                  </a:lnTo>
                  <a:lnTo>
                    <a:pt x="4" y="450"/>
                  </a:lnTo>
                  <a:lnTo>
                    <a:pt x="8" y="471"/>
                  </a:lnTo>
                  <a:lnTo>
                    <a:pt x="15" y="491"/>
                  </a:lnTo>
                  <a:lnTo>
                    <a:pt x="23" y="511"/>
                  </a:lnTo>
                  <a:lnTo>
                    <a:pt x="33" y="530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4" y="621"/>
                  </a:lnTo>
                  <a:lnTo>
                    <a:pt x="122" y="637"/>
                  </a:lnTo>
                  <a:lnTo>
                    <a:pt x="143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2"/>
                  </a:lnTo>
                  <a:lnTo>
                    <a:pt x="261" y="725"/>
                  </a:lnTo>
                  <a:lnTo>
                    <a:pt x="288" y="736"/>
                  </a:lnTo>
                  <a:lnTo>
                    <a:pt x="316" y="748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7"/>
                  </a:lnTo>
                  <a:lnTo>
                    <a:pt x="437" y="785"/>
                  </a:lnTo>
                  <a:lnTo>
                    <a:pt x="470" y="793"/>
                  </a:lnTo>
                  <a:lnTo>
                    <a:pt x="503" y="800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3"/>
                  </a:lnTo>
                  <a:lnTo>
                    <a:pt x="643" y="816"/>
                  </a:lnTo>
                  <a:lnTo>
                    <a:pt x="680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6"/>
                  </a:lnTo>
                  <a:lnTo>
                    <a:pt x="825" y="813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800"/>
                  </a:lnTo>
                  <a:lnTo>
                    <a:pt x="962" y="793"/>
                  </a:lnTo>
                  <a:lnTo>
                    <a:pt x="996" y="785"/>
                  </a:lnTo>
                  <a:lnTo>
                    <a:pt x="1027" y="777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8"/>
                  </a:lnTo>
                  <a:lnTo>
                    <a:pt x="1144" y="736"/>
                  </a:lnTo>
                  <a:lnTo>
                    <a:pt x="1172" y="725"/>
                  </a:lnTo>
                  <a:lnTo>
                    <a:pt x="1198" y="712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7"/>
                  </a:lnTo>
                  <a:lnTo>
                    <a:pt x="1329" y="621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30"/>
                  </a:lnTo>
                  <a:lnTo>
                    <a:pt x="1410" y="511"/>
                  </a:lnTo>
                  <a:lnTo>
                    <a:pt x="1417" y="491"/>
                  </a:lnTo>
                  <a:lnTo>
                    <a:pt x="1424" y="471"/>
                  </a:lnTo>
                  <a:lnTo>
                    <a:pt x="1429" y="450"/>
                  </a:lnTo>
                  <a:lnTo>
                    <a:pt x="1432" y="430"/>
                  </a:lnTo>
                  <a:lnTo>
                    <a:pt x="1432" y="408"/>
                  </a:lnTo>
                  <a:lnTo>
                    <a:pt x="1432" y="387"/>
                  </a:lnTo>
                  <a:lnTo>
                    <a:pt x="1429" y="367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50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9"/>
                  </a:lnTo>
                  <a:lnTo>
                    <a:pt x="1247" y="133"/>
                  </a:lnTo>
                  <a:lnTo>
                    <a:pt x="1222" y="120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1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2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auto">
            <a:xfrm>
              <a:off x="2341" y="1165"/>
              <a:ext cx="39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Reset </a:t>
              </a:r>
            </a:p>
          </p:txBody>
        </p:sp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3789" y="1776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B </a:t>
              </a:r>
            </a:p>
          </p:txBody>
        </p:sp>
        <p:sp>
          <p:nvSpPr>
            <p:cNvPr id="102" name="Rectangle 17"/>
            <p:cNvSpPr>
              <a:spLocks noChangeArrowheads="1"/>
            </p:cNvSpPr>
            <p:nvPr/>
          </p:nvSpPr>
          <p:spPr bwMode="auto">
            <a:xfrm>
              <a:off x="3962" y="1776"/>
              <a:ext cx="11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4179" y="1776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4063" y="1776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dirty="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3908" y="1772"/>
              <a:ext cx="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0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106" name="Rectangle 21"/>
            <p:cNvSpPr>
              <a:spLocks noChangeArrowheads="1"/>
            </p:cNvSpPr>
            <p:nvPr/>
          </p:nvSpPr>
          <p:spPr bwMode="auto">
            <a:xfrm>
              <a:off x="2267" y="1776"/>
              <a:ext cx="15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A </a:t>
              </a:r>
            </a:p>
          </p:txBody>
        </p:sp>
        <p:sp>
          <p:nvSpPr>
            <p:cNvPr id="107" name="Rectangle 22"/>
            <p:cNvSpPr>
              <a:spLocks noChangeArrowheads="1"/>
            </p:cNvSpPr>
            <p:nvPr/>
          </p:nvSpPr>
          <p:spPr bwMode="auto">
            <a:xfrm>
              <a:off x="2448" y="1776"/>
              <a:ext cx="11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108" name="Rectangle 23"/>
            <p:cNvSpPr>
              <a:spLocks noChangeArrowheads="1"/>
            </p:cNvSpPr>
            <p:nvPr/>
          </p:nvSpPr>
          <p:spPr bwMode="auto">
            <a:xfrm>
              <a:off x="2665" y="1776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2549" y="1776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110" name="Freeform 25"/>
            <p:cNvSpPr>
              <a:spLocks noChangeArrowheads="1"/>
            </p:cNvSpPr>
            <p:nvPr/>
          </p:nvSpPr>
          <p:spPr bwMode="auto">
            <a:xfrm>
              <a:off x="2857" y="1912"/>
              <a:ext cx="86" cy="43"/>
            </a:xfrm>
            <a:custGeom>
              <a:avLst/>
              <a:gdLst>
                <a:gd name="T0" fmla="*/ 0 w 173"/>
                <a:gd name="T1" fmla="*/ 0 h 87"/>
                <a:gd name="T2" fmla="*/ 0 w 173"/>
                <a:gd name="T3" fmla="*/ 0 h 87"/>
                <a:gd name="T4" fmla="*/ 0 w 173"/>
                <a:gd name="T5" fmla="*/ 0 h 87"/>
                <a:gd name="T6" fmla="*/ 0 w 173"/>
                <a:gd name="T7" fmla="*/ 0 h 87"/>
                <a:gd name="T8" fmla="*/ 0 w 173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87"/>
                <a:gd name="T17" fmla="*/ 173 w 173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87">
                  <a:moveTo>
                    <a:pt x="173" y="29"/>
                  </a:moveTo>
                  <a:lnTo>
                    <a:pt x="0" y="0"/>
                  </a:lnTo>
                  <a:lnTo>
                    <a:pt x="144" y="87"/>
                  </a:lnTo>
                  <a:lnTo>
                    <a:pt x="144" y="58"/>
                  </a:lnTo>
                  <a:lnTo>
                    <a:pt x="173" y="29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11" name="Freeform 26"/>
            <p:cNvSpPr>
              <a:spLocks noChangeArrowheads="1"/>
            </p:cNvSpPr>
            <p:nvPr/>
          </p:nvSpPr>
          <p:spPr bwMode="auto">
            <a:xfrm>
              <a:off x="2937" y="1945"/>
              <a:ext cx="312" cy="38"/>
            </a:xfrm>
            <a:custGeom>
              <a:avLst/>
              <a:gdLst>
                <a:gd name="T0" fmla="*/ 0 w 625"/>
                <a:gd name="T1" fmla="*/ 1 h 75"/>
                <a:gd name="T2" fmla="*/ 0 w 625"/>
                <a:gd name="T3" fmla="*/ 1 h 75"/>
                <a:gd name="T4" fmla="*/ 0 w 625"/>
                <a:gd name="T5" fmla="*/ 1 h 75"/>
                <a:gd name="T6" fmla="*/ 0 w 625"/>
                <a:gd name="T7" fmla="*/ 1 h 75"/>
                <a:gd name="T8" fmla="*/ 0 w 625"/>
                <a:gd name="T9" fmla="*/ 1 h 75"/>
                <a:gd name="T10" fmla="*/ 0 w 625"/>
                <a:gd name="T11" fmla="*/ 1 h 75"/>
                <a:gd name="T12" fmla="*/ 0 w 625"/>
                <a:gd name="T13" fmla="*/ 1 h 75"/>
                <a:gd name="T14" fmla="*/ 0 w 625"/>
                <a:gd name="T15" fmla="*/ 1 h 75"/>
                <a:gd name="T16" fmla="*/ 0 w 625"/>
                <a:gd name="T17" fmla="*/ 1 h 75"/>
                <a:gd name="T18" fmla="*/ 0 w 625"/>
                <a:gd name="T19" fmla="*/ 1 h 75"/>
                <a:gd name="T20" fmla="*/ 0 w 625"/>
                <a:gd name="T21" fmla="*/ 1 h 75"/>
                <a:gd name="T22" fmla="*/ 0 w 625"/>
                <a:gd name="T23" fmla="*/ 1 h 75"/>
                <a:gd name="T24" fmla="*/ 0 w 625"/>
                <a:gd name="T25" fmla="*/ 1 h 75"/>
                <a:gd name="T26" fmla="*/ 0 w 625"/>
                <a:gd name="T27" fmla="*/ 1 h 75"/>
                <a:gd name="T28" fmla="*/ 0 w 625"/>
                <a:gd name="T29" fmla="*/ 1 h 75"/>
                <a:gd name="T30" fmla="*/ 0 w 625"/>
                <a:gd name="T31" fmla="*/ 1 h 75"/>
                <a:gd name="T32" fmla="*/ 0 w 625"/>
                <a:gd name="T33" fmla="*/ 1 h 75"/>
                <a:gd name="T34" fmla="*/ 0 w 625"/>
                <a:gd name="T35" fmla="*/ 1 h 75"/>
                <a:gd name="T36" fmla="*/ 0 w 625"/>
                <a:gd name="T37" fmla="*/ 1 h 75"/>
                <a:gd name="T38" fmla="*/ 0 w 625"/>
                <a:gd name="T39" fmla="*/ 1 h 75"/>
                <a:gd name="T40" fmla="*/ 0 w 625"/>
                <a:gd name="T41" fmla="*/ 1 h 75"/>
                <a:gd name="T42" fmla="*/ 0 w 625"/>
                <a:gd name="T43" fmla="*/ 1 h 75"/>
                <a:gd name="T44" fmla="*/ 0 w 625"/>
                <a:gd name="T45" fmla="*/ 1 h 75"/>
                <a:gd name="T46" fmla="*/ 0 w 625"/>
                <a:gd name="T47" fmla="*/ 1 h 75"/>
                <a:gd name="T48" fmla="*/ 0 w 625"/>
                <a:gd name="T49" fmla="*/ 1 h 75"/>
                <a:gd name="T50" fmla="*/ 0 w 625"/>
                <a:gd name="T51" fmla="*/ 1 h 75"/>
                <a:gd name="T52" fmla="*/ 0 w 625"/>
                <a:gd name="T53" fmla="*/ 1 h 75"/>
                <a:gd name="T54" fmla="*/ 0 w 625"/>
                <a:gd name="T55" fmla="*/ 1 h 75"/>
                <a:gd name="T56" fmla="*/ 0 w 625"/>
                <a:gd name="T57" fmla="*/ 1 h 75"/>
                <a:gd name="T58" fmla="*/ 0 w 625"/>
                <a:gd name="T59" fmla="*/ 1 h 75"/>
                <a:gd name="T60" fmla="*/ 0 w 625"/>
                <a:gd name="T61" fmla="*/ 1 h 75"/>
                <a:gd name="T62" fmla="*/ 0 w 625"/>
                <a:gd name="T63" fmla="*/ 1 h 75"/>
                <a:gd name="T64" fmla="*/ 0 w 625"/>
                <a:gd name="T65" fmla="*/ 1 h 75"/>
                <a:gd name="T66" fmla="*/ 0 w 625"/>
                <a:gd name="T67" fmla="*/ 1 h 75"/>
                <a:gd name="T68" fmla="*/ 0 w 625"/>
                <a:gd name="T69" fmla="*/ 1 h 75"/>
                <a:gd name="T70" fmla="*/ 0 w 625"/>
                <a:gd name="T71" fmla="*/ 1 h 75"/>
                <a:gd name="T72" fmla="*/ 0 w 625"/>
                <a:gd name="T73" fmla="*/ 1 h 75"/>
                <a:gd name="T74" fmla="*/ 0 w 625"/>
                <a:gd name="T75" fmla="*/ 1 h 75"/>
                <a:gd name="T76" fmla="*/ 0 w 625"/>
                <a:gd name="T77" fmla="*/ 1 h 75"/>
                <a:gd name="T78" fmla="*/ 0 w 625"/>
                <a:gd name="T79" fmla="*/ 1 h 75"/>
                <a:gd name="T80" fmla="*/ 0 w 625"/>
                <a:gd name="T81" fmla="*/ 1 h 75"/>
                <a:gd name="T82" fmla="*/ 0 w 625"/>
                <a:gd name="T83" fmla="*/ 1 h 75"/>
                <a:gd name="T84" fmla="*/ 0 w 625"/>
                <a:gd name="T85" fmla="*/ 1 h 75"/>
                <a:gd name="T86" fmla="*/ 0 w 625"/>
                <a:gd name="T87" fmla="*/ 1 h 75"/>
                <a:gd name="T88" fmla="*/ 0 w 625"/>
                <a:gd name="T89" fmla="*/ 1 h 75"/>
                <a:gd name="T90" fmla="*/ 0 w 625"/>
                <a:gd name="T91" fmla="*/ 1 h 75"/>
                <a:gd name="T92" fmla="*/ 0 w 625"/>
                <a:gd name="T93" fmla="*/ 1 h 75"/>
                <a:gd name="T94" fmla="*/ 0 w 625"/>
                <a:gd name="T95" fmla="*/ 1 h 75"/>
                <a:gd name="T96" fmla="*/ 0 w 625"/>
                <a:gd name="T97" fmla="*/ 1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5"/>
                <a:gd name="T148" fmla="*/ 0 h 75"/>
                <a:gd name="T149" fmla="*/ 625 w 625"/>
                <a:gd name="T150" fmla="*/ 75 h 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5" h="75">
                  <a:moveTo>
                    <a:pt x="0" y="0"/>
                  </a:moveTo>
                  <a:lnTo>
                    <a:pt x="4" y="1"/>
                  </a:lnTo>
                  <a:lnTo>
                    <a:pt x="8" y="3"/>
                  </a:lnTo>
                  <a:lnTo>
                    <a:pt x="13" y="4"/>
                  </a:lnTo>
                  <a:lnTo>
                    <a:pt x="17" y="6"/>
                  </a:lnTo>
                  <a:lnTo>
                    <a:pt x="21" y="7"/>
                  </a:lnTo>
                  <a:lnTo>
                    <a:pt x="24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0" y="13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59" y="17"/>
                  </a:lnTo>
                  <a:lnTo>
                    <a:pt x="63" y="19"/>
                  </a:lnTo>
                  <a:lnTo>
                    <a:pt x="68" y="19"/>
                  </a:lnTo>
                  <a:lnTo>
                    <a:pt x="71" y="20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84" y="22"/>
                  </a:lnTo>
                  <a:lnTo>
                    <a:pt x="88" y="23"/>
                  </a:lnTo>
                  <a:lnTo>
                    <a:pt x="92" y="23"/>
                  </a:lnTo>
                  <a:lnTo>
                    <a:pt x="97" y="24"/>
                  </a:lnTo>
                  <a:lnTo>
                    <a:pt x="101" y="26"/>
                  </a:lnTo>
                  <a:lnTo>
                    <a:pt x="105" y="26"/>
                  </a:lnTo>
                  <a:lnTo>
                    <a:pt x="111" y="27"/>
                  </a:lnTo>
                  <a:lnTo>
                    <a:pt x="115" y="27"/>
                  </a:lnTo>
                  <a:lnTo>
                    <a:pt x="121" y="29"/>
                  </a:lnTo>
                  <a:lnTo>
                    <a:pt x="125" y="30"/>
                  </a:lnTo>
                  <a:lnTo>
                    <a:pt x="131" y="30"/>
                  </a:lnTo>
                  <a:lnTo>
                    <a:pt x="137" y="32"/>
                  </a:lnTo>
                  <a:lnTo>
                    <a:pt x="147" y="35"/>
                  </a:lnTo>
                  <a:lnTo>
                    <a:pt x="157" y="36"/>
                  </a:lnTo>
                  <a:lnTo>
                    <a:pt x="167" y="37"/>
                  </a:lnTo>
                  <a:lnTo>
                    <a:pt x="176" y="39"/>
                  </a:lnTo>
                  <a:lnTo>
                    <a:pt x="185" y="40"/>
                  </a:lnTo>
                  <a:lnTo>
                    <a:pt x="192" y="42"/>
                  </a:lnTo>
                  <a:lnTo>
                    <a:pt x="199" y="43"/>
                  </a:lnTo>
                  <a:lnTo>
                    <a:pt x="206" y="45"/>
                  </a:lnTo>
                  <a:lnTo>
                    <a:pt x="213" y="46"/>
                  </a:lnTo>
                  <a:lnTo>
                    <a:pt x="219" y="48"/>
                  </a:lnTo>
                  <a:lnTo>
                    <a:pt x="226" y="48"/>
                  </a:lnTo>
                  <a:lnTo>
                    <a:pt x="232" y="49"/>
                  </a:lnTo>
                  <a:lnTo>
                    <a:pt x="238" y="50"/>
                  </a:lnTo>
                  <a:lnTo>
                    <a:pt x="244" y="50"/>
                  </a:lnTo>
                  <a:lnTo>
                    <a:pt x="250" y="52"/>
                  </a:lnTo>
                  <a:lnTo>
                    <a:pt x="257" y="52"/>
                  </a:lnTo>
                  <a:lnTo>
                    <a:pt x="263" y="53"/>
                  </a:lnTo>
                  <a:lnTo>
                    <a:pt x="268" y="53"/>
                  </a:lnTo>
                  <a:lnTo>
                    <a:pt x="274" y="55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4" y="56"/>
                  </a:lnTo>
                  <a:lnTo>
                    <a:pt x="303" y="58"/>
                  </a:lnTo>
                  <a:lnTo>
                    <a:pt x="310" y="58"/>
                  </a:lnTo>
                  <a:lnTo>
                    <a:pt x="319" y="59"/>
                  </a:lnTo>
                  <a:lnTo>
                    <a:pt x="327" y="59"/>
                  </a:lnTo>
                  <a:lnTo>
                    <a:pt x="336" y="61"/>
                  </a:lnTo>
                  <a:lnTo>
                    <a:pt x="346" y="61"/>
                  </a:lnTo>
                  <a:lnTo>
                    <a:pt x="356" y="62"/>
                  </a:lnTo>
                  <a:lnTo>
                    <a:pt x="368" y="62"/>
                  </a:lnTo>
                  <a:lnTo>
                    <a:pt x="379" y="63"/>
                  </a:lnTo>
                  <a:lnTo>
                    <a:pt x="392" y="65"/>
                  </a:lnTo>
                  <a:lnTo>
                    <a:pt x="405" y="65"/>
                  </a:lnTo>
                  <a:lnTo>
                    <a:pt x="417" y="66"/>
                  </a:lnTo>
                  <a:lnTo>
                    <a:pt x="429" y="68"/>
                  </a:lnTo>
                  <a:lnTo>
                    <a:pt x="439" y="68"/>
                  </a:lnTo>
                  <a:lnTo>
                    <a:pt x="449" y="69"/>
                  </a:lnTo>
                  <a:lnTo>
                    <a:pt x="457" y="69"/>
                  </a:lnTo>
                  <a:lnTo>
                    <a:pt x="466" y="71"/>
                  </a:lnTo>
                  <a:lnTo>
                    <a:pt x="475" y="71"/>
                  </a:lnTo>
                  <a:lnTo>
                    <a:pt x="482" y="71"/>
                  </a:lnTo>
                  <a:lnTo>
                    <a:pt x="489" y="72"/>
                  </a:lnTo>
                  <a:lnTo>
                    <a:pt x="496" y="72"/>
                  </a:lnTo>
                  <a:lnTo>
                    <a:pt x="504" y="72"/>
                  </a:lnTo>
                  <a:lnTo>
                    <a:pt x="509" y="74"/>
                  </a:lnTo>
                  <a:lnTo>
                    <a:pt x="515" y="74"/>
                  </a:lnTo>
                  <a:lnTo>
                    <a:pt x="521" y="74"/>
                  </a:lnTo>
                  <a:lnTo>
                    <a:pt x="527" y="74"/>
                  </a:lnTo>
                  <a:lnTo>
                    <a:pt x="531" y="74"/>
                  </a:lnTo>
                  <a:lnTo>
                    <a:pt x="537" y="75"/>
                  </a:lnTo>
                  <a:lnTo>
                    <a:pt x="543" y="75"/>
                  </a:lnTo>
                  <a:lnTo>
                    <a:pt x="547" y="75"/>
                  </a:lnTo>
                  <a:lnTo>
                    <a:pt x="553" y="75"/>
                  </a:lnTo>
                  <a:lnTo>
                    <a:pt x="558" y="75"/>
                  </a:lnTo>
                  <a:lnTo>
                    <a:pt x="563" y="75"/>
                  </a:lnTo>
                  <a:lnTo>
                    <a:pt x="569" y="75"/>
                  </a:lnTo>
                  <a:lnTo>
                    <a:pt x="574" y="75"/>
                  </a:lnTo>
                  <a:lnTo>
                    <a:pt x="582" y="75"/>
                  </a:lnTo>
                  <a:lnTo>
                    <a:pt x="587" y="75"/>
                  </a:lnTo>
                  <a:lnTo>
                    <a:pt x="595" y="75"/>
                  </a:lnTo>
                  <a:lnTo>
                    <a:pt x="602" y="75"/>
                  </a:lnTo>
                  <a:lnTo>
                    <a:pt x="609" y="75"/>
                  </a:lnTo>
                  <a:lnTo>
                    <a:pt x="616" y="75"/>
                  </a:lnTo>
                  <a:lnTo>
                    <a:pt x="625" y="75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12" name="Freeform 27"/>
            <p:cNvSpPr>
              <a:spLocks noChangeArrowheads="1"/>
            </p:cNvSpPr>
            <p:nvPr/>
          </p:nvSpPr>
          <p:spPr bwMode="auto">
            <a:xfrm>
              <a:off x="3239" y="1907"/>
              <a:ext cx="443" cy="76"/>
            </a:xfrm>
            <a:custGeom>
              <a:avLst/>
              <a:gdLst>
                <a:gd name="T0" fmla="*/ 2 w 845"/>
                <a:gd name="T1" fmla="*/ 1 h 152"/>
                <a:gd name="T2" fmla="*/ 1 w 845"/>
                <a:gd name="T3" fmla="*/ 1 h 152"/>
                <a:gd name="T4" fmla="*/ 1 w 845"/>
                <a:gd name="T5" fmla="*/ 1 h 152"/>
                <a:gd name="T6" fmla="*/ 1 w 845"/>
                <a:gd name="T7" fmla="*/ 1 h 152"/>
                <a:gd name="T8" fmla="*/ 1 w 845"/>
                <a:gd name="T9" fmla="*/ 1 h 152"/>
                <a:gd name="T10" fmla="*/ 1 w 845"/>
                <a:gd name="T11" fmla="*/ 1 h 152"/>
                <a:gd name="T12" fmla="*/ 1 w 845"/>
                <a:gd name="T13" fmla="*/ 1 h 152"/>
                <a:gd name="T14" fmla="*/ 1 w 845"/>
                <a:gd name="T15" fmla="*/ 1 h 152"/>
                <a:gd name="T16" fmla="*/ 1 w 845"/>
                <a:gd name="T17" fmla="*/ 1 h 152"/>
                <a:gd name="T18" fmla="*/ 1 w 845"/>
                <a:gd name="T19" fmla="*/ 1 h 152"/>
                <a:gd name="T20" fmla="*/ 1 w 845"/>
                <a:gd name="T21" fmla="*/ 1 h 152"/>
                <a:gd name="T22" fmla="*/ 1 w 845"/>
                <a:gd name="T23" fmla="*/ 1 h 152"/>
                <a:gd name="T24" fmla="*/ 1 w 845"/>
                <a:gd name="T25" fmla="*/ 1 h 152"/>
                <a:gd name="T26" fmla="*/ 1 w 845"/>
                <a:gd name="T27" fmla="*/ 1 h 152"/>
                <a:gd name="T28" fmla="*/ 1 w 845"/>
                <a:gd name="T29" fmla="*/ 1 h 152"/>
                <a:gd name="T30" fmla="*/ 1 w 845"/>
                <a:gd name="T31" fmla="*/ 1 h 152"/>
                <a:gd name="T32" fmla="*/ 1 w 845"/>
                <a:gd name="T33" fmla="*/ 1 h 152"/>
                <a:gd name="T34" fmla="*/ 1 w 845"/>
                <a:gd name="T35" fmla="*/ 1 h 152"/>
                <a:gd name="T36" fmla="*/ 1 w 845"/>
                <a:gd name="T37" fmla="*/ 1 h 152"/>
                <a:gd name="T38" fmla="*/ 1 w 845"/>
                <a:gd name="T39" fmla="*/ 1 h 152"/>
                <a:gd name="T40" fmla="*/ 1 w 845"/>
                <a:gd name="T41" fmla="*/ 1 h 152"/>
                <a:gd name="T42" fmla="*/ 1 w 845"/>
                <a:gd name="T43" fmla="*/ 1 h 152"/>
                <a:gd name="T44" fmla="*/ 1 w 845"/>
                <a:gd name="T45" fmla="*/ 1 h 152"/>
                <a:gd name="T46" fmla="*/ 1 w 845"/>
                <a:gd name="T47" fmla="*/ 1 h 152"/>
                <a:gd name="T48" fmla="*/ 1 w 845"/>
                <a:gd name="T49" fmla="*/ 1 h 152"/>
                <a:gd name="T50" fmla="*/ 1 w 845"/>
                <a:gd name="T51" fmla="*/ 1 h 152"/>
                <a:gd name="T52" fmla="*/ 1 w 845"/>
                <a:gd name="T53" fmla="*/ 1 h 152"/>
                <a:gd name="T54" fmla="*/ 1 w 845"/>
                <a:gd name="T55" fmla="*/ 1 h 152"/>
                <a:gd name="T56" fmla="*/ 1 w 845"/>
                <a:gd name="T57" fmla="*/ 1 h 152"/>
                <a:gd name="T58" fmla="*/ 1 w 845"/>
                <a:gd name="T59" fmla="*/ 1 h 152"/>
                <a:gd name="T60" fmla="*/ 1 w 845"/>
                <a:gd name="T61" fmla="*/ 1 h 152"/>
                <a:gd name="T62" fmla="*/ 1 w 845"/>
                <a:gd name="T63" fmla="*/ 1 h 152"/>
                <a:gd name="T64" fmla="*/ 1 w 845"/>
                <a:gd name="T65" fmla="*/ 1 h 152"/>
                <a:gd name="T66" fmla="*/ 1 w 845"/>
                <a:gd name="T67" fmla="*/ 1 h 152"/>
                <a:gd name="T68" fmla="*/ 1 w 845"/>
                <a:gd name="T69" fmla="*/ 1 h 152"/>
                <a:gd name="T70" fmla="*/ 1 w 845"/>
                <a:gd name="T71" fmla="*/ 1 h 152"/>
                <a:gd name="T72" fmla="*/ 1 w 845"/>
                <a:gd name="T73" fmla="*/ 1 h 152"/>
                <a:gd name="T74" fmla="*/ 1 w 845"/>
                <a:gd name="T75" fmla="*/ 1 h 152"/>
                <a:gd name="T76" fmla="*/ 1 w 845"/>
                <a:gd name="T77" fmla="*/ 1 h 152"/>
                <a:gd name="T78" fmla="*/ 1 w 845"/>
                <a:gd name="T79" fmla="*/ 1 h 152"/>
                <a:gd name="T80" fmla="*/ 1 w 845"/>
                <a:gd name="T81" fmla="*/ 1 h 152"/>
                <a:gd name="T82" fmla="*/ 1 w 845"/>
                <a:gd name="T83" fmla="*/ 1 h 152"/>
                <a:gd name="T84" fmla="*/ 1 w 845"/>
                <a:gd name="T85" fmla="*/ 1 h 152"/>
                <a:gd name="T86" fmla="*/ 1 w 845"/>
                <a:gd name="T87" fmla="*/ 1 h 152"/>
                <a:gd name="T88" fmla="*/ 1 w 845"/>
                <a:gd name="T89" fmla="*/ 1 h 152"/>
                <a:gd name="T90" fmla="*/ 1 w 845"/>
                <a:gd name="T91" fmla="*/ 1 h 152"/>
                <a:gd name="T92" fmla="*/ 1 w 845"/>
                <a:gd name="T93" fmla="*/ 1 h 152"/>
                <a:gd name="T94" fmla="*/ 1 w 845"/>
                <a:gd name="T95" fmla="*/ 1 h 152"/>
                <a:gd name="T96" fmla="*/ 1 w 845"/>
                <a:gd name="T97" fmla="*/ 1 h 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5"/>
                <a:gd name="T148" fmla="*/ 0 h 152"/>
                <a:gd name="T149" fmla="*/ 845 w 845"/>
                <a:gd name="T150" fmla="*/ 152 h 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5" h="152">
                  <a:moveTo>
                    <a:pt x="845" y="0"/>
                  </a:moveTo>
                  <a:lnTo>
                    <a:pt x="824" y="8"/>
                  </a:lnTo>
                  <a:lnTo>
                    <a:pt x="804" y="16"/>
                  </a:lnTo>
                  <a:lnTo>
                    <a:pt x="785" y="22"/>
                  </a:lnTo>
                  <a:lnTo>
                    <a:pt x="768" y="29"/>
                  </a:lnTo>
                  <a:lnTo>
                    <a:pt x="752" y="35"/>
                  </a:lnTo>
                  <a:lnTo>
                    <a:pt x="736" y="41"/>
                  </a:lnTo>
                  <a:lnTo>
                    <a:pt x="721" y="47"/>
                  </a:lnTo>
                  <a:lnTo>
                    <a:pt x="708" y="51"/>
                  </a:lnTo>
                  <a:lnTo>
                    <a:pt x="695" y="55"/>
                  </a:lnTo>
                  <a:lnTo>
                    <a:pt x="684" y="60"/>
                  </a:lnTo>
                  <a:lnTo>
                    <a:pt x="672" y="64"/>
                  </a:lnTo>
                  <a:lnTo>
                    <a:pt x="662" y="67"/>
                  </a:lnTo>
                  <a:lnTo>
                    <a:pt x="652" y="71"/>
                  </a:lnTo>
                  <a:lnTo>
                    <a:pt x="642" y="74"/>
                  </a:lnTo>
                  <a:lnTo>
                    <a:pt x="633" y="77"/>
                  </a:lnTo>
                  <a:lnTo>
                    <a:pt x="625" y="80"/>
                  </a:lnTo>
                  <a:lnTo>
                    <a:pt x="617" y="81"/>
                  </a:lnTo>
                  <a:lnTo>
                    <a:pt x="609" y="84"/>
                  </a:lnTo>
                  <a:lnTo>
                    <a:pt x="602" y="86"/>
                  </a:lnTo>
                  <a:lnTo>
                    <a:pt x="594" y="88"/>
                  </a:lnTo>
                  <a:lnTo>
                    <a:pt x="587" y="90"/>
                  </a:lnTo>
                  <a:lnTo>
                    <a:pt x="580" y="91"/>
                  </a:lnTo>
                  <a:lnTo>
                    <a:pt x="573" y="93"/>
                  </a:lnTo>
                  <a:lnTo>
                    <a:pt x="564" y="96"/>
                  </a:lnTo>
                  <a:lnTo>
                    <a:pt x="557" y="97"/>
                  </a:lnTo>
                  <a:lnTo>
                    <a:pt x="550" y="99"/>
                  </a:lnTo>
                  <a:lnTo>
                    <a:pt x="541" y="100"/>
                  </a:lnTo>
                  <a:lnTo>
                    <a:pt x="532" y="101"/>
                  </a:lnTo>
                  <a:lnTo>
                    <a:pt x="524" y="103"/>
                  </a:lnTo>
                  <a:lnTo>
                    <a:pt x="513" y="106"/>
                  </a:lnTo>
                  <a:lnTo>
                    <a:pt x="503" y="107"/>
                  </a:lnTo>
                  <a:lnTo>
                    <a:pt x="493" y="109"/>
                  </a:lnTo>
                  <a:lnTo>
                    <a:pt x="482" y="112"/>
                  </a:lnTo>
                  <a:lnTo>
                    <a:pt x="472" y="113"/>
                  </a:lnTo>
                  <a:lnTo>
                    <a:pt x="463" y="114"/>
                  </a:lnTo>
                  <a:lnTo>
                    <a:pt x="454" y="116"/>
                  </a:lnTo>
                  <a:lnTo>
                    <a:pt x="446" y="117"/>
                  </a:lnTo>
                  <a:lnTo>
                    <a:pt x="437" y="119"/>
                  </a:lnTo>
                  <a:lnTo>
                    <a:pt x="430" y="120"/>
                  </a:lnTo>
                  <a:lnTo>
                    <a:pt x="423" y="122"/>
                  </a:lnTo>
                  <a:lnTo>
                    <a:pt x="415" y="123"/>
                  </a:lnTo>
                  <a:lnTo>
                    <a:pt x="410" y="125"/>
                  </a:lnTo>
                  <a:lnTo>
                    <a:pt x="402" y="125"/>
                  </a:lnTo>
                  <a:lnTo>
                    <a:pt x="397" y="126"/>
                  </a:lnTo>
                  <a:lnTo>
                    <a:pt x="391" y="127"/>
                  </a:lnTo>
                  <a:lnTo>
                    <a:pt x="385" y="127"/>
                  </a:lnTo>
                  <a:lnTo>
                    <a:pt x="378" y="129"/>
                  </a:lnTo>
                  <a:lnTo>
                    <a:pt x="372" y="129"/>
                  </a:lnTo>
                  <a:lnTo>
                    <a:pt x="366" y="130"/>
                  </a:lnTo>
                  <a:lnTo>
                    <a:pt x="360" y="130"/>
                  </a:lnTo>
                  <a:lnTo>
                    <a:pt x="353" y="132"/>
                  </a:lnTo>
                  <a:lnTo>
                    <a:pt x="347" y="132"/>
                  </a:lnTo>
                  <a:lnTo>
                    <a:pt x="340" y="133"/>
                  </a:lnTo>
                  <a:lnTo>
                    <a:pt x="333" y="133"/>
                  </a:lnTo>
                  <a:lnTo>
                    <a:pt x="326" y="135"/>
                  </a:lnTo>
                  <a:lnTo>
                    <a:pt x="317" y="135"/>
                  </a:lnTo>
                  <a:lnTo>
                    <a:pt x="310" y="136"/>
                  </a:lnTo>
                  <a:lnTo>
                    <a:pt x="300" y="136"/>
                  </a:lnTo>
                  <a:lnTo>
                    <a:pt x="291" y="138"/>
                  </a:lnTo>
                  <a:lnTo>
                    <a:pt x="281" y="138"/>
                  </a:lnTo>
                  <a:lnTo>
                    <a:pt x="271" y="139"/>
                  </a:lnTo>
                  <a:lnTo>
                    <a:pt x="259" y="139"/>
                  </a:lnTo>
                  <a:lnTo>
                    <a:pt x="246" y="140"/>
                  </a:lnTo>
                  <a:lnTo>
                    <a:pt x="233" y="142"/>
                  </a:lnTo>
                  <a:lnTo>
                    <a:pt x="222" y="143"/>
                  </a:lnTo>
                  <a:lnTo>
                    <a:pt x="209" y="143"/>
                  </a:lnTo>
                  <a:lnTo>
                    <a:pt x="197" y="145"/>
                  </a:lnTo>
                  <a:lnTo>
                    <a:pt x="187" y="145"/>
                  </a:lnTo>
                  <a:lnTo>
                    <a:pt x="177" y="146"/>
                  </a:lnTo>
                  <a:lnTo>
                    <a:pt x="168" y="146"/>
                  </a:lnTo>
                  <a:lnTo>
                    <a:pt x="160" y="148"/>
                  </a:lnTo>
                  <a:lnTo>
                    <a:pt x="151" y="148"/>
                  </a:lnTo>
                  <a:lnTo>
                    <a:pt x="144" y="149"/>
                  </a:lnTo>
                  <a:lnTo>
                    <a:pt x="137" y="149"/>
                  </a:lnTo>
                  <a:lnTo>
                    <a:pt x="130" y="149"/>
                  </a:lnTo>
                  <a:lnTo>
                    <a:pt x="122" y="151"/>
                  </a:lnTo>
                  <a:lnTo>
                    <a:pt x="117" y="151"/>
                  </a:lnTo>
                  <a:lnTo>
                    <a:pt x="111" y="151"/>
                  </a:lnTo>
                  <a:lnTo>
                    <a:pt x="105" y="151"/>
                  </a:lnTo>
                  <a:lnTo>
                    <a:pt x="99" y="151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3" y="152"/>
                  </a:lnTo>
                  <a:lnTo>
                    <a:pt x="78" y="152"/>
                  </a:lnTo>
                  <a:lnTo>
                    <a:pt x="72" y="152"/>
                  </a:lnTo>
                  <a:lnTo>
                    <a:pt x="67" y="152"/>
                  </a:lnTo>
                  <a:lnTo>
                    <a:pt x="62" y="152"/>
                  </a:lnTo>
                  <a:lnTo>
                    <a:pt x="56" y="152"/>
                  </a:lnTo>
                  <a:lnTo>
                    <a:pt x="50" y="152"/>
                  </a:lnTo>
                  <a:lnTo>
                    <a:pt x="44" y="152"/>
                  </a:lnTo>
                  <a:lnTo>
                    <a:pt x="37" y="152"/>
                  </a:lnTo>
                  <a:lnTo>
                    <a:pt x="30" y="152"/>
                  </a:lnTo>
                  <a:lnTo>
                    <a:pt x="23" y="152"/>
                  </a:lnTo>
                  <a:lnTo>
                    <a:pt x="15" y="152"/>
                  </a:lnTo>
                  <a:lnTo>
                    <a:pt x="8" y="152"/>
                  </a:lnTo>
                  <a:lnTo>
                    <a:pt x="0" y="152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13" name="Rectangle 28"/>
            <p:cNvSpPr>
              <a:spLocks noChangeArrowheads="1"/>
            </p:cNvSpPr>
            <p:nvPr/>
          </p:nvSpPr>
          <p:spPr bwMode="auto">
            <a:xfrm>
              <a:off x="2393" y="1772"/>
              <a:ext cx="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0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114" name="Rectangle 29"/>
            <p:cNvSpPr>
              <a:spLocks noChangeArrowheads="1"/>
            </p:cNvSpPr>
            <p:nvPr/>
          </p:nvSpPr>
          <p:spPr bwMode="auto">
            <a:xfrm>
              <a:off x="1382" y="1777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auto">
            <a:xfrm>
              <a:off x="1672" y="1777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116" name="Freeform 31"/>
            <p:cNvSpPr>
              <a:spLocks noChangeArrowheads="1"/>
            </p:cNvSpPr>
            <p:nvPr/>
          </p:nvSpPr>
          <p:spPr bwMode="auto">
            <a:xfrm>
              <a:off x="2467" y="1536"/>
              <a:ext cx="43" cy="87"/>
            </a:xfrm>
            <a:custGeom>
              <a:avLst/>
              <a:gdLst>
                <a:gd name="T0" fmla="*/ 0 w 87"/>
                <a:gd name="T1" fmla="*/ 0 h 173"/>
                <a:gd name="T2" fmla="*/ 0 w 87"/>
                <a:gd name="T3" fmla="*/ 1 h 173"/>
                <a:gd name="T4" fmla="*/ 0 w 87"/>
                <a:gd name="T5" fmla="*/ 0 h 173"/>
                <a:gd name="T6" fmla="*/ 0 w 87"/>
                <a:gd name="T7" fmla="*/ 0 h 173"/>
                <a:gd name="T8" fmla="*/ 0 w 87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73"/>
                <a:gd name="T17" fmla="*/ 87 w 87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73">
                  <a:moveTo>
                    <a:pt x="0" y="0"/>
                  </a:moveTo>
                  <a:lnTo>
                    <a:pt x="58" y="173"/>
                  </a:lnTo>
                  <a:lnTo>
                    <a:pt x="87" y="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17" name="Line 32"/>
            <p:cNvSpPr>
              <a:spLocks noChangeShapeType="1"/>
            </p:cNvSpPr>
            <p:nvPr/>
          </p:nvSpPr>
          <p:spPr bwMode="auto">
            <a:xfrm>
              <a:off x="2496" y="1348"/>
              <a:ext cx="1" cy="188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100"/>
            </a:p>
          </p:txBody>
        </p:sp>
        <p:sp>
          <p:nvSpPr>
            <p:cNvPr id="118" name="Rectangle 33"/>
            <p:cNvSpPr>
              <a:spLocks noChangeArrowheads="1"/>
            </p:cNvSpPr>
            <p:nvPr/>
          </p:nvSpPr>
          <p:spPr bwMode="auto">
            <a:xfrm>
              <a:off x="1534" y="1777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119" name="Rectangle 34"/>
            <p:cNvSpPr>
              <a:spLocks noChangeArrowheads="1"/>
            </p:cNvSpPr>
            <p:nvPr/>
          </p:nvSpPr>
          <p:spPr bwMode="auto">
            <a:xfrm>
              <a:off x="3075" y="3683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120" name="Rectangle 35"/>
            <p:cNvSpPr>
              <a:spLocks noChangeArrowheads="1"/>
            </p:cNvSpPr>
            <p:nvPr/>
          </p:nvSpPr>
          <p:spPr bwMode="auto">
            <a:xfrm>
              <a:off x="3365" y="3683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121" name="Rectangle 36"/>
            <p:cNvSpPr>
              <a:spLocks noChangeArrowheads="1"/>
            </p:cNvSpPr>
            <p:nvPr/>
          </p:nvSpPr>
          <p:spPr bwMode="auto">
            <a:xfrm>
              <a:off x="3227" y="3683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122" name="Rectangle 37"/>
            <p:cNvSpPr>
              <a:spLocks noChangeArrowheads="1"/>
            </p:cNvSpPr>
            <p:nvPr/>
          </p:nvSpPr>
          <p:spPr bwMode="auto">
            <a:xfrm>
              <a:off x="3087" y="1536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123" name="Rectangle 38"/>
            <p:cNvSpPr>
              <a:spLocks noChangeArrowheads="1"/>
            </p:cNvSpPr>
            <p:nvPr/>
          </p:nvSpPr>
          <p:spPr bwMode="auto">
            <a:xfrm>
              <a:off x="3376" y="1536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124" name="Rectangle 39"/>
            <p:cNvSpPr>
              <a:spLocks noChangeArrowheads="1"/>
            </p:cNvSpPr>
            <p:nvPr/>
          </p:nvSpPr>
          <p:spPr bwMode="auto">
            <a:xfrm>
              <a:off x="3239" y="1536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dirty="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125" name="Rectangle 40"/>
            <p:cNvSpPr>
              <a:spLocks noChangeArrowheads="1"/>
            </p:cNvSpPr>
            <p:nvPr/>
          </p:nvSpPr>
          <p:spPr bwMode="auto">
            <a:xfrm>
              <a:off x="3087" y="2056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i="1" dirty="0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126" name="Rectangle 41"/>
            <p:cNvSpPr>
              <a:spLocks noChangeArrowheads="1"/>
            </p:cNvSpPr>
            <p:nvPr/>
          </p:nvSpPr>
          <p:spPr bwMode="auto">
            <a:xfrm>
              <a:off x="3376" y="2056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127" name="Freeform 42"/>
            <p:cNvSpPr>
              <a:spLocks noChangeArrowheads="1"/>
            </p:cNvSpPr>
            <p:nvPr/>
          </p:nvSpPr>
          <p:spPr bwMode="auto">
            <a:xfrm>
              <a:off x="2655" y="2056"/>
              <a:ext cx="43" cy="87"/>
            </a:xfrm>
            <a:custGeom>
              <a:avLst/>
              <a:gdLst>
                <a:gd name="T0" fmla="*/ 0 w 87"/>
                <a:gd name="T1" fmla="*/ 1 h 173"/>
                <a:gd name="T2" fmla="*/ 0 w 87"/>
                <a:gd name="T3" fmla="*/ 0 h 173"/>
                <a:gd name="T4" fmla="*/ 0 w 87"/>
                <a:gd name="T5" fmla="*/ 1 h 173"/>
                <a:gd name="T6" fmla="*/ 0 w 87"/>
                <a:gd name="T7" fmla="*/ 1 h 173"/>
                <a:gd name="T8" fmla="*/ 0 w 87"/>
                <a:gd name="T9" fmla="*/ 1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73"/>
                <a:gd name="T17" fmla="*/ 87 w 87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73">
                  <a:moveTo>
                    <a:pt x="87" y="144"/>
                  </a:moveTo>
                  <a:lnTo>
                    <a:pt x="0" y="0"/>
                  </a:lnTo>
                  <a:lnTo>
                    <a:pt x="29" y="173"/>
                  </a:lnTo>
                  <a:lnTo>
                    <a:pt x="58" y="173"/>
                  </a:lnTo>
                  <a:lnTo>
                    <a:pt x="87" y="1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28" name="Line 43"/>
            <p:cNvSpPr>
              <a:spLocks noChangeShapeType="1"/>
            </p:cNvSpPr>
            <p:nvPr/>
          </p:nvSpPr>
          <p:spPr bwMode="auto">
            <a:xfrm>
              <a:off x="2684" y="2143"/>
              <a:ext cx="360" cy="765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100"/>
            </a:p>
          </p:txBody>
        </p:sp>
        <p:sp>
          <p:nvSpPr>
            <p:cNvPr id="129" name="Freeform 44"/>
            <p:cNvSpPr>
              <a:spLocks noChangeArrowheads="1"/>
            </p:cNvSpPr>
            <p:nvPr/>
          </p:nvSpPr>
          <p:spPr bwMode="auto">
            <a:xfrm>
              <a:off x="3477" y="2807"/>
              <a:ext cx="58" cy="86"/>
            </a:xfrm>
            <a:custGeom>
              <a:avLst/>
              <a:gdLst>
                <a:gd name="T0" fmla="*/ 1 w 115"/>
                <a:gd name="T1" fmla="*/ 0 h 173"/>
                <a:gd name="T2" fmla="*/ 0 w 115"/>
                <a:gd name="T3" fmla="*/ 0 h 173"/>
                <a:gd name="T4" fmla="*/ 1 w 115"/>
                <a:gd name="T5" fmla="*/ 0 h 173"/>
                <a:gd name="T6" fmla="*/ 1 w 115"/>
                <a:gd name="T7" fmla="*/ 0 h 173"/>
                <a:gd name="T8" fmla="*/ 1 w 115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173"/>
                <a:gd name="T17" fmla="*/ 115 w 115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173">
                  <a:moveTo>
                    <a:pt x="29" y="0"/>
                  </a:moveTo>
                  <a:lnTo>
                    <a:pt x="0" y="173"/>
                  </a:lnTo>
                  <a:lnTo>
                    <a:pt x="115" y="28"/>
                  </a:lnTo>
                  <a:lnTo>
                    <a:pt x="87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30" name="Line 45"/>
            <p:cNvSpPr>
              <a:spLocks noChangeShapeType="1"/>
            </p:cNvSpPr>
            <p:nvPr/>
          </p:nvSpPr>
          <p:spPr bwMode="auto">
            <a:xfrm flipH="1">
              <a:off x="3520" y="2041"/>
              <a:ext cx="363" cy="766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100"/>
            </a:p>
          </p:txBody>
        </p:sp>
        <p:sp>
          <p:nvSpPr>
            <p:cNvPr id="131" name="Rectangle 46"/>
            <p:cNvSpPr>
              <a:spLocks noChangeArrowheads="1"/>
            </p:cNvSpPr>
            <p:nvPr/>
          </p:nvSpPr>
          <p:spPr bwMode="auto">
            <a:xfrm>
              <a:off x="3239" y="2056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132" name="Rectangle 47"/>
            <p:cNvSpPr>
              <a:spLocks noChangeArrowheads="1"/>
            </p:cNvSpPr>
            <p:nvPr/>
          </p:nvSpPr>
          <p:spPr bwMode="auto">
            <a:xfrm>
              <a:off x="2371" y="2387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133" name="Rectangle 48"/>
            <p:cNvSpPr>
              <a:spLocks noChangeArrowheads="1"/>
            </p:cNvSpPr>
            <p:nvPr/>
          </p:nvSpPr>
          <p:spPr bwMode="auto">
            <a:xfrm>
              <a:off x="2661" y="2387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134" name="Rectangle 49"/>
            <p:cNvSpPr>
              <a:spLocks noChangeArrowheads="1"/>
            </p:cNvSpPr>
            <p:nvPr/>
          </p:nvSpPr>
          <p:spPr bwMode="auto">
            <a:xfrm>
              <a:off x="2523" y="2387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135" name="Rectangle 50"/>
            <p:cNvSpPr>
              <a:spLocks noChangeArrowheads="1"/>
            </p:cNvSpPr>
            <p:nvPr/>
          </p:nvSpPr>
          <p:spPr bwMode="auto">
            <a:xfrm>
              <a:off x="3773" y="2385"/>
              <a:ext cx="147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136" name="Rectangle 51"/>
            <p:cNvSpPr>
              <a:spLocks noChangeArrowheads="1"/>
            </p:cNvSpPr>
            <p:nvPr/>
          </p:nvSpPr>
          <p:spPr bwMode="auto">
            <a:xfrm>
              <a:off x="4063" y="2385"/>
              <a:ext cx="12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137" name="Freeform 52"/>
            <p:cNvSpPr>
              <a:spLocks noChangeArrowheads="1"/>
            </p:cNvSpPr>
            <p:nvPr/>
          </p:nvSpPr>
          <p:spPr bwMode="auto">
            <a:xfrm>
              <a:off x="3579" y="1738"/>
              <a:ext cx="86" cy="58"/>
            </a:xfrm>
            <a:custGeom>
              <a:avLst/>
              <a:gdLst>
                <a:gd name="T0" fmla="*/ 0 w 173"/>
                <a:gd name="T1" fmla="*/ 1 h 116"/>
                <a:gd name="T2" fmla="*/ 0 w 173"/>
                <a:gd name="T3" fmla="*/ 1 h 116"/>
                <a:gd name="T4" fmla="*/ 0 w 173"/>
                <a:gd name="T5" fmla="*/ 0 h 116"/>
                <a:gd name="T6" fmla="*/ 0 w 173"/>
                <a:gd name="T7" fmla="*/ 1 h 116"/>
                <a:gd name="T8" fmla="*/ 0 w 173"/>
                <a:gd name="T9" fmla="*/ 1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116"/>
                <a:gd name="T17" fmla="*/ 173 w 173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116">
                  <a:moveTo>
                    <a:pt x="0" y="87"/>
                  </a:moveTo>
                  <a:lnTo>
                    <a:pt x="173" y="116"/>
                  </a:lnTo>
                  <a:lnTo>
                    <a:pt x="29" y="0"/>
                  </a:lnTo>
                  <a:lnTo>
                    <a:pt x="0" y="5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38" name="Freeform 53"/>
            <p:cNvSpPr>
              <a:spLocks noChangeArrowheads="1"/>
            </p:cNvSpPr>
            <p:nvPr/>
          </p:nvSpPr>
          <p:spPr bwMode="auto">
            <a:xfrm>
              <a:off x="3264" y="1722"/>
              <a:ext cx="312" cy="37"/>
            </a:xfrm>
            <a:custGeom>
              <a:avLst/>
              <a:gdLst>
                <a:gd name="T0" fmla="*/ 1 w 623"/>
                <a:gd name="T1" fmla="*/ 0 h 75"/>
                <a:gd name="T2" fmla="*/ 1 w 623"/>
                <a:gd name="T3" fmla="*/ 0 h 75"/>
                <a:gd name="T4" fmla="*/ 1 w 623"/>
                <a:gd name="T5" fmla="*/ 0 h 75"/>
                <a:gd name="T6" fmla="*/ 1 w 623"/>
                <a:gd name="T7" fmla="*/ 0 h 75"/>
                <a:gd name="T8" fmla="*/ 1 w 623"/>
                <a:gd name="T9" fmla="*/ 0 h 75"/>
                <a:gd name="T10" fmla="*/ 1 w 623"/>
                <a:gd name="T11" fmla="*/ 0 h 75"/>
                <a:gd name="T12" fmla="*/ 1 w 623"/>
                <a:gd name="T13" fmla="*/ 0 h 75"/>
                <a:gd name="T14" fmla="*/ 1 w 623"/>
                <a:gd name="T15" fmla="*/ 0 h 75"/>
                <a:gd name="T16" fmla="*/ 1 w 623"/>
                <a:gd name="T17" fmla="*/ 0 h 75"/>
                <a:gd name="T18" fmla="*/ 1 w 623"/>
                <a:gd name="T19" fmla="*/ 0 h 75"/>
                <a:gd name="T20" fmla="*/ 1 w 623"/>
                <a:gd name="T21" fmla="*/ 0 h 75"/>
                <a:gd name="T22" fmla="*/ 1 w 623"/>
                <a:gd name="T23" fmla="*/ 0 h 75"/>
                <a:gd name="T24" fmla="*/ 1 w 623"/>
                <a:gd name="T25" fmla="*/ 0 h 75"/>
                <a:gd name="T26" fmla="*/ 1 w 623"/>
                <a:gd name="T27" fmla="*/ 0 h 75"/>
                <a:gd name="T28" fmla="*/ 1 w 623"/>
                <a:gd name="T29" fmla="*/ 0 h 75"/>
                <a:gd name="T30" fmla="*/ 1 w 623"/>
                <a:gd name="T31" fmla="*/ 0 h 75"/>
                <a:gd name="T32" fmla="*/ 1 w 623"/>
                <a:gd name="T33" fmla="*/ 0 h 75"/>
                <a:gd name="T34" fmla="*/ 1 w 623"/>
                <a:gd name="T35" fmla="*/ 0 h 75"/>
                <a:gd name="T36" fmla="*/ 1 w 623"/>
                <a:gd name="T37" fmla="*/ 0 h 75"/>
                <a:gd name="T38" fmla="*/ 1 w 623"/>
                <a:gd name="T39" fmla="*/ 0 h 75"/>
                <a:gd name="T40" fmla="*/ 1 w 623"/>
                <a:gd name="T41" fmla="*/ 0 h 75"/>
                <a:gd name="T42" fmla="*/ 1 w 623"/>
                <a:gd name="T43" fmla="*/ 0 h 75"/>
                <a:gd name="T44" fmla="*/ 1 w 623"/>
                <a:gd name="T45" fmla="*/ 0 h 75"/>
                <a:gd name="T46" fmla="*/ 1 w 623"/>
                <a:gd name="T47" fmla="*/ 0 h 75"/>
                <a:gd name="T48" fmla="*/ 1 w 623"/>
                <a:gd name="T49" fmla="*/ 0 h 75"/>
                <a:gd name="T50" fmla="*/ 1 w 623"/>
                <a:gd name="T51" fmla="*/ 0 h 75"/>
                <a:gd name="T52" fmla="*/ 1 w 623"/>
                <a:gd name="T53" fmla="*/ 0 h 75"/>
                <a:gd name="T54" fmla="*/ 1 w 623"/>
                <a:gd name="T55" fmla="*/ 0 h 75"/>
                <a:gd name="T56" fmla="*/ 1 w 623"/>
                <a:gd name="T57" fmla="*/ 0 h 75"/>
                <a:gd name="T58" fmla="*/ 1 w 623"/>
                <a:gd name="T59" fmla="*/ 0 h 75"/>
                <a:gd name="T60" fmla="*/ 1 w 623"/>
                <a:gd name="T61" fmla="*/ 0 h 75"/>
                <a:gd name="T62" fmla="*/ 1 w 623"/>
                <a:gd name="T63" fmla="*/ 0 h 75"/>
                <a:gd name="T64" fmla="*/ 1 w 623"/>
                <a:gd name="T65" fmla="*/ 0 h 75"/>
                <a:gd name="T66" fmla="*/ 1 w 623"/>
                <a:gd name="T67" fmla="*/ 0 h 75"/>
                <a:gd name="T68" fmla="*/ 1 w 623"/>
                <a:gd name="T69" fmla="*/ 0 h 75"/>
                <a:gd name="T70" fmla="*/ 1 w 623"/>
                <a:gd name="T71" fmla="*/ 0 h 75"/>
                <a:gd name="T72" fmla="*/ 1 w 623"/>
                <a:gd name="T73" fmla="*/ 0 h 75"/>
                <a:gd name="T74" fmla="*/ 1 w 623"/>
                <a:gd name="T75" fmla="*/ 0 h 75"/>
                <a:gd name="T76" fmla="*/ 1 w 623"/>
                <a:gd name="T77" fmla="*/ 0 h 75"/>
                <a:gd name="T78" fmla="*/ 1 w 623"/>
                <a:gd name="T79" fmla="*/ 0 h 75"/>
                <a:gd name="T80" fmla="*/ 1 w 623"/>
                <a:gd name="T81" fmla="*/ 0 h 75"/>
                <a:gd name="T82" fmla="*/ 1 w 623"/>
                <a:gd name="T83" fmla="*/ 0 h 75"/>
                <a:gd name="T84" fmla="*/ 1 w 623"/>
                <a:gd name="T85" fmla="*/ 0 h 75"/>
                <a:gd name="T86" fmla="*/ 1 w 623"/>
                <a:gd name="T87" fmla="*/ 0 h 75"/>
                <a:gd name="T88" fmla="*/ 1 w 623"/>
                <a:gd name="T89" fmla="*/ 0 h 75"/>
                <a:gd name="T90" fmla="*/ 1 w 623"/>
                <a:gd name="T91" fmla="*/ 0 h 75"/>
                <a:gd name="T92" fmla="*/ 1 w 623"/>
                <a:gd name="T93" fmla="*/ 0 h 75"/>
                <a:gd name="T94" fmla="*/ 1 w 623"/>
                <a:gd name="T95" fmla="*/ 0 h 75"/>
                <a:gd name="T96" fmla="*/ 1 w 623"/>
                <a:gd name="T97" fmla="*/ 0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3"/>
                <a:gd name="T148" fmla="*/ 0 h 75"/>
                <a:gd name="T149" fmla="*/ 623 w 623"/>
                <a:gd name="T150" fmla="*/ 75 h 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3" h="75">
                  <a:moveTo>
                    <a:pt x="623" y="75"/>
                  </a:moveTo>
                  <a:lnTo>
                    <a:pt x="620" y="74"/>
                  </a:lnTo>
                  <a:lnTo>
                    <a:pt x="616" y="72"/>
                  </a:lnTo>
                  <a:lnTo>
                    <a:pt x="612" y="71"/>
                  </a:lnTo>
                  <a:lnTo>
                    <a:pt x="607" y="70"/>
                  </a:lnTo>
                  <a:lnTo>
                    <a:pt x="603" y="68"/>
                  </a:lnTo>
                  <a:lnTo>
                    <a:pt x="599" y="67"/>
                  </a:lnTo>
                  <a:lnTo>
                    <a:pt x="596" y="65"/>
                  </a:lnTo>
                  <a:lnTo>
                    <a:pt x="592" y="64"/>
                  </a:lnTo>
                  <a:lnTo>
                    <a:pt x="587" y="64"/>
                  </a:lnTo>
                  <a:lnTo>
                    <a:pt x="584" y="62"/>
                  </a:lnTo>
                  <a:lnTo>
                    <a:pt x="580" y="61"/>
                  </a:lnTo>
                  <a:lnTo>
                    <a:pt x="576" y="61"/>
                  </a:lnTo>
                  <a:lnTo>
                    <a:pt x="573" y="59"/>
                  </a:lnTo>
                  <a:lnTo>
                    <a:pt x="568" y="58"/>
                  </a:lnTo>
                  <a:lnTo>
                    <a:pt x="564" y="58"/>
                  </a:lnTo>
                  <a:lnTo>
                    <a:pt x="561" y="57"/>
                  </a:lnTo>
                  <a:lnTo>
                    <a:pt x="557" y="57"/>
                  </a:lnTo>
                  <a:lnTo>
                    <a:pt x="553" y="55"/>
                  </a:lnTo>
                  <a:lnTo>
                    <a:pt x="548" y="55"/>
                  </a:lnTo>
                  <a:lnTo>
                    <a:pt x="545" y="54"/>
                  </a:lnTo>
                  <a:lnTo>
                    <a:pt x="541" y="52"/>
                  </a:lnTo>
                  <a:lnTo>
                    <a:pt x="537" y="52"/>
                  </a:lnTo>
                  <a:lnTo>
                    <a:pt x="532" y="51"/>
                  </a:lnTo>
                  <a:lnTo>
                    <a:pt x="528" y="51"/>
                  </a:lnTo>
                  <a:lnTo>
                    <a:pt x="524" y="49"/>
                  </a:lnTo>
                  <a:lnTo>
                    <a:pt x="518" y="49"/>
                  </a:lnTo>
                  <a:lnTo>
                    <a:pt x="514" y="48"/>
                  </a:lnTo>
                  <a:lnTo>
                    <a:pt x="508" y="46"/>
                  </a:lnTo>
                  <a:lnTo>
                    <a:pt x="503" y="46"/>
                  </a:lnTo>
                  <a:lnTo>
                    <a:pt x="498" y="45"/>
                  </a:lnTo>
                  <a:lnTo>
                    <a:pt x="493" y="44"/>
                  </a:lnTo>
                  <a:lnTo>
                    <a:pt x="488" y="44"/>
                  </a:lnTo>
                  <a:lnTo>
                    <a:pt x="476" y="41"/>
                  </a:lnTo>
                  <a:lnTo>
                    <a:pt x="467" y="39"/>
                  </a:lnTo>
                  <a:lnTo>
                    <a:pt x="457" y="38"/>
                  </a:lnTo>
                  <a:lnTo>
                    <a:pt x="449" y="36"/>
                  </a:lnTo>
                  <a:lnTo>
                    <a:pt x="440" y="35"/>
                  </a:lnTo>
                  <a:lnTo>
                    <a:pt x="433" y="33"/>
                  </a:lnTo>
                  <a:lnTo>
                    <a:pt x="426" y="32"/>
                  </a:lnTo>
                  <a:lnTo>
                    <a:pt x="418" y="31"/>
                  </a:lnTo>
                  <a:lnTo>
                    <a:pt x="411" y="29"/>
                  </a:lnTo>
                  <a:lnTo>
                    <a:pt x="404" y="28"/>
                  </a:lnTo>
                  <a:lnTo>
                    <a:pt x="398" y="28"/>
                  </a:lnTo>
                  <a:lnTo>
                    <a:pt x="392" y="26"/>
                  </a:lnTo>
                  <a:lnTo>
                    <a:pt x="387" y="25"/>
                  </a:lnTo>
                  <a:lnTo>
                    <a:pt x="381" y="25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2" y="22"/>
                  </a:lnTo>
                  <a:lnTo>
                    <a:pt x="356" y="22"/>
                  </a:lnTo>
                  <a:lnTo>
                    <a:pt x="349" y="21"/>
                  </a:lnTo>
                  <a:lnTo>
                    <a:pt x="343" y="21"/>
                  </a:lnTo>
                  <a:lnTo>
                    <a:pt x="336" y="19"/>
                  </a:lnTo>
                  <a:lnTo>
                    <a:pt x="329" y="19"/>
                  </a:lnTo>
                  <a:lnTo>
                    <a:pt x="322" y="18"/>
                  </a:lnTo>
                  <a:lnTo>
                    <a:pt x="314" y="18"/>
                  </a:lnTo>
                  <a:lnTo>
                    <a:pt x="306" y="16"/>
                  </a:lnTo>
                  <a:lnTo>
                    <a:pt x="297" y="16"/>
                  </a:lnTo>
                  <a:lnTo>
                    <a:pt x="288" y="15"/>
                  </a:lnTo>
                  <a:lnTo>
                    <a:pt x="278" y="15"/>
                  </a:lnTo>
                  <a:lnTo>
                    <a:pt x="267" y="13"/>
                  </a:lnTo>
                  <a:lnTo>
                    <a:pt x="257" y="12"/>
                  </a:lnTo>
                  <a:lnTo>
                    <a:pt x="244" y="12"/>
                  </a:lnTo>
                  <a:lnTo>
                    <a:pt x="232" y="10"/>
                  </a:lnTo>
                  <a:lnTo>
                    <a:pt x="219" y="9"/>
                  </a:lnTo>
                  <a:lnTo>
                    <a:pt x="208" y="9"/>
                  </a:lnTo>
                  <a:lnTo>
                    <a:pt x="196" y="8"/>
                  </a:lnTo>
                  <a:lnTo>
                    <a:pt x="186" y="8"/>
                  </a:lnTo>
                  <a:lnTo>
                    <a:pt x="176" y="6"/>
                  </a:lnTo>
                  <a:lnTo>
                    <a:pt x="166" y="6"/>
                  </a:lnTo>
                  <a:lnTo>
                    <a:pt x="157" y="5"/>
                  </a:lnTo>
                  <a:lnTo>
                    <a:pt x="150" y="5"/>
                  </a:lnTo>
                  <a:lnTo>
                    <a:pt x="143" y="3"/>
                  </a:lnTo>
                  <a:lnTo>
                    <a:pt x="135" y="3"/>
                  </a:lnTo>
                  <a:lnTo>
                    <a:pt x="128" y="3"/>
                  </a:lnTo>
                  <a:lnTo>
                    <a:pt x="121" y="2"/>
                  </a:lnTo>
                  <a:lnTo>
                    <a:pt x="115" y="2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39" name="Freeform 54"/>
            <p:cNvSpPr>
              <a:spLocks noChangeArrowheads="1"/>
            </p:cNvSpPr>
            <p:nvPr/>
          </p:nvSpPr>
          <p:spPr bwMode="auto">
            <a:xfrm>
              <a:off x="2832" y="1721"/>
              <a:ext cx="434" cy="76"/>
            </a:xfrm>
            <a:custGeom>
              <a:avLst/>
              <a:gdLst>
                <a:gd name="T0" fmla="*/ 1 w 846"/>
                <a:gd name="T1" fmla="*/ 0 h 153"/>
                <a:gd name="T2" fmla="*/ 1 w 846"/>
                <a:gd name="T3" fmla="*/ 0 h 153"/>
                <a:gd name="T4" fmla="*/ 1 w 846"/>
                <a:gd name="T5" fmla="*/ 0 h 153"/>
                <a:gd name="T6" fmla="*/ 1 w 846"/>
                <a:gd name="T7" fmla="*/ 0 h 153"/>
                <a:gd name="T8" fmla="*/ 1 w 846"/>
                <a:gd name="T9" fmla="*/ 0 h 153"/>
                <a:gd name="T10" fmla="*/ 1 w 846"/>
                <a:gd name="T11" fmla="*/ 0 h 153"/>
                <a:gd name="T12" fmla="*/ 1 w 846"/>
                <a:gd name="T13" fmla="*/ 0 h 153"/>
                <a:gd name="T14" fmla="*/ 1 w 846"/>
                <a:gd name="T15" fmla="*/ 0 h 153"/>
                <a:gd name="T16" fmla="*/ 1 w 846"/>
                <a:gd name="T17" fmla="*/ 0 h 153"/>
                <a:gd name="T18" fmla="*/ 1 w 846"/>
                <a:gd name="T19" fmla="*/ 0 h 153"/>
                <a:gd name="T20" fmla="*/ 1 w 846"/>
                <a:gd name="T21" fmla="*/ 0 h 153"/>
                <a:gd name="T22" fmla="*/ 1 w 846"/>
                <a:gd name="T23" fmla="*/ 0 h 153"/>
                <a:gd name="T24" fmla="*/ 1 w 846"/>
                <a:gd name="T25" fmla="*/ 0 h 153"/>
                <a:gd name="T26" fmla="*/ 1 w 846"/>
                <a:gd name="T27" fmla="*/ 0 h 153"/>
                <a:gd name="T28" fmla="*/ 1 w 846"/>
                <a:gd name="T29" fmla="*/ 0 h 153"/>
                <a:gd name="T30" fmla="*/ 1 w 846"/>
                <a:gd name="T31" fmla="*/ 0 h 153"/>
                <a:gd name="T32" fmla="*/ 1 w 846"/>
                <a:gd name="T33" fmla="*/ 0 h 153"/>
                <a:gd name="T34" fmla="*/ 1 w 846"/>
                <a:gd name="T35" fmla="*/ 0 h 153"/>
                <a:gd name="T36" fmla="*/ 1 w 846"/>
                <a:gd name="T37" fmla="*/ 0 h 153"/>
                <a:gd name="T38" fmla="*/ 1 w 846"/>
                <a:gd name="T39" fmla="*/ 0 h 153"/>
                <a:gd name="T40" fmla="*/ 1 w 846"/>
                <a:gd name="T41" fmla="*/ 0 h 153"/>
                <a:gd name="T42" fmla="*/ 1 w 846"/>
                <a:gd name="T43" fmla="*/ 0 h 153"/>
                <a:gd name="T44" fmla="*/ 1 w 846"/>
                <a:gd name="T45" fmla="*/ 0 h 153"/>
                <a:gd name="T46" fmla="*/ 1 w 846"/>
                <a:gd name="T47" fmla="*/ 0 h 153"/>
                <a:gd name="T48" fmla="*/ 1 w 846"/>
                <a:gd name="T49" fmla="*/ 0 h 153"/>
                <a:gd name="T50" fmla="*/ 1 w 846"/>
                <a:gd name="T51" fmla="*/ 0 h 153"/>
                <a:gd name="T52" fmla="*/ 1 w 846"/>
                <a:gd name="T53" fmla="*/ 0 h 153"/>
                <a:gd name="T54" fmla="*/ 1 w 846"/>
                <a:gd name="T55" fmla="*/ 0 h 153"/>
                <a:gd name="T56" fmla="*/ 1 w 846"/>
                <a:gd name="T57" fmla="*/ 0 h 153"/>
                <a:gd name="T58" fmla="*/ 1 w 846"/>
                <a:gd name="T59" fmla="*/ 0 h 153"/>
                <a:gd name="T60" fmla="*/ 1 w 846"/>
                <a:gd name="T61" fmla="*/ 0 h 153"/>
                <a:gd name="T62" fmla="*/ 1 w 846"/>
                <a:gd name="T63" fmla="*/ 0 h 153"/>
                <a:gd name="T64" fmla="*/ 1 w 846"/>
                <a:gd name="T65" fmla="*/ 0 h 153"/>
                <a:gd name="T66" fmla="*/ 1 w 846"/>
                <a:gd name="T67" fmla="*/ 0 h 153"/>
                <a:gd name="T68" fmla="*/ 1 w 846"/>
                <a:gd name="T69" fmla="*/ 0 h 153"/>
                <a:gd name="T70" fmla="*/ 1 w 846"/>
                <a:gd name="T71" fmla="*/ 0 h 153"/>
                <a:gd name="T72" fmla="*/ 1 w 846"/>
                <a:gd name="T73" fmla="*/ 0 h 153"/>
                <a:gd name="T74" fmla="*/ 1 w 846"/>
                <a:gd name="T75" fmla="*/ 0 h 153"/>
                <a:gd name="T76" fmla="*/ 1 w 846"/>
                <a:gd name="T77" fmla="*/ 0 h 153"/>
                <a:gd name="T78" fmla="*/ 1 w 846"/>
                <a:gd name="T79" fmla="*/ 0 h 153"/>
                <a:gd name="T80" fmla="*/ 1 w 846"/>
                <a:gd name="T81" fmla="*/ 0 h 153"/>
                <a:gd name="T82" fmla="*/ 1 w 846"/>
                <a:gd name="T83" fmla="*/ 0 h 153"/>
                <a:gd name="T84" fmla="*/ 1 w 846"/>
                <a:gd name="T85" fmla="*/ 0 h 153"/>
                <a:gd name="T86" fmla="*/ 1 w 846"/>
                <a:gd name="T87" fmla="*/ 0 h 153"/>
                <a:gd name="T88" fmla="*/ 1 w 846"/>
                <a:gd name="T89" fmla="*/ 0 h 153"/>
                <a:gd name="T90" fmla="*/ 1 w 846"/>
                <a:gd name="T91" fmla="*/ 0 h 153"/>
                <a:gd name="T92" fmla="*/ 1 w 846"/>
                <a:gd name="T93" fmla="*/ 0 h 153"/>
                <a:gd name="T94" fmla="*/ 1 w 846"/>
                <a:gd name="T95" fmla="*/ 0 h 153"/>
                <a:gd name="T96" fmla="*/ 1 w 846"/>
                <a:gd name="T97" fmla="*/ 0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6"/>
                <a:gd name="T148" fmla="*/ 0 h 153"/>
                <a:gd name="T149" fmla="*/ 846 w 846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6" h="153">
                  <a:moveTo>
                    <a:pt x="0" y="153"/>
                  </a:moveTo>
                  <a:lnTo>
                    <a:pt x="20" y="144"/>
                  </a:lnTo>
                  <a:lnTo>
                    <a:pt x="40" y="137"/>
                  </a:lnTo>
                  <a:lnTo>
                    <a:pt x="59" y="130"/>
                  </a:lnTo>
                  <a:lnTo>
                    <a:pt x="78" y="124"/>
                  </a:lnTo>
                  <a:lnTo>
                    <a:pt x="94" y="118"/>
                  </a:lnTo>
                  <a:lnTo>
                    <a:pt x="110" y="112"/>
                  </a:lnTo>
                  <a:lnTo>
                    <a:pt x="124" y="107"/>
                  </a:lnTo>
                  <a:lnTo>
                    <a:pt x="137" y="102"/>
                  </a:lnTo>
                  <a:lnTo>
                    <a:pt x="150" y="98"/>
                  </a:lnTo>
                  <a:lnTo>
                    <a:pt x="162" y="94"/>
                  </a:lnTo>
                  <a:lnTo>
                    <a:pt x="173" y="89"/>
                  </a:lnTo>
                  <a:lnTo>
                    <a:pt x="183" y="86"/>
                  </a:lnTo>
                  <a:lnTo>
                    <a:pt x="193" y="82"/>
                  </a:lnTo>
                  <a:lnTo>
                    <a:pt x="202" y="79"/>
                  </a:lnTo>
                  <a:lnTo>
                    <a:pt x="212" y="76"/>
                  </a:lnTo>
                  <a:lnTo>
                    <a:pt x="219" y="73"/>
                  </a:lnTo>
                  <a:lnTo>
                    <a:pt x="228" y="72"/>
                  </a:lnTo>
                  <a:lnTo>
                    <a:pt x="237" y="69"/>
                  </a:lnTo>
                  <a:lnTo>
                    <a:pt x="244" y="68"/>
                  </a:lnTo>
                  <a:lnTo>
                    <a:pt x="251" y="65"/>
                  </a:lnTo>
                  <a:lnTo>
                    <a:pt x="258" y="63"/>
                  </a:lnTo>
                  <a:lnTo>
                    <a:pt x="266" y="62"/>
                  </a:lnTo>
                  <a:lnTo>
                    <a:pt x="273" y="59"/>
                  </a:lnTo>
                  <a:lnTo>
                    <a:pt x="280" y="58"/>
                  </a:lnTo>
                  <a:lnTo>
                    <a:pt x="289" y="56"/>
                  </a:lnTo>
                  <a:lnTo>
                    <a:pt x="296" y="55"/>
                  </a:lnTo>
                  <a:lnTo>
                    <a:pt x="305" y="53"/>
                  </a:lnTo>
                  <a:lnTo>
                    <a:pt x="313" y="52"/>
                  </a:lnTo>
                  <a:lnTo>
                    <a:pt x="322" y="50"/>
                  </a:lnTo>
                  <a:lnTo>
                    <a:pt x="332" y="47"/>
                  </a:lnTo>
                  <a:lnTo>
                    <a:pt x="342" y="46"/>
                  </a:lnTo>
                  <a:lnTo>
                    <a:pt x="352" y="45"/>
                  </a:lnTo>
                  <a:lnTo>
                    <a:pt x="362" y="42"/>
                  </a:lnTo>
                  <a:lnTo>
                    <a:pt x="372" y="40"/>
                  </a:lnTo>
                  <a:lnTo>
                    <a:pt x="383" y="39"/>
                  </a:lnTo>
                  <a:lnTo>
                    <a:pt x="391" y="37"/>
                  </a:lnTo>
                  <a:lnTo>
                    <a:pt x="400" y="36"/>
                  </a:lnTo>
                  <a:lnTo>
                    <a:pt x="407" y="34"/>
                  </a:lnTo>
                  <a:lnTo>
                    <a:pt x="416" y="33"/>
                  </a:lnTo>
                  <a:lnTo>
                    <a:pt x="423" y="32"/>
                  </a:lnTo>
                  <a:lnTo>
                    <a:pt x="429" y="30"/>
                  </a:lnTo>
                  <a:lnTo>
                    <a:pt x="436" y="29"/>
                  </a:lnTo>
                  <a:lnTo>
                    <a:pt x="442" y="29"/>
                  </a:lnTo>
                  <a:lnTo>
                    <a:pt x="449" y="27"/>
                  </a:lnTo>
                  <a:lnTo>
                    <a:pt x="455" y="26"/>
                  </a:lnTo>
                  <a:lnTo>
                    <a:pt x="461" y="26"/>
                  </a:lnTo>
                  <a:lnTo>
                    <a:pt x="466" y="24"/>
                  </a:lnTo>
                  <a:lnTo>
                    <a:pt x="474" y="24"/>
                  </a:lnTo>
                  <a:lnTo>
                    <a:pt x="479" y="23"/>
                  </a:lnTo>
                  <a:lnTo>
                    <a:pt x="485" y="23"/>
                  </a:lnTo>
                  <a:lnTo>
                    <a:pt x="492" y="22"/>
                  </a:lnTo>
                  <a:lnTo>
                    <a:pt x="498" y="22"/>
                  </a:lnTo>
                  <a:lnTo>
                    <a:pt x="505" y="20"/>
                  </a:lnTo>
                  <a:lnTo>
                    <a:pt x="513" y="20"/>
                  </a:lnTo>
                  <a:lnTo>
                    <a:pt x="520" y="19"/>
                  </a:lnTo>
                  <a:lnTo>
                    <a:pt x="527" y="19"/>
                  </a:lnTo>
                  <a:lnTo>
                    <a:pt x="536" y="17"/>
                  </a:lnTo>
                  <a:lnTo>
                    <a:pt x="544" y="17"/>
                  </a:lnTo>
                  <a:lnTo>
                    <a:pt x="554" y="16"/>
                  </a:lnTo>
                  <a:lnTo>
                    <a:pt x="564" y="16"/>
                  </a:lnTo>
                  <a:lnTo>
                    <a:pt x="575" y="14"/>
                  </a:lnTo>
                  <a:lnTo>
                    <a:pt x="586" y="13"/>
                  </a:lnTo>
                  <a:lnTo>
                    <a:pt x="598" y="13"/>
                  </a:lnTo>
                  <a:lnTo>
                    <a:pt x="611" y="11"/>
                  </a:lnTo>
                  <a:lnTo>
                    <a:pt x="624" y="10"/>
                  </a:lnTo>
                  <a:lnTo>
                    <a:pt x="637" y="10"/>
                  </a:lnTo>
                  <a:lnTo>
                    <a:pt x="647" y="9"/>
                  </a:lnTo>
                  <a:lnTo>
                    <a:pt x="658" y="9"/>
                  </a:lnTo>
                  <a:lnTo>
                    <a:pt x="668" y="7"/>
                  </a:lnTo>
                  <a:lnTo>
                    <a:pt x="677" y="6"/>
                  </a:lnTo>
                  <a:lnTo>
                    <a:pt x="686" y="6"/>
                  </a:lnTo>
                  <a:lnTo>
                    <a:pt x="694" y="6"/>
                  </a:lnTo>
                  <a:lnTo>
                    <a:pt x="702" y="4"/>
                  </a:lnTo>
                  <a:lnTo>
                    <a:pt x="709" y="4"/>
                  </a:lnTo>
                  <a:lnTo>
                    <a:pt x="716" y="4"/>
                  </a:lnTo>
                  <a:lnTo>
                    <a:pt x="723" y="3"/>
                  </a:lnTo>
                  <a:lnTo>
                    <a:pt x="729" y="3"/>
                  </a:lnTo>
                  <a:lnTo>
                    <a:pt x="735" y="3"/>
                  </a:lnTo>
                  <a:lnTo>
                    <a:pt x="741" y="3"/>
                  </a:lnTo>
                  <a:lnTo>
                    <a:pt x="746" y="1"/>
                  </a:lnTo>
                  <a:lnTo>
                    <a:pt x="752" y="1"/>
                  </a:lnTo>
                  <a:lnTo>
                    <a:pt x="758" y="1"/>
                  </a:lnTo>
                  <a:lnTo>
                    <a:pt x="762" y="1"/>
                  </a:lnTo>
                  <a:lnTo>
                    <a:pt x="768" y="1"/>
                  </a:lnTo>
                  <a:lnTo>
                    <a:pt x="774" y="1"/>
                  </a:lnTo>
                  <a:lnTo>
                    <a:pt x="778" y="1"/>
                  </a:lnTo>
                  <a:lnTo>
                    <a:pt x="784" y="1"/>
                  </a:lnTo>
                  <a:lnTo>
                    <a:pt x="790" y="1"/>
                  </a:lnTo>
                  <a:lnTo>
                    <a:pt x="795" y="0"/>
                  </a:lnTo>
                  <a:lnTo>
                    <a:pt x="801" y="0"/>
                  </a:lnTo>
                  <a:lnTo>
                    <a:pt x="808" y="0"/>
                  </a:lnTo>
                  <a:lnTo>
                    <a:pt x="816" y="0"/>
                  </a:lnTo>
                  <a:lnTo>
                    <a:pt x="823" y="0"/>
                  </a:lnTo>
                  <a:lnTo>
                    <a:pt x="830" y="0"/>
                  </a:lnTo>
                  <a:lnTo>
                    <a:pt x="837" y="0"/>
                  </a:lnTo>
                  <a:lnTo>
                    <a:pt x="846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1100"/>
            </a:p>
          </p:txBody>
        </p:sp>
        <p:sp>
          <p:nvSpPr>
            <p:cNvPr id="140" name="Rectangle 55"/>
            <p:cNvSpPr>
              <a:spLocks noChangeArrowheads="1"/>
            </p:cNvSpPr>
            <p:nvPr/>
          </p:nvSpPr>
          <p:spPr bwMode="auto">
            <a:xfrm>
              <a:off x="3925" y="2385"/>
              <a:ext cx="132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9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C9CD014-06AC-746D-7BFA-CD1724F047B5}"/>
              </a:ext>
            </a:extLst>
          </p:cNvPr>
          <p:cNvGrpSpPr/>
          <p:nvPr/>
        </p:nvGrpSpPr>
        <p:grpSpPr>
          <a:xfrm>
            <a:off x="-422662" y="7683388"/>
            <a:ext cx="7370015" cy="1629172"/>
            <a:chOff x="603250" y="-1218334"/>
            <a:chExt cx="7370015" cy="162917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7080863-6EEE-1BAA-E6F6-D0F11E2B4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62680"/>
            <a:stretch/>
          </p:blipFill>
          <p:spPr>
            <a:xfrm>
              <a:off x="603250" y="-1218334"/>
              <a:ext cx="7370015" cy="1629172"/>
            </a:xfrm>
            <a:prstGeom prst="rect">
              <a:avLst/>
            </a:prstGeom>
          </p:spPr>
        </p:pic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6C9539AC-8496-6A71-F4DD-34717EAD5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802" y="-858842"/>
              <a:ext cx="420580" cy="402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b="1" dirty="0">
                  <a:solidFill>
                    <a:srgbClr val="FF0000"/>
                  </a:solidFill>
                  <a:latin typeface="+mn-lt"/>
                </a:rPr>
                <a:t>W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649C5DDF-5975-8365-1FE0-BC7C9D06F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471" y="-662830"/>
              <a:ext cx="857031" cy="709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b="1" dirty="0">
                  <a:solidFill>
                    <a:srgbClr val="FF0000"/>
                  </a:solidFill>
                  <a:latin typeface="+mn-lt"/>
                </a:rPr>
                <a:t>CASE: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b="1" dirty="0">
                  <a:solidFill>
                    <a:srgbClr val="FF0000"/>
                  </a:solidFill>
                  <a:latin typeface="+mn-lt"/>
                </a:rPr>
                <a:t>19-38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1119B3D-665F-6369-1BA1-B65733F39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457" y="-263059"/>
              <a:ext cx="1550987" cy="526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b="1" dirty="0">
                  <a:solidFill>
                    <a:srgbClr val="FF0000"/>
                  </a:solidFill>
                  <a:latin typeface="+mn-lt"/>
                </a:rPr>
                <a:t>11-18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1662774-E015-36CD-909A-EC54C053C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452" y="-641637"/>
              <a:ext cx="857031" cy="709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2000" b="1" dirty="0" err="1">
                  <a:solidFill>
                    <a:srgbClr val="FF0000"/>
                  </a:solidFill>
                  <a:latin typeface="+mn-lt"/>
                </a:rPr>
                <a:t>Linha</a:t>
              </a:r>
              <a:r>
                <a:rPr lang="en-US" altLang="pt-BR" sz="2000" b="1" dirty="0">
                  <a:solidFill>
                    <a:srgbClr val="FF0000"/>
                  </a:solidFill>
                  <a:latin typeface="+mn-lt"/>
                </a:rPr>
                <a:t>:</a:t>
              </a:r>
              <a:br>
                <a:rPr lang="en-US" altLang="pt-BR" sz="2000" b="1" dirty="0">
                  <a:solidFill>
                    <a:srgbClr val="FF0000"/>
                  </a:solidFill>
                  <a:latin typeface="+mn-lt"/>
                </a:rPr>
              </a:br>
              <a:r>
                <a:rPr lang="en-US" altLang="pt-BR" sz="2000" b="1" dirty="0">
                  <a:solidFill>
                    <a:srgbClr val="FF0000"/>
                  </a:solidFill>
                  <a:latin typeface="+mn-lt"/>
                </a:rPr>
                <a:t> 40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A16412D8-E260-E179-9BCE-EBBD374C9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691" y="-798200"/>
              <a:ext cx="420580" cy="402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 b="1" dirty="0">
                  <a:solidFill>
                    <a:srgbClr val="FF0000"/>
                  </a:solidFill>
                  <a:latin typeface="+mn-lt"/>
                </a:rPr>
                <a:t>Z</a:t>
              </a:r>
            </a:p>
          </p:txBody>
        </p:sp>
      </p:grpSp>
      <p:sp>
        <p:nvSpPr>
          <p:cNvPr id="17" name="Text Box 5">
            <a:extLst>
              <a:ext uri="{FF2B5EF4-FFF2-40B4-BE49-F238E27FC236}">
                <a16:creationId xmlns:a16="http://schemas.microsoft.com/office/drawing/2014/main" id="{732F8949-357B-A3F9-A702-049CAE74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933" y="3869344"/>
            <a:ext cx="167667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7347" rIns="90000" bIns="45000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663300"/>
                </a:solidFill>
                <a:latin typeface="+mn-lt"/>
              </a:rPr>
              <a:t>Unique: gera </a:t>
            </a:r>
            <a:r>
              <a:rPr lang="pt-BR" altLang="pt-BR" sz="1400" b="1" dirty="0">
                <a:solidFill>
                  <a:srgbClr val="663300"/>
                </a:solidFill>
                <a:latin typeface="+mn-lt"/>
              </a:rPr>
              <a:t>erro</a:t>
            </a:r>
            <a:r>
              <a:rPr lang="pt-BR" altLang="pt-BR" sz="1400" dirty="0">
                <a:solidFill>
                  <a:srgbClr val="663300"/>
                </a:solidFill>
                <a:latin typeface="+mn-lt"/>
              </a:rPr>
              <a:t> se </a:t>
            </a:r>
            <a:br>
              <a:rPr lang="pt-BR" altLang="pt-BR" sz="1400" dirty="0">
                <a:solidFill>
                  <a:srgbClr val="663300"/>
                </a:solidFill>
                <a:latin typeface="+mn-lt"/>
              </a:rPr>
            </a:br>
            <a:r>
              <a:rPr lang="pt-BR" altLang="pt-BR" sz="1400" dirty="0">
                <a:solidFill>
                  <a:srgbClr val="663300"/>
                </a:solidFill>
                <a:latin typeface="+mn-lt"/>
              </a:rPr>
              <a:t>todos os casos </a:t>
            </a:r>
            <a:br>
              <a:rPr lang="pt-BR" altLang="pt-BR" sz="1400" dirty="0">
                <a:solidFill>
                  <a:srgbClr val="663300"/>
                </a:solidFill>
                <a:latin typeface="+mn-lt"/>
              </a:rPr>
            </a:br>
            <a:r>
              <a:rPr lang="pt-BR" altLang="pt-BR" sz="1400" b="1" dirty="0">
                <a:solidFill>
                  <a:srgbClr val="663300"/>
                </a:solidFill>
                <a:latin typeface="+mn-lt"/>
              </a:rPr>
              <a:t>não</a:t>
            </a:r>
            <a:r>
              <a:rPr lang="pt-BR" altLang="pt-BR" sz="1400" dirty="0">
                <a:solidFill>
                  <a:srgbClr val="663300"/>
                </a:solidFill>
                <a:latin typeface="+mn-lt"/>
              </a:rPr>
              <a:t> são cobertos</a:t>
            </a: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F83D33D-2612-BFE2-A32C-B3B74B6F0D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7352" y="4291445"/>
            <a:ext cx="329738" cy="5229"/>
          </a:xfrm>
          <a:prstGeom prst="line">
            <a:avLst/>
          </a:prstGeom>
          <a:noFill/>
          <a:ln w="9525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3200">
              <a:latin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8D6728-3F4B-B931-1162-F0D877EE64A7}"/>
              </a:ext>
            </a:extLst>
          </p:cNvPr>
          <p:cNvGrpSpPr/>
          <p:nvPr/>
        </p:nvGrpSpPr>
        <p:grpSpPr>
          <a:xfrm>
            <a:off x="926003" y="2927229"/>
            <a:ext cx="2538105" cy="490538"/>
            <a:chOff x="926003" y="2927229"/>
            <a:chExt cx="2538105" cy="490538"/>
          </a:xfrm>
        </p:grpSpPr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35E765F-4816-3A3C-6835-DB54F686D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9807" y="2933330"/>
              <a:ext cx="934301" cy="185732"/>
            </a:xfrm>
            <a:prstGeom prst="line">
              <a:avLst/>
            </a:prstGeom>
            <a:noFill/>
            <a:ln w="9525">
              <a:solidFill>
                <a:srgbClr val="804C1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>
                <a:latin typeface="+mn-lt"/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2C3028BB-0549-2F1F-0C09-86906EF7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003" y="2927229"/>
              <a:ext cx="1511300" cy="49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347" rIns="90000" bIns="45000"/>
            <a:lstStyle>
              <a:lvl1pPr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dirty="0" err="1">
                  <a:solidFill>
                    <a:srgbClr val="996633"/>
                  </a:solidFill>
                  <a:latin typeface="+mn-lt"/>
                </a:rPr>
                <a:t>Registrador</a:t>
              </a:r>
              <a:r>
                <a:rPr lang="en-US" altLang="pt-BR" sz="1400" dirty="0">
                  <a:solidFill>
                    <a:srgbClr val="996633"/>
                  </a:solidFill>
                  <a:latin typeface="+mn-lt"/>
                </a:rPr>
                <a:t> do 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  <p:bldP spid="51219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706330F0-E5F6-1045-8A82-E84C4F100224}"/>
              </a:ext>
            </a:extLst>
          </p:cNvPr>
          <p:cNvGrpSpPr/>
          <p:nvPr/>
        </p:nvGrpSpPr>
        <p:grpSpPr>
          <a:xfrm>
            <a:off x="1756262" y="1963678"/>
            <a:ext cx="6742013" cy="1766888"/>
            <a:chOff x="1756259" y="1963678"/>
            <a:chExt cx="6742013" cy="1766888"/>
          </a:xfrm>
        </p:grpSpPr>
        <p:sp>
          <p:nvSpPr>
            <p:cNvPr id="52227" name="Freeform 1"/>
            <p:cNvSpPr>
              <a:spLocks noChangeArrowheads="1"/>
            </p:cNvSpPr>
            <p:nvPr/>
          </p:nvSpPr>
          <p:spPr bwMode="auto">
            <a:xfrm>
              <a:off x="6426684" y="3367028"/>
              <a:ext cx="150812" cy="123825"/>
            </a:xfrm>
            <a:custGeom>
              <a:avLst/>
              <a:gdLst>
                <a:gd name="T0" fmla="*/ 2147483646 w 173"/>
                <a:gd name="T1" fmla="*/ 2147483646 h 144"/>
                <a:gd name="T2" fmla="*/ 0 w 173"/>
                <a:gd name="T3" fmla="*/ 0 h 144"/>
                <a:gd name="T4" fmla="*/ 2147483646 w 173"/>
                <a:gd name="T5" fmla="*/ 2147483646 h 144"/>
                <a:gd name="T6" fmla="*/ 2147483646 w 173"/>
                <a:gd name="T7" fmla="*/ 2147483646 h 144"/>
                <a:gd name="T8" fmla="*/ 2147483646 w 173"/>
                <a:gd name="T9" fmla="*/ 2147483646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144"/>
                <a:gd name="T17" fmla="*/ 173 w 1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144">
                  <a:moveTo>
                    <a:pt x="173" y="86"/>
                  </a:moveTo>
                  <a:lnTo>
                    <a:pt x="0" y="0"/>
                  </a:lnTo>
                  <a:lnTo>
                    <a:pt x="115" y="144"/>
                  </a:lnTo>
                  <a:lnTo>
                    <a:pt x="144" y="115"/>
                  </a:lnTo>
                  <a:lnTo>
                    <a:pt x="173" y="86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28" name="Freeform 2"/>
            <p:cNvSpPr>
              <a:spLocks noChangeArrowheads="1"/>
            </p:cNvSpPr>
            <p:nvPr/>
          </p:nvSpPr>
          <p:spPr bwMode="auto">
            <a:xfrm>
              <a:off x="6380646" y="2819341"/>
              <a:ext cx="704850" cy="704850"/>
            </a:xfrm>
            <a:custGeom>
              <a:avLst/>
              <a:gdLst>
                <a:gd name="T0" fmla="*/ 2147483646 w 805"/>
                <a:gd name="T1" fmla="*/ 2147483646 h 805"/>
                <a:gd name="T2" fmla="*/ 2147483646 w 805"/>
                <a:gd name="T3" fmla="*/ 2147483646 h 805"/>
                <a:gd name="T4" fmla="*/ 2147483646 w 805"/>
                <a:gd name="T5" fmla="*/ 2147483646 h 805"/>
                <a:gd name="T6" fmla="*/ 2147483646 w 805"/>
                <a:gd name="T7" fmla="*/ 2147483646 h 805"/>
                <a:gd name="T8" fmla="*/ 2147483646 w 805"/>
                <a:gd name="T9" fmla="*/ 2147483646 h 805"/>
                <a:gd name="T10" fmla="*/ 2147483646 w 805"/>
                <a:gd name="T11" fmla="*/ 2147483646 h 805"/>
                <a:gd name="T12" fmla="*/ 2147483646 w 805"/>
                <a:gd name="T13" fmla="*/ 2147483646 h 805"/>
                <a:gd name="T14" fmla="*/ 2147483646 w 805"/>
                <a:gd name="T15" fmla="*/ 2147483646 h 805"/>
                <a:gd name="T16" fmla="*/ 2147483646 w 805"/>
                <a:gd name="T17" fmla="*/ 2147483646 h 805"/>
                <a:gd name="T18" fmla="*/ 2147483646 w 805"/>
                <a:gd name="T19" fmla="*/ 2147483646 h 805"/>
                <a:gd name="T20" fmla="*/ 2147483646 w 805"/>
                <a:gd name="T21" fmla="*/ 2147483646 h 805"/>
                <a:gd name="T22" fmla="*/ 2147483646 w 805"/>
                <a:gd name="T23" fmla="*/ 0 h 805"/>
                <a:gd name="T24" fmla="*/ 2147483646 w 805"/>
                <a:gd name="T25" fmla="*/ 2147483646 h 805"/>
                <a:gd name="T26" fmla="*/ 2147483646 w 805"/>
                <a:gd name="T27" fmla="*/ 2147483646 h 805"/>
                <a:gd name="T28" fmla="*/ 2147483646 w 805"/>
                <a:gd name="T29" fmla="*/ 2147483646 h 805"/>
                <a:gd name="T30" fmla="*/ 2147483646 w 805"/>
                <a:gd name="T31" fmla="*/ 2147483646 h 805"/>
                <a:gd name="T32" fmla="*/ 2147483646 w 805"/>
                <a:gd name="T33" fmla="*/ 2147483646 h 805"/>
                <a:gd name="T34" fmla="*/ 2147483646 w 805"/>
                <a:gd name="T35" fmla="*/ 2147483646 h 805"/>
                <a:gd name="T36" fmla="*/ 2147483646 w 805"/>
                <a:gd name="T37" fmla="*/ 2147483646 h 805"/>
                <a:gd name="T38" fmla="*/ 2147483646 w 805"/>
                <a:gd name="T39" fmla="*/ 2147483646 h 805"/>
                <a:gd name="T40" fmla="*/ 2147483646 w 805"/>
                <a:gd name="T41" fmla="*/ 2147483646 h 805"/>
                <a:gd name="T42" fmla="*/ 2147483646 w 805"/>
                <a:gd name="T43" fmla="*/ 2147483646 h 805"/>
                <a:gd name="T44" fmla="*/ 2147483646 w 805"/>
                <a:gd name="T45" fmla="*/ 2147483646 h 805"/>
                <a:gd name="T46" fmla="*/ 2147483646 w 805"/>
                <a:gd name="T47" fmla="*/ 2147483646 h 805"/>
                <a:gd name="T48" fmla="*/ 2147483646 w 805"/>
                <a:gd name="T49" fmla="*/ 2147483646 h 805"/>
                <a:gd name="T50" fmla="*/ 2147483646 w 805"/>
                <a:gd name="T51" fmla="*/ 2147483646 h 805"/>
                <a:gd name="T52" fmla="*/ 2147483646 w 805"/>
                <a:gd name="T53" fmla="*/ 2147483646 h 805"/>
                <a:gd name="T54" fmla="*/ 2147483646 w 805"/>
                <a:gd name="T55" fmla="*/ 2147483646 h 805"/>
                <a:gd name="T56" fmla="*/ 2147483646 w 805"/>
                <a:gd name="T57" fmla="*/ 2147483646 h 805"/>
                <a:gd name="T58" fmla="*/ 2147483646 w 805"/>
                <a:gd name="T59" fmla="*/ 2147483646 h 805"/>
                <a:gd name="T60" fmla="*/ 2147483646 w 805"/>
                <a:gd name="T61" fmla="*/ 2147483646 h 805"/>
                <a:gd name="T62" fmla="*/ 2147483646 w 805"/>
                <a:gd name="T63" fmla="*/ 2147483646 h 805"/>
                <a:gd name="T64" fmla="*/ 2147483646 w 805"/>
                <a:gd name="T65" fmla="*/ 2147483646 h 805"/>
                <a:gd name="T66" fmla="*/ 2147483646 w 805"/>
                <a:gd name="T67" fmla="*/ 2147483646 h 805"/>
                <a:gd name="T68" fmla="*/ 2147483646 w 805"/>
                <a:gd name="T69" fmla="*/ 2147483646 h 805"/>
                <a:gd name="T70" fmla="*/ 2147483646 w 805"/>
                <a:gd name="T71" fmla="*/ 2147483646 h 805"/>
                <a:gd name="T72" fmla="*/ 2147483646 w 805"/>
                <a:gd name="T73" fmla="*/ 2147483646 h 805"/>
                <a:gd name="T74" fmla="*/ 2147483646 w 805"/>
                <a:gd name="T75" fmla="*/ 2147483646 h 805"/>
                <a:gd name="T76" fmla="*/ 2147483646 w 805"/>
                <a:gd name="T77" fmla="*/ 2147483646 h 805"/>
                <a:gd name="T78" fmla="*/ 2147483646 w 805"/>
                <a:gd name="T79" fmla="*/ 2147483646 h 805"/>
                <a:gd name="T80" fmla="*/ 2147483646 w 805"/>
                <a:gd name="T81" fmla="*/ 2147483646 h 805"/>
                <a:gd name="T82" fmla="*/ 2147483646 w 805"/>
                <a:gd name="T83" fmla="*/ 2147483646 h 805"/>
                <a:gd name="T84" fmla="*/ 2147483646 w 805"/>
                <a:gd name="T85" fmla="*/ 2147483646 h 805"/>
                <a:gd name="T86" fmla="*/ 2147483646 w 805"/>
                <a:gd name="T87" fmla="*/ 2147483646 h 805"/>
                <a:gd name="T88" fmla="*/ 2147483646 w 805"/>
                <a:gd name="T89" fmla="*/ 2147483646 h 805"/>
                <a:gd name="T90" fmla="*/ 2147483646 w 805"/>
                <a:gd name="T91" fmla="*/ 2147483646 h 805"/>
                <a:gd name="T92" fmla="*/ 2147483646 w 805"/>
                <a:gd name="T93" fmla="*/ 2147483646 h 805"/>
                <a:gd name="T94" fmla="*/ 2147483646 w 805"/>
                <a:gd name="T95" fmla="*/ 2147483646 h 805"/>
                <a:gd name="T96" fmla="*/ 2147483646 w 805"/>
                <a:gd name="T97" fmla="*/ 2147483646 h 805"/>
                <a:gd name="T98" fmla="*/ 2147483646 w 805"/>
                <a:gd name="T99" fmla="*/ 2147483646 h 805"/>
                <a:gd name="T100" fmla="*/ 2147483646 w 805"/>
                <a:gd name="T101" fmla="*/ 2147483646 h 805"/>
                <a:gd name="T102" fmla="*/ 2147483646 w 805"/>
                <a:gd name="T103" fmla="*/ 2147483646 h 805"/>
                <a:gd name="T104" fmla="*/ 2147483646 w 805"/>
                <a:gd name="T105" fmla="*/ 2147483646 h 805"/>
                <a:gd name="T106" fmla="*/ 2147483646 w 805"/>
                <a:gd name="T107" fmla="*/ 2147483646 h 805"/>
                <a:gd name="T108" fmla="*/ 2147483646 w 805"/>
                <a:gd name="T109" fmla="*/ 2147483646 h 805"/>
                <a:gd name="T110" fmla="*/ 2147483646 w 805"/>
                <a:gd name="T111" fmla="*/ 2147483646 h 8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05"/>
                <a:gd name="T169" fmla="*/ 0 h 805"/>
                <a:gd name="T170" fmla="*/ 805 w 805"/>
                <a:gd name="T171" fmla="*/ 805 h 80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05" h="805">
                  <a:moveTo>
                    <a:pt x="0" y="398"/>
                  </a:moveTo>
                  <a:lnTo>
                    <a:pt x="0" y="408"/>
                  </a:lnTo>
                  <a:lnTo>
                    <a:pt x="1" y="386"/>
                  </a:lnTo>
                  <a:lnTo>
                    <a:pt x="3" y="366"/>
                  </a:lnTo>
                  <a:lnTo>
                    <a:pt x="5" y="345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8" y="286"/>
                  </a:lnTo>
                  <a:lnTo>
                    <a:pt x="24" y="267"/>
                  </a:lnTo>
                  <a:lnTo>
                    <a:pt x="33" y="248"/>
                  </a:lnTo>
                  <a:lnTo>
                    <a:pt x="40" y="231"/>
                  </a:lnTo>
                  <a:lnTo>
                    <a:pt x="49" y="214"/>
                  </a:lnTo>
                  <a:lnTo>
                    <a:pt x="59" y="197"/>
                  </a:lnTo>
                  <a:lnTo>
                    <a:pt x="70" y="179"/>
                  </a:lnTo>
                  <a:lnTo>
                    <a:pt x="82" y="164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3" y="106"/>
                  </a:lnTo>
                  <a:lnTo>
                    <a:pt x="148" y="93"/>
                  </a:lnTo>
                  <a:lnTo>
                    <a:pt x="164" y="82"/>
                  </a:lnTo>
                  <a:lnTo>
                    <a:pt x="180" y="70"/>
                  </a:lnTo>
                  <a:lnTo>
                    <a:pt x="197" y="59"/>
                  </a:lnTo>
                  <a:lnTo>
                    <a:pt x="214" y="49"/>
                  </a:lnTo>
                  <a:lnTo>
                    <a:pt x="231" y="40"/>
                  </a:lnTo>
                  <a:lnTo>
                    <a:pt x="249" y="31"/>
                  </a:lnTo>
                  <a:lnTo>
                    <a:pt x="267" y="24"/>
                  </a:lnTo>
                  <a:lnTo>
                    <a:pt x="286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6" y="4"/>
                  </a:lnTo>
                  <a:lnTo>
                    <a:pt x="367" y="3"/>
                  </a:lnTo>
                  <a:lnTo>
                    <a:pt x="387" y="1"/>
                  </a:lnTo>
                  <a:lnTo>
                    <a:pt x="408" y="0"/>
                  </a:lnTo>
                  <a:lnTo>
                    <a:pt x="398" y="0"/>
                  </a:lnTo>
                  <a:lnTo>
                    <a:pt x="418" y="1"/>
                  </a:lnTo>
                  <a:lnTo>
                    <a:pt x="440" y="3"/>
                  </a:lnTo>
                  <a:lnTo>
                    <a:pt x="460" y="4"/>
                  </a:lnTo>
                  <a:lnTo>
                    <a:pt x="480" y="8"/>
                  </a:lnTo>
                  <a:lnTo>
                    <a:pt x="500" y="13"/>
                  </a:lnTo>
                  <a:lnTo>
                    <a:pt x="519" y="18"/>
                  </a:lnTo>
                  <a:lnTo>
                    <a:pt x="538" y="24"/>
                  </a:lnTo>
                  <a:lnTo>
                    <a:pt x="556" y="31"/>
                  </a:lnTo>
                  <a:lnTo>
                    <a:pt x="575" y="40"/>
                  </a:lnTo>
                  <a:lnTo>
                    <a:pt x="592" y="49"/>
                  </a:lnTo>
                  <a:lnTo>
                    <a:pt x="610" y="59"/>
                  </a:lnTo>
                  <a:lnTo>
                    <a:pt x="625" y="70"/>
                  </a:lnTo>
                  <a:lnTo>
                    <a:pt x="641" y="82"/>
                  </a:lnTo>
                  <a:lnTo>
                    <a:pt x="657" y="93"/>
                  </a:lnTo>
                  <a:lnTo>
                    <a:pt x="671" y="106"/>
                  </a:lnTo>
                  <a:lnTo>
                    <a:pt x="686" y="119"/>
                  </a:lnTo>
                  <a:lnTo>
                    <a:pt x="700" y="133"/>
                  </a:lnTo>
                  <a:lnTo>
                    <a:pt x="713" y="148"/>
                  </a:lnTo>
                  <a:lnTo>
                    <a:pt x="725" y="164"/>
                  </a:lnTo>
                  <a:lnTo>
                    <a:pt x="736" y="179"/>
                  </a:lnTo>
                  <a:lnTo>
                    <a:pt x="746" y="197"/>
                  </a:lnTo>
                  <a:lnTo>
                    <a:pt x="756" y="214"/>
                  </a:lnTo>
                  <a:lnTo>
                    <a:pt x="765" y="231"/>
                  </a:lnTo>
                  <a:lnTo>
                    <a:pt x="774" y="248"/>
                  </a:lnTo>
                  <a:lnTo>
                    <a:pt x="781" y="267"/>
                  </a:lnTo>
                  <a:lnTo>
                    <a:pt x="788" y="286"/>
                  </a:lnTo>
                  <a:lnTo>
                    <a:pt x="792" y="306"/>
                  </a:lnTo>
                  <a:lnTo>
                    <a:pt x="798" y="326"/>
                  </a:lnTo>
                  <a:lnTo>
                    <a:pt x="801" y="345"/>
                  </a:lnTo>
                  <a:lnTo>
                    <a:pt x="804" y="366"/>
                  </a:lnTo>
                  <a:lnTo>
                    <a:pt x="805" y="386"/>
                  </a:lnTo>
                  <a:lnTo>
                    <a:pt x="805" y="408"/>
                  </a:lnTo>
                  <a:lnTo>
                    <a:pt x="805" y="398"/>
                  </a:lnTo>
                  <a:lnTo>
                    <a:pt x="805" y="418"/>
                  </a:lnTo>
                  <a:lnTo>
                    <a:pt x="804" y="439"/>
                  </a:lnTo>
                  <a:lnTo>
                    <a:pt x="801" y="460"/>
                  </a:lnTo>
                  <a:lnTo>
                    <a:pt x="798" y="480"/>
                  </a:lnTo>
                  <a:lnTo>
                    <a:pt x="792" y="500"/>
                  </a:lnTo>
                  <a:lnTo>
                    <a:pt x="788" y="519"/>
                  </a:lnTo>
                  <a:lnTo>
                    <a:pt x="781" y="537"/>
                  </a:lnTo>
                  <a:lnTo>
                    <a:pt x="774" y="556"/>
                  </a:lnTo>
                  <a:lnTo>
                    <a:pt x="765" y="575"/>
                  </a:lnTo>
                  <a:lnTo>
                    <a:pt x="756" y="592"/>
                  </a:lnTo>
                  <a:lnTo>
                    <a:pt x="746" y="609"/>
                  </a:lnTo>
                  <a:lnTo>
                    <a:pt x="736" y="625"/>
                  </a:lnTo>
                  <a:lnTo>
                    <a:pt x="725" y="641"/>
                  </a:lnTo>
                  <a:lnTo>
                    <a:pt x="713" y="656"/>
                  </a:lnTo>
                  <a:lnTo>
                    <a:pt x="700" y="671"/>
                  </a:lnTo>
                  <a:lnTo>
                    <a:pt x="686" y="685"/>
                  </a:lnTo>
                  <a:lnTo>
                    <a:pt x="671" y="700"/>
                  </a:lnTo>
                  <a:lnTo>
                    <a:pt x="657" y="713"/>
                  </a:lnTo>
                  <a:lnTo>
                    <a:pt x="641" y="724"/>
                  </a:lnTo>
                  <a:lnTo>
                    <a:pt x="625" y="736"/>
                  </a:lnTo>
                  <a:lnTo>
                    <a:pt x="610" y="746"/>
                  </a:lnTo>
                  <a:lnTo>
                    <a:pt x="592" y="756"/>
                  </a:lnTo>
                  <a:lnTo>
                    <a:pt x="575" y="764"/>
                  </a:lnTo>
                  <a:lnTo>
                    <a:pt x="556" y="773"/>
                  </a:lnTo>
                  <a:lnTo>
                    <a:pt x="538" y="780"/>
                  </a:lnTo>
                  <a:lnTo>
                    <a:pt x="519" y="786"/>
                  </a:lnTo>
                  <a:lnTo>
                    <a:pt x="500" y="792"/>
                  </a:lnTo>
                  <a:lnTo>
                    <a:pt x="480" y="796"/>
                  </a:lnTo>
                  <a:lnTo>
                    <a:pt x="460" y="800"/>
                  </a:lnTo>
                  <a:lnTo>
                    <a:pt x="440" y="803"/>
                  </a:lnTo>
                  <a:lnTo>
                    <a:pt x="418" y="805"/>
                  </a:lnTo>
                  <a:lnTo>
                    <a:pt x="398" y="805"/>
                  </a:lnTo>
                  <a:lnTo>
                    <a:pt x="408" y="805"/>
                  </a:lnTo>
                  <a:lnTo>
                    <a:pt x="387" y="805"/>
                  </a:lnTo>
                  <a:lnTo>
                    <a:pt x="367" y="803"/>
                  </a:lnTo>
                  <a:lnTo>
                    <a:pt x="346" y="800"/>
                  </a:lnTo>
                  <a:lnTo>
                    <a:pt x="326" y="796"/>
                  </a:lnTo>
                  <a:lnTo>
                    <a:pt x="306" y="792"/>
                  </a:lnTo>
                  <a:lnTo>
                    <a:pt x="286" y="786"/>
                  </a:lnTo>
                  <a:lnTo>
                    <a:pt x="267" y="780"/>
                  </a:lnTo>
                  <a:lnTo>
                    <a:pt x="249" y="773"/>
                  </a:lnTo>
                  <a:lnTo>
                    <a:pt x="231" y="764"/>
                  </a:lnTo>
                  <a:lnTo>
                    <a:pt x="214" y="756"/>
                  </a:lnTo>
                  <a:lnTo>
                    <a:pt x="197" y="746"/>
                  </a:lnTo>
                  <a:lnTo>
                    <a:pt x="180" y="736"/>
                  </a:lnTo>
                  <a:lnTo>
                    <a:pt x="164" y="724"/>
                  </a:lnTo>
                  <a:lnTo>
                    <a:pt x="148" y="713"/>
                  </a:lnTo>
                  <a:lnTo>
                    <a:pt x="133" y="700"/>
                  </a:lnTo>
                  <a:lnTo>
                    <a:pt x="119" y="685"/>
                  </a:lnTo>
                  <a:lnTo>
                    <a:pt x="106" y="671"/>
                  </a:lnTo>
                  <a:lnTo>
                    <a:pt x="93" y="656"/>
                  </a:lnTo>
                  <a:lnTo>
                    <a:pt x="82" y="641"/>
                  </a:lnTo>
                  <a:lnTo>
                    <a:pt x="70" y="625"/>
                  </a:lnTo>
                  <a:lnTo>
                    <a:pt x="59" y="609"/>
                  </a:lnTo>
                  <a:lnTo>
                    <a:pt x="49" y="592"/>
                  </a:lnTo>
                  <a:lnTo>
                    <a:pt x="40" y="575"/>
                  </a:lnTo>
                  <a:lnTo>
                    <a:pt x="33" y="556"/>
                  </a:lnTo>
                  <a:lnTo>
                    <a:pt x="24" y="537"/>
                  </a:lnTo>
                  <a:lnTo>
                    <a:pt x="18" y="519"/>
                  </a:lnTo>
                  <a:lnTo>
                    <a:pt x="13" y="500"/>
                  </a:lnTo>
                  <a:lnTo>
                    <a:pt x="8" y="480"/>
                  </a:lnTo>
                  <a:lnTo>
                    <a:pt x="5" y="460"/>
                  </a:lnTo>
                  <a:lnTo>
                    <a:pt x="3" y="439"/>
                  </a:lnTo>
                  <a:lnTo>
                    <a:pt x="1" y="418"/>
                  </a:lnTo>
                  <a:lnTo>
                    <a:pt x="0" y="398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29" name="Freeform 3"/>
            <p:cNvSpPr>
              <a:spLocks noChangeArrowheads="1"/>
            </p:cNvSpPr>
            <p:nvPr/>
          </p:nvSpPr>
          <p:spPr bwMode="auto">
            <a:xfrm>
              <a:off x="3510446" y="3373378"/>
              <a:ext cx="125413" cy="123825"/>
            </a:xfrm>
            <a:custGeom>
              <a:avLst/>
              <a:gdLst>
                <a:gd name="T0" fmla="*/ 2147483646 w 144"/>
                <a:gd name="T1" fmla="*/ 2147483646 h 144"/>
                <a:gd name="T2" fmla="*/ 2147483646 w 144"/>
                <a:gd name="T3" fmla="*/ 0 h 144"/>
                <a:gd name="T4" fmla="*/ 0 w 144"/>
                <a:gd name="T5" fmla="*/ 2147483646 h 144"/>
                <a:gd name="T6" fmla="*/ 2147483646 w 144"/>
                <a:gd name="T7" fmla="*/ 2147483646 h 144"/>
                <a:gd name="T8" fmla="*/ 2147483646 w 144"/>
                <a:gd name="T9" fmla="*/ 2147483646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44"/>
                <a:gd name="T17" fmla="*/ 144 w 14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44">
                  <a:moveTo>
                    <a:pt x="58" y="144"/>
                  </a:moveTo>
                  <a:lnTo>
                    <a:pt x="144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30" name="Freeform 4"/>
            <p:cNvSpPr>
              <a:spLocks noChangeArrowheads="1"/>
            </p:cNvSpPr>
            <p:nvPr/>
          </p:nvSpPr>
          <p:spPr bwMode="auto">
            <a:xfrm>
              <a:off x="2981809" y="2819341"/>
              <a:ext cx="730250" cy="704850"/>
            </a:xfrm>
            <a:custGeom>
              <a:avLst/>
              <a:gdLst>
                <a:gd name="T0" fmla="*/ 2147483646 w 834"/>
                <a:gd name="T1" fmla="*/ 2147483646 h 805"/>
                <a:gd name="T2" fmla="*/ 2147483646 w 834"/>
                <a:gd name="T3" fmla="*/ 2147483646 h 805"/>
                <a:gd name="T4" fmla="*/ 2147483646 w 834"/>
                <a:gd name="T5" fmla="*/ 2147483646 h 805"/>
                <a:gd name="T6" fmla="*/ 2147483646 w 834"/>
                <a:gd name="T7" fmla="*/ 2147483646 h 805"/>
                <a:gd name="T8" fmla="*/ 2147483646 w 834"/>
                <a:gd name="T9" fmla="*/ 2147483646 h 805"/>
                <a:gd name="T10" fmla="*/ 2147483646 w 834"/>
                <a:gd name="T11" fmla="*/ 2147483646 h 805"/>
                <a:gd name="T12" fmla="*/ 2147483646 w 834"/>
                <a:gd name="T13" fmla="*/ 2147483646 h 805"/>
                <a:gd name="T14" fmla="*/ 2147483646 w 834"/>
                <a:gd name="T15" fmla="*/ 2147483646 h 805"/>
                <a:gd name="T16" fmla="*/ 2147483646 w 834"/>
                <a:gd name="T17" fmla="*/ 2147483646 h 805"/>
                <a:gd name="T18" fmla="*/ 2147483646 w 834"/>
                <a:gd name="T19" fmla="*/ 2147483646 h 805"/>
                <a:gd name="T20" fmla="*/ 2147483646 w 834"/>
                <a:gd name="T21" fmla="*/ 2147483646 h 805"/>
                <a:gd name="T22" fmla="*/ 2147483646 w 834"/>
                <a:gd name="T23" fmla="*/ 0 h 805"/>
                <a:gd name="T24" fmla="*/ 2147483646 w 834"/>
                <a:gd name="T25" fmla="*/ 2147483646 h 805"/>
                <a:gd name="T26" fmla="*/ 2147483646 w 834"/>
                <a:gd name="T27" fmla="*/ 2147483646 h 805"/>
                <a:gd name="T28" fmla="*/ 2147483646 w 834"/>
                <a:gd name="T29" fmla="*/ 2147483646 h 805"/>
                <a:gd name="T30" fmla="*/ 2147483646 w 834"/>
                <a:gd name="T31" fmla="*/ 2147483646 h 805"/>
                <a:gd name="T32" fmla="*/ 2147483646 w 834"/>
                <a:gd name="T33" fmla="*/ 2147483646 h 805"/>
                <a:gd name="T34" fmla="*/ 2147483646 w 834"/>
                <a:gd name="T35" fmla="*/ 2147483646 h 805"/>
                <a:gd name="T36" fmla="*/ 2147483646 w 834"/>
                <a:gd name="T37" fmla="*/ 2147483646 h 805"/>
                <a:gd name="T38" fmla="*/ 2147483646 w 834"/>
                <a:gd name="T39" fmla="*/ 2147483646 h 805"/>
                <a:gd name="T40" fmla="*/ 2147483646 w 834"/>
                <a:gd name="T41" fmla="*/ 2147483646 h 805"/>
                <a:gd name="T42" fmla="*/ 2147483646 w 834"/>
                <a:gd name="T43" fmla="*/ 2147483646 h 805"/>
                <a:gd name="T44" fmla="*/ 2147483646 w 834"/>
                <a:gd name="T45" fmla="*/ 2147483646 h 805"/>
                <a:gd name="T46" fmla="*/ 2147483646 w 834"/>
                <a:gd name="T47" fmla="*/ 2147483646 h 805"/>
                <a:gd name="T48" fmla="*/ 2147483646 w 834"/>
                <a:gd name="T49" fmla="*/ 2147483646 h 805"/>
                <a:gd name="T50" fmla="*/ 2147483646 w 834"/>
                <a:gd name="T51" fmla="*/ 2147483646 h 805"/>
                <a:gd name="T52" fmla="*/ 2147483646 w 834"/>
                <a:gd name="T53" fmla="*/ 2147483646 h 805"/>
                <a:gd name="T54" fmla="*/ 2147483646 w 834"/>
                <a:gd name="T55" fmla="*/ 2147483646 h 805"/>
                <a:gd name="T56" fmla="*/ 2147483646 w 834"/>
                <a:gd name="T57" fmla="*/ 2147483646 h 805"/>
                <a:gd name="T58" fmla="*/ 2147483646 w 834"/>
                <a:gd name="T59" fmla="*/ 2147483646 h 805"/>
                <a:gd name="T60" fmla="*/ 2147483646 w 834"/>
                <a:gd name="T61" fmla="*/ 2147483646 h 805"/>
                <a:gd name="T62" fmla="*/ 2147483646 w 834"/>
                <a:gd name="T63" fmla="*/ 2147483646 h 805"/>
                <a:gd name="T64" fmla="*/ 2147483646 w 834"/>
                <a:gd name="T65" fmla="*/ 2147483646 h 805"/>
                <a:gd name="T66" fmla="*/ 2147483646 w 834"/>
                <a:gd name="T67" fmla="*/ 2147483646 h 805"/>
                <a:gd name="T68" fmla="*/ 2147483646 w 834"/>
                <a:gd name="T69" fmla="*/ 2147483646 h 805"/>
                <a:gd name="T70" fmla="*/ 2147483646 w 834"/>
                <a:gd name="T71" fmla="*/ 2147483646 h 805"/>
                <a:gd name="T72" fmla="*/ 2147483646 w 834"/>
                <a:gd name="T73" fmla="*/ 2147483646 h 805"/>
                <a:gd name="T74" fmla="*/ 2147483646 w 834"/>
                <a:gd name="T75" fmla="*/ 2147483646 h 805"/>
                <a:gd name="T76" fmla="*/ 2147483646 w 834"/>
                <a:gd name="T77" fmla="*/ 2147483646 h 805"/>
                <a:gd name="T78" fmla="*/ 2147483646 w 834"/>
                <a:gd name="T79" fmla="*/ 2147483646 h 805"/>
                <a:gd name="T80" fmla="*/ 2147483646 w 834"/>
                <a:gd name="T81" fmla="*/ 2147483646 h 805"/>
                <a:gd name="T82" fmla="*/ 2147483646 w 834"/>
                <a:gd name="T83" fmla="*/ 2147483646 h 805"/>
                <a:gd name="T84" fmla="*/ 2147483646 w 834"/>
                <a:gd name="T85" fmla="*/ 2147483646 h 805"/>
                <a:gd name="T86" fmla="*/ 2147483646 w 834"/>
                <a:gd name="T87" fmla="*/ 2147483646 h 805"/>
                <a:gd name="T88" fmla="*/ 2147483646 w 834"/>
                <a:gd name="T89" fmla="*/ 2147483646 h 805"/>
                <a:gd name="T90" fmla="*/ 2147483646 w 834"/>
                <a:gd name="T91" fmla="*/ 2147483646 h 805"/>
                <a:gd name="T92" fmla="*/ 2147483646 w 834"/>
                <a:gd name="T93" fmla="*/ 2147483646 h 805"/>
                <a:gd name="T94" fmla="*/ 2147483646 w 834"/>
                <a:gd name="T95" fmla="*/ 2147483646 h 805"/>
                <a:gd name="T96" fmla="*/ 2147483646 w 834"/>
                <a:gd name="T97" fmla="*/ 2147483646 h 805"/>
                <a:gd name="T98" fmla="*/ 2147483646 w 834"/>
                <a:gd name="T99" fmla="*/ 2147483646 h 805"/>
                <a:gd name="T100" fmla="*/ 2147483646 w 834"/>
                <a:gd name="T101" fmla="*/ 2147483646 h 805"/>
                <a:gd name="T102" fmla="*/ 2147483646 w 834"/>
                <a:gd name="T103" fmla="*/ 2147483646 h 805"/>
                <a:gd name="T104" fmla="*/ 2147483646 w 834"/>
                <a:gd name="T105" fmla="*/ 2147483646 h 805"/>
                <a:gd name="T106" fmla="*/ 2147483646 w 834"/>
                <a:gd name="T107" fmla="*/ 2147483646 h 805"/>
                <a:gd name="T108" fmla="*/ 2147483646 w 834"/>
                <a:gd name="T109" fmla="*/ 2147483646 h 805"/>
                <a:gd name="T110" fmla="*/ 2147483646 w 834"/>
                <a:gd name="T111" fmla="*/ 2147483646 h 80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34"/>
                <a:gd name="T169" fmla="*/ 0 h 805"/>
                <a:gd name="T170" fmla="*/ 834 w 834"/>
                <a:gd name="T171" fmla="*/ 805 h 80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34" h="805">
                  <a:moveTo>
                    <a:pt x="0" y="398"/>
                  </a:moveTo>
                  <a:lnTo>
                    <a:pt x="0" y="408"/>
                  </a:lnTo>
                  <a:lnTo>
                    <a:pt x="1" y="386"/>
                  </a:lnTo>
                  <a:lnTo>
                    <a:pt x="3" y="366"/>
                  </a:lnTo>
                  <a:lnTo>
                    <a:pt x="6" y="345"/>
                  </a:lnTo>
                  <a:lnTo>
                    <a:pt x="8" y="326"/>
                  </a:lnTo>
                  <a:lnTo>
                    <a:pt x="13" y="306"/>
                  </a:lnTo>
                  <a:lnTo>
                    <a:pt x="19" y="286"/>
                  </a:lnTo>
                  <a:lnTo>
                    <a:pt x="24" y="267"/>
                  </a:lnTo>
                  <a:lnTo>
                    <a:pt x="33" y="248"/>
                  </a:lnTo>
                  <a:lnTo>
                    <a:pt x="40" y="231"/>
                  </a:lnTo>
                  <a:lnTo>
                    <a:pt x="49" y="214"/>
                  </a:lnTo>
                  <a:lnTo>
                    <a:pt x="59" y="197"/>
                  </a:lnTo>
                  <a:lnTo>
                    <a:pt x="70" y="179"/>
                  </a:lnTo>
                  <a:lnTo>
                    <a:pt x="82" y="164"/>
                  </a:lnTo>
                  <a:lnTo>
                    <a:pt x="93" y="148"/>
                  </a:lnTo>
                  <a:lnTo>
                    <a:pt x="106" y="133"/>
                  </a:lnTo>
                  <a:lnTo>
                    <a:pt x="119" y="119"/>
                  </a:lnTo>
                  <a:lnTo>
                    <a:pt x="134" y="106"/>
                  </a:lnTo>
                  <a:lnTo>
                    <a:pt x="148" y="93"/>
                  </a:lnTo>
                  <a:lnTo>
                    <a:pt x="164" y="82"/>
                  </a:lnTo>
                  <a:lnTo>
                    <a:pt x="180" y="70"/>
                  </a:lnTo>
                  <a:lnTo>
                    <a:pt x="197" y="59"/>
                  </a:lnTo>
                  <a:lnTo>
                    <a:pt x="214" y="49"/>
                  </a:lnTo>
                  <a:lnTo>
                    <a:pt x="231" y="40"/>
                  </a:lnTo>
                  <a:lnTo>
                    <a:pt x="249" y="31"/>
                  </a:lnTo>
                  <a:lnTo>
                    <a:pt x="267" y="24"/>
                  </a:lnTo>
                  <a:lnTo>
                    <a:pt x="286" y="18"/>
                  </a:lnTo>
                  <a:lnTo>
                    <a:pt x="306" y="13"/>
                  </a:lnTo>
                  <a:lnTo>
                    <a:pt x="326" y="8"/>
                  </a:lnTo>
                  <a:lnTo>
                    <a:pt x="347" y="4"/>
                  </a:lnTo>
                  <a:lnTo>
                    <a:pt x="367" y="3"/>
                  </a:lnTo>
                  <a:lnTo>
                    <a:pt x="387" y="1"/>
                  </a:lnTo>
                  <a:lnTo>
                    <a:pt x="408" y="0"/>
                  </a:lnTo>
                  <a:lnTo>
                    <a:pt x="427" y="0"/>
                  </a:lnTo>
                  <a:lnTo>
                    <a:pt x="447" y="1"/>
                  </a:lnTo>
                  <a:lnTo>
                    <a:pt x="469" y="3"/>
                  </a:lnTo>
                  <a:lnTo>
                    <a:pt x="489" y="4"/>
                  </a:lnTo>
                  <a:lnTo>
                    <a:pt x="509" y="8"/>
                  </a:lnTo>
                  <a:lnTo>
                    <a:pt x="529" y="13"/>
                  </a:lnTo>
                  <a:lnTo>
                    <a:pt x="548" y="18"/>
                  </a:lnTo>
                  <a:lnTo>
                    <a:pt x="567" y="24"/>
                  </a:lnTo>
                  <a:lnTo>
                    <a:pt x="585" y="31"/>
                  </a:lnTo>
                  <a:lnTo>
                    <a:pt x="604" y="40"/>
                  </a:lnTo>
                  <a:lnTo>
                    <a:pt x="621" y="49"/>
                  </a:lnTo>
                  <a:lnTo>
                    <a:pt x="639" y="59"/>
                  </a:lnTo>
                  <a:lnTo>
                    <a:pt x="654" y="70"/>
                  </a:lnTo>
                  <a:lnTo>
                    <a:pt x="670" y="82"/>
                  </a:lnTo>
                  <a:lnTo>
                    <a:pt x="686" y="93"/>
                  </a:lnTo>
                  <a:lnTo>
                    <a:pt x="700" y="106"/>
                  </a:lnTo>
                  <a:lnTo>
                    <a:pt x="715" y="119"/>
                  </a:lnTo>
                  <a:lnTo>
                    <a:pt x="729" y="133"/>
                  </a:lnTo>
                  <a:lnTo>
                    <a:pt x="742" y="148"/>
                  </a:lnTo>
                  <a:lnTo>
                    <a:pt x="754" y="164"/>
                  </a:lnTo>
                  <a:lnTo>
                    <a:pt x="765" y="179"/>
                  </a:lnTo>
                  <a:lnTo>
                    <a:pt x="775" y="197"/>
                  </a:lnTo>
                  <a:lnTo>
                    <a:pt x="785" y="214"/>
                  </a:lnTo>
                  <a:lnTo>
                    <a:pt x="794" y="231"/>
                  </a:lnTo>
                  <a:lnTo>
                    <a:pt x="803" y="248"/>
                  </a:lnTo>
                  <a:lnTo>
                    <a:pt x="810" y="267"/>
                  </a:lnTo>
                  <a:lnTo>
                    <a:pt x="817" y="286"/>
                  </a:lnTo>
                  <a:lnTo>
                    <a:pt x="821" y="306"/>
                  </a:lnTo>
                  <a:lnTo>
                    <a:pt x="827" y="326"/>
                  </a:lnTo>
                  <a:lnTo>
                    <a:pt x="830" y="345"/>
                  </a:lnTo>
                  <a:lnTo>
                    <a:pt x="833" y="366"/>
                  </a:lnTo>
                  <a:lnTo>
                    <a:pt x="834" y="386"/>
                  </a:lnTo>
                  <a:lnTo>
                    <a:pt x="834" y="408"/>
                  </a:lnTo>
                  <a:lnTo>
                    <a:pt x="834" y="398"/>
                  </a:lnTo>
                  <a:lnTo>
                    <a:pt x="834" y="418"/>
                  </a:lnTo>
                  <a:lnTo>
                    <a:pt x="833" y="439"/>
                  </a:lnTo>
                  <a:lnTo>
                    <a:pt x="830" y="460"/>
                  </a:lnTo>
                  <a:lnTo>
                    <a:pt x="827" y="480"/>
                  </a:lnTo>
                  <a:lnTo>
                    <a:pt x="821" y="500"/>
                  </a:lnTo>
                  <a:lnTo>
                    <a:pt x="817" y="519"/>
                  </a:lnTo>
                  <a:lnTo>
                    <a:pt x="810" y="537"/>
                  </a:lnTo>
                  <a:lnTo>
                    <a:pt x="803" y="556"/>
                  </a:lnTo>
                  <a:lnTo>
                    <a:pt x="794" y="575"/>
                  </a:lnTo>
                  <a:lnTo>
                    <a:pt x="785" y="592"/>
                  </a:lnTo>
                  <a:lnTo>
                    <a:pt x="775" y="609"/>
                  </a:lnTo>
                  <a:lnTo>
                    <a:pt x="765" y="625"/>
                  </a:lnTo>
                  <a:lnTo>
                    <a:pt x="754" y="641"/>
                  </a:lnTo>
                  <a:lnTo>
                    <a:pt x="742" y="656"/>
                  </a:lnTo>
                  <a:lnTo>
                    <a:pt x="729" y="671"/>
                  </a:lnTo>
                  <a:lnTo>
                    <a:pt x="715" y="685"/>
                  </a:lnTo>
                  <a:lnTo>
                    <a:pt x="700" y="700"/>
                  </a:lnTo>
                  <a:lnTo>
                    <a:pt x="686" y="713"/>
                  </a:lnTo>
                  <a:lnTo>
                    <a:pt x="670" y="724"/>
                  </a:lnTo>
                  <a:lnTo>
                    <a:pt x="654" y="736"/>
                  </a:lnTo>
                  <a:lnTo>
                    <a:pt x="639" y="746"/>
                  </a:lnTo>
                  <a:lnTo>
                    <a:pt x="621" y="756"/>
                  </a:lnTo>
                  <a:lnTo>
                    <a:pt x="604" y="764"/>
                  </a:lnTo>
                  <a:lnTo>
                    <a:pt x="585" y="773"/>
                  </a:lnTo>
                  <a:lnTo>
                    <a:pt x="567" y="780"/>
                  </a:lnTo>
                  <a:lnTo>
                    <a:pt x="548" y="786"/>
                  </a:lnTo>
                  <a:lnTo>
                    <a:pt x="529" y="792"/>
                  </a:lnTo>
                  <a:lnTo>
                    <a:pt x="509" y="796"/>
                  </a:lnTo>
                  <a:lnTo>
                    <a:pt x="489" y="800"/>
                  </a:lnTo>
                  <a:lnTo>
                    <a:pt x="469" y="803"/>
                  </a:lnTo>
                  <a:lnTo>
                    <a:pt x="447" y="805"/>
                  </a:lnTo>
                  <a:lnTo>
                    <a:pt x="427" y="805"/>
                  </a:lnTo>
                  <a:lnTo>
                    <a:pt x="408" y="805"/>
                  </a:lnTo>
                  <a:lnTo>
                    <a:pt x="387" y="805"/>
                  </a:lnTo>
                  <a:lnTo>
                    <a:pt x="367" y="803"/>
                  </a:lnTo>
                  <a:lnTo>
                    <a:pt x="347" y="800"/>
                  </a:lnTo>
                  <a:lnTo>
                    <a:pt x="326" y="796"/>
                  </a:lnTo>
                  <a:lnTo>
                    <a:pt x="306" y="792"/>
                  </a:lnTo>
                  <a:lnTo>
                    <a:pt x="286" y="786"/>
                  </a:lnTo>
                  <a:lnTo>
                    <a:pt x="267" y="780"/>
                  </a:lnTo>
                  <a:lnTo>
                    <a:pt x="249" y="773"/>
                  </a:lnTo>
                  <a:lnTo>
                    <a:pt x="231" y="764"/>
                  </a:lnTo>
                  <a:lnTo>
                    <a:pt x="214" y="756"/>
                  </a:lnTo>
                  <a:lnTo>
                    <a:pt x="197" y="746"/>
                  </a:lnTo>
                  <a:lnTo>
                    <a:pt x="180" y="736"/>
                  </a:lnTo>
                  <a:lnTo>
                    <a:pt x="164" y="724"/>
                  </a:lnTo>
                  <a:lnTo>
                    <a:pt x="148" y="713"/>
                  </a:lnTo>
                  <a:lnTo>
                    <a:pt x="134" y="700"/>
                  </a:lnTo>
                  <a:lnTo>
                    <a:pt x="119" y="685"/>
                  </a:lnTo>
                  <a:lnTo>
                    <a:pt x="106" y="671"/>
                  </a:lnTo>
                  <a:lnTo>
                    <a:pt x="93" y="656"/>
                  </a:lnTo>
                  <a:lnTo>
                    <a:pt x="82" y="641"/>
                  </a:lnTo>
                  <a:lnTo>
                    <a:pt x="70" y="625"/>
                  </a:lnTo>
                  <a:lnTo>
                    <a:pt x="59" y="609"/>
                  </a:lnTo>
                  <a:lnTo>
                    <a:pt x="49" y="592"/>
                  </a:lnTo>
                  <a:lnTo>
                    <a:pt x="40" y="575"/>
                  </a:lnTo>
                  <a:lnTo>
                    <a:pt x="33" y="556"/>
                  </a:lnTo>
                  <a:lnTo>
                    <a:pt x="24" y="537"/>
                  </a:lnTo>
                  <a:lnTo>
                    <a:pt x="19" y="519"/>
                  </a:lnTo>
                  <a:lnTo>
                    <a:pt x="13" y="500"/>
                  </a:lnTo>
                  <a:lnTo>
                    <a:pt x="8" y="480"/>
                  </a:lnTo>
                  <a:lnTo>
                    <a:pt x="6" y="460"/>
                  </a:lnTo>
                  <a:lnTo>
                    <a:pt x="3" y="439"/>
                  </a:lnTo>
                  <a:lnTo>
                    <a:pt x="1" y="418"/>
                  </a:lnTo>
                  <a:lnTo>
                    <a:pt x="0" y="398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31" name="Freeform 5"/>
            <p:cNvSpPr>
              <a:spLocks noChangeArrowheads="1"/>
            </p:cNvSpPr>
            <p:nvPr/>
          </p:nvSpPr>
          <p:spPr bwMode="auto">
            <a:xfrm>
              <a:off x="3608871" y="2819341"/>
              <a:ext cx="712788" cy="709612"/>
            </a:xfrm>
            <a:custGeom>
              <a:avLst/>
              <a:gdLst>
                <a:gd name="T0" fmla="*/ 2147483646 w 814"/>
                <a:gd name="T1" fmla="*/ 2147483646 h 814"/>
                <a:gd name="T2" fmla="*/ 2147483646 w 814"/>
                <a:gd name="T3" fmla="*/ 2147483646 h 814"/>
                <a:gd name="T4" fmla="*/ 2147483646 w 814"/>
                <a:gd name="T5" fmla="*/ 2147483646 h 814"/>
                <a:gd name="T6" fmla="*/ 2147483646 w 814"/>
                <a:gd name="T7" fmla="*/ 2147483646 h 814"/>
                <a:gd name="T8" fmla="*/ 2147483646 w 814"/>
                <a:gd name="T9" fmla="*/ 2147483646 h 814"/>
                <a:gd name="T10" fmla="*/ 2147483646 w 814"/>
                <a:gd name="T11" fmla="*/ 2147483646 h 814"/>
                <a:gd name="T12" fmla="*/ 2147483646 w 814"/>
                <a:gd name="T13" fmla="*/ 2147483646 h 814"/>
                <a:gd name="T14" fmla="*/ 2147483646 w 814"/>
                <a:gd name="T15" fmla="*/ 2147483646 h 814"/>
                <a:gd name="T16" fmla="*/ 2147483646 w 814"/>
                <a:gd name="T17" fmla="*/ 2147483646 h 814"/>
                <a:gd name="T18" fmla="*/ 2147483646 w 814"/>
                <a:gd name="T19" fmla="*/ 2147483646 h 814"/>
                <a:gd name="T20" fmla="*/ 0 w 814"/>
                <a:gd name="T21" fmla="*/ 2147483646 h 814"/>
                <a:gd name="T22" fmla="*/ 2147483646 w 814"/>
                <a:gd name="T23" fmla="*/ 2147483646 h 814"/>
                <a:gd name="T24" fmla="*/ 2147483646 w 814"/>
                <a:gd name="T25" fmla="*/ 2147483646 h 814"/>
                <a:gd name="T26" fmla="*/ 2147483646 w 814"/>
                <a:gd name="T27" fmla="*/ 2147483646 h 814"/>
                <a:gd name="T28" fmla="*/ 2147483646 w 814"/>
                <a:gd name="T29" fmla="*/ 2147483646 h 814"/>
                <a:gd name="T30" fmla="*/ 2147483646 w 814"/>
                <a:gd name="T31" fmla="*/ 2147483646 h 814"/>
                <a:gd name="T32" fmla="*/ 2147483646 w 814"/>
                <a:gd name="T33" fmla="*/ 2147483646 h 814"/>
                <a:gd name="T34" fmla="*/ 2147483646 w 814"/>
                <a:gd name="T35" fmla="*/ 2147483646 h 814"/>
                <a:gd name="T36" fmla="*/ 2147483646 w 814"/>
                <a:gd name="T37" fmla="*/ 2147483646 h 814"/>
                <a:gd name="T38" fmla="*/ 2147483646 w 814"/>
                <a:gd name="T39" fmla="*/ 2147483646 h 814"/>
                <a:gd name="T40" fmla="*/ 2147483646 w 814"/>
                <a:gd name="T41" fmla="*/ 2147483646 h 814"/>
                <a:gd name="T42" fmla="*/ 2147483646 w 814"/>
                <a:gd name="T43" fmla="*/ 2147483646 h 814"/>
                <a:gd name="T44" fmla="*/ 2147483646 w 814"/>
                <a:gd name="T45" fmla="*/ 2147483646 h 814"/>
                <a:gd name="T46" fmla="*/ 2147483646 w 814"/>
                <a:gd name="T47" fmla="*/ 2147483646 h 814"/>
                <a:gd name="T48" fmla="*/ 2147483646 w 814"/>
                <a:gd name="T49" fmla="*/ 2147483646 h 814"/>
                <a:gd name="T50" fmla="*/ 2147483646 w 814"/>
                <a:gd name="T51" fmla="*/ 2147483646 h 814"/>
                <a:gd name="T52" fmla="*/ 2147483646 w 814"/>
                <a:gd name="T53" fmla="*/ 2147483646 h 814"/>
                <a:gd name="T54" fmla="*/ 2147483646 w 814"/>
                <a:gd name="T55" fmla="*/ 2147483646 h 814"/>
                <a:gd name="T56" fmla="*/ 2147483646 w 814"/>
                <a:gd name="T57" fmla="*/ 2147483646 h 814"/>
                <a:gd name="T58" fmla="*/ 2147483646 w 814"/>
                <a:gd name="T59" fmla="*/ 2147483646 h 814"/>
                <a:gd name="T60" fmla="*/ 2147483646 w 814"/>
                <a:gd name="T61" fmla="*/ 2147483646 h 814"/>
                <a:gd name="T62" fmla="*/ 2147483646 w 814"/>
                <a:gd name="T63" fmla="*/ 2147483646 h 814"/>
                <a:gd name="T64" fmla="*/ 2147483646 w 814"/>
                <a:gd name="T65" fmla="*/ 2147483646 h 814"/>
                <a:gd name="T66" fmla="*/ 2147483646 w 814"/>
                <a:gd name="T67" fmla="*/ 2147483646 h 814"/>
                <a:gd name="T68" fmla="*/ 2147483646 w 814"/>
                <a:gd name="T69" fmla="*/ 2147483646 h 814"/>
                <a:gd name="T70" fmla="*/ 2147483646 w 814"/>
                <a:gd name="T71" fmla="*/ 2147483646 h 814"/>
                <a:gd name="T72" fmla="*/ 2147483646 w 814"/>
                <a:gd name="T73" fmla="*/ 2147483646 h 814"/>
                <a:gd name="T74" fmla="*/ 2147483646 w 814"/>
                <a:gd name="T75" fmla="*/ 2147483646 h 814"/>
                <a:gd name="T76" fmla="*/ 2147483646 w 814"/>
                <a:gd name="T77" fmla="*/ 2147483646 h 814"/>
                <a:gd name="T78" fmla="*/ 2147483646 w 814"/>
                <a:gd name="T79" fmla="*/ 2147483646 h 814"/>
                <a:gd name="T80" fmla="*/ 2147483646 w 814"/>
                <a:gd name="T81" fmla="*/ 2147483646 h 814"/>
                <a:gd name="T82" fmla="*/ 2147483646 w 814"/>
                <a:gd name="T83" fmla="*/ 2147483646 h 814"/>
                <a:gd name="T84" fmla="*/ 2147483646 w 814"/>
                <a:gd name="T85" fmla="*/ 2147483646 h 814"/>
                <a:gd name="T86" fmla="*/ 2147483646 w 814"/>
                <a:gd name="T87" fmla="*/ 0 h 8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4"/>
                <a:gd name="T133" fmla="*/ 0 h 814"/>
                <a:gd name="T134" fmla="*/ 814 w 814"/>
                <a:gd name="T135" fmla="*/ 814 h 8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4" h="814">
                  <a:moveTo>
                    <a:pt x="407" y="0"/>
                  </a:moveTo>
                  <a:lnTo>
                    <a:pt x="385" y="0"/>
                  </a:lnTo>
                  <a:lnTo>
                    <a:pt x="365" y="2"/>
                  </a:lnTo>
                  <a:lnTo>
                    <a:pt x="345" y="5"/>
                  </a:lnTo>
                  <a:lnTo>
                    <a:pt x="325" y="7"/>
                  </a:lnTo>
                  <a:lnTo>
                    <a:pt x="305" y="12"/>
                  </a:lnTo>
                  <a:lnTo>
                    <a:pt x="286" y="17"/>
                  </a:lnTo>
                  <a:lnTo>
                    <a:pt x="267" y="25"/>
                  </a:lnTo>
                  <a:lnTo>
                    <a:pt x="248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5" y="59"/>
                  </a:lnTo>
                  <a:lnTo>
                    <a:pt x="179" y="69"/>
                  </a:lnTo>
                  <a:lnTo>
                    <a:pt x="162" y="81"/>
                  </a:lnTo>
                  <a:lnTo>
                    <a:pt x="148" y="92"/>
                  </a:lnTo>
                  <a:lnTo>
                    <a:pt x="132" y="105"/>
                  </a:lnTo>
                  <a:lnTo>
                    <a:pt x="119" y="120"/>
                  </a:lnTo>
                  <a:lnTo>
                    <a:pt x="105" y="132"/>
                  </a:lnTo>
                  <a:lnTo>
                    <a:pt x="92" y="148"/>
                  </a:lnTo>
                  <a:lnTo>
                    <a:pt x="80" y="163"/>
                  </a:lnTo>
                  <a:lnTo>
                    <a:pt x="69" y="178"/>
                  </a:lnTo>
                  <a:lnTo>
                    <a:pt x="59" y="196"/>
                  </a:lnTo>
                  <a:lnTo>
                    <a:pt x="49" y="213"/>
                  </a:lnTo>
                  <a:lnTo>
                    <a:pt x="40" y="230"/>
                  </a:lnTo>
                  <a:lnTo>
                    <a:pt x="31" y="249"/>
                  </a:lnTo>
                  <a:lnTo>
                    <a:pt x="24" y="266"/>
                  </a:lnTo>
                  <a:lnTo>
                    <a:pt x="17" y="286"/>
                  </a:lnTo>
                  <a:lnTo>
                    <a:pt x="13" y="305"/>
                  </a:lnTo>
                  <a:lnTo>
                    <a:pt x="7" y="325"/>
                  </a:lnTo>
                  <a:lnTo>
                    <a:pt x="4" y="345"/>
                  </a:lnTo>
                  <a:lnTo>
                    <a:pt x="1" y="365"/>
                  </a:lnTo>
                  <a:lnTo>
                    <a:pt x="0" y="385"/>
                  </a:lnTo>
                  <a:lnTo>
                    <a:pt x="0" y="407"/>
                  </a:lnTo>
                  <a:lnTo>
                    <a:pt x="0" y="429"/>
                  </a:lnTo>
                  <a:lnTo>
                    <a:pt x="1" y="449"/>
                  </a:lnTo>
                  <a:lnTo>
                    <a:pt x="4" y="469"/>
                  </a:lnTo>
                  <a:lnTo>
                    <a:pt x="7" y="489"/>
                  </a:lnTo>
                  <a:lnTo>
                    <a:pt x="13" y="509"/>
                  </a:lnTo>
                  <a:lnTo>
                    <a:pt x="17" y="528"/>
                  </a:lnTo>
                  <a:lnTo>
                    <a:pt x="24" y="546"/>
                  </a:lnTo>
                  <a:lnTo>
                    <a:pt x="31" y="565"/>
                  </a:lnTo>
                  <a:lnTo>
                    <a:pt x="40" y="584"/>
                  </a:lnTo>
                  <a:lnTo>
                    <a:pt x="49" y="601"/>
                  </a:lnTo>
                  <a:lnTo>
                    <a:pt x="59" y="618"/>
                  </a:lnTo>
                  <a:lnTo>
                    <a:pt x="69" y="634"/>
                  </a:lnTo>
                  <a:lnTo>
                    <a:pt x="80" y="650"/>
                  </a:lnTo>
                  <a:lnTo>
                    <a:pt x="92" y="666"/>
                  </a:lnTo>
                  <a:lnTo>
                    <a:pt x="105" y="680"/>
                  </a:lnTo>
                  <a:lnTo>
                    <a:pt x="119" y="694"/>
                  </a:lnTo>
                  <a:lnTo>
                    <a:pt x="132" y="709"/>
                  </a:lnTo>
                  <a:lnTo>
                    <a:pt x="148" y="722"/>
                  </a:lnTo>
                  <a:lnTo>
                    <a:pt x="162" y="733"/>
                  </a:lnTo>
                  <a:lnTo>
                    <a:pt x="179" y="745"/>
                  </a:lnTo>
                  <a:lnTo>
                    <a:pt x="195" y="755"/>
                  </a:lnTo>
                  <a:lnTo>
                    <a:pt x="213" y="765"/>
                  </a:lnTo>
                  <a:lnTo>
                    <a:pt x="230" y="773"/>
                  </a:lnTo>
                  <a:lnTo>
                    <a:pt x="248" y="782"/>
                  </a:lnTo>
                  <a:lnTo>
                    <a:pt x="267" y="789"/>
                  </a:lnTo>
                  <a:lnTo>
                    <a:pt x="286" y="796"/>
                  </a:lnTo>
                  <a:lnTo>
                    <a:pt x="305" y="801"/>
                  </a:lnTo>
                  <a:lnTo>
                    <a:pt x="325" y="807"/>
                  </a:lnTo>
                  <a:lnTo>
                    <a:pt x="345" y="809"/>
                  </a:lnTo>
                  <a:lnTo>
                    <a:pt x="365" y="812"/>
                  </a:lnTo>
                  <a:lnTo>
                    <a:pt x="385" y="814"/>
                  </a:lnTo>
                  <a:lnTo>
                    <a:pt x="407" y="814"/>
                  </a:lnTo>
                  <a:lnTo>
                    <a:pt x="428" y="814"/>
                  </a:lnTo>
                  <a:lnTo>
                    <a:pt x="448" y="812"/>
                  </a:lnTo>
                  <a:lnTo>
                    <a:pt x="469" y="809"/>
                  </a:lnTo>
                  <a:lnTo>
                    <a:pt x="489" y="807"/>
                  </a:lnTo>
                  <a:lnTo>
                    <a:pt x="509" y="801"/>
                  </a:lnTo>
                  <a:lnTo>
                    <a:pt x="528" y="796"/>
                  </a:lnTo>
                  <a:lnTo>
                    <a:pt x="546" y="789"/>
                  </a:lnTo>
                  <a:lnTo>
                    <a:pt x="565" y="782"/>
                  </a:lnTo>
                  <a:lnTo>
                    <a:pt x="584" y="773"/>
                  </a:lnTo>
                  <a:lnTo>
                    <a:pt x="601" y="765"/>
                  </a:lnTo>
                  <a:lnTo>
                    <a:pt x="618" y="755"/>
                  </a:lnTo>
                  <a:lnTo>
                    <a:pt x="634" y="745"/>
                  </a:lnTo>
                  <a:lnTo>
                    <a:pt x="651" y="733"/>
                  </a:lnTo>
                  <a:lnTo>
                    <a:pt x="666" y="722"/>
                  </a:lnTo>
                  <a:lnTo>
                    <a:pt x="681" y="709"/>
                  </a:lnTo>
                  <a:lnTo>
                    <a:pt x="694" y="694"/>
                  </a:lnTo>
                  <a:lnTo>
                    <a:pt x="709" y="680"/>
                  </a:lnTo>
                  <a:lnTo>
                    <a:pt x="722" y="666"/>
                  </a:lnTo>
                  <a:lnTo>
                    <a:pt x="733" y="650"/>
                  </a:lnTo>
                  <a:lnTo>
                    <a:pt x="745" y="634"/>
                  </a:lnTo>
                  <a:lnTo>
                    <a:pt x="755" y="618"/>
                  </a:lnTo>
                  <a:lnTo>
                    <a:pt x="765" y="601"/>
                  </a:lnTo>
                  <a:lnTo>
                    <a:pt x="774" y="584"/>
                  </a:lnTo>
                  <a:lnTo>
                    <a:pt x="782" y="565"/>
                  </a:lnTo>
                  <a:lnTo>
                    <a:pt x="789" y="546"/>
                  </a:lnTo>
                  <a:lnTo>
                    <a:pt x="797" y="528"/>
                  </a:lnTo>
                  <a:lnTo>
                    <a:pt x="801" y="509"/>
                  </a:lnTo>
                  <a:lnTo>
                    <a:pt x="807" y="489"/>
                  </a:lnTo>
                  <a:lnTo>
                    <a:pt x="809" y="469"/>
                  </a:lnTo>
                  <a:lnTo>
                    <a:pt x="812" y="449"/>
                  </a:lnTo>
                  <a:lnTo>
                    <a:pt x="814" y="429"/>
                  </a:lnTo>
                  <a:lnTo>
                    <a:pt x="814" y="407"/>
                  </a:lnTo>
                  <a:lnTo>
                    <a:pt x="814" y="385"/>
                  </a:lnTo>
                  <a:lnTo>
                    <a:pt x="812" y="365"/>
                  </a:lnTo>
                  <a:lnTo>
                    <a:pt x="809" y="345"/>
                  </a:lnTo>
                  <a:lnTo>
                    <a:pt x="807" y="325"/>
                  </a:lnTo>
                  <a:lnTo>
                    <a:pt x="801" y="305"/>
                  </a:lnTo>
                  <a:lnTo>
                    <a:pt x="797" y="286"/>
                  </a:lnTo>
                  <a:lnTo>
                    <a:pt x="789" y="266"/>
                  </a:lnTo>
                  <a:lnTo>
                    <a:pt x="782" y="249"/>
                  </a:lnTo>
                  <a:lnTo>
                    <a:pt x="774" y="230"/>
                  </a:lnTo>
                  <a:lnTo>
                    <a:pt x="765" y="213"/>
                  </a:lnTo>
                  <a:lnTo>
                    <a:pt x="755" y="196"/>
                  </a:lnTo>
                  <a:lnTo>
                    <a:pt x="745" y="178"/>
                  </a:lnTo>
                  <a:lnTo>
                    <a:pt x="733" y="163"/>
                  </a:lnTo>
                  <a:lnTo>
                    <a:pt x="722" y="148"/>
                  </a:lnTo>
                  <a:lnTo>
                    <a:pt x="709" y="132"/>
                  </a:lnTo>
                  <a:lnTo>
                    <a:pt x="694" y="120"/>
                  </a:lnTo>
                  <a:lnTo>
                    <a:pt x="681" y="105"/>
                  </a:lnTo>
                  <a:lnTo>
                    <a:pt x="666" y="92"/>
                  </a:lnTo>
                  <a:lnTo>
                    <a:pt x="651" y="81"/>
                  </a:lnTo>
                  <a:lnTo>
                    <a:pt x="634" y="69"/>
                  </a:lnTo>
                  <a:lnTo>
                    <a:pt x="618" y="59"/>
                  </a:lnTo>
                  <a:lnTo>
                    <a:pt x="601" y="49"/>
                  </a:lnTo>
                  <a:lnTo>
                    <a:pt x="584" y="39"/>
                  </a:lnTo>
                  <a:lnTo>
                    <a:pt x="565" y="32"/>
                  </a:lnTo>
                  <a:lnTo>
                    <a:pt x="546" y="25"/>
                  </a:lnTo>
                  <a:lnTo>
                    <a:pt x="528" y="17"/>
                  </a:lnTo>
                  <a:lnTo>
                    <a:pt x="509" y="12"/>
                  </a:lnTo>
                  <a:lnTo>
                    <a:pt x="489" y="7"/>
                  </a:lnTo>
                  <a:lnTo>
                    <a:pt x="469" y="5"/>
                  </a:lnTo>
                  <a:lnTo>
                    <a:pt x="448" y="2"/>
                  </a:lnTo>
                  <a:lnTo>
                    <a:pt x="428" y="0"/>
                  </a:lnTo>
                  <a:lnTo>
                    <a:pt x="407" y="0"/>
                  </a:lnTo>
                </a:path>
              </a:pathLst>
            </a:custGeom>
            <a:solidFill>
              <a:srgbClr val="FFFFFF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32" name="Rectangle 6"/>
            <p:cNvSpPr>
              <a:spLocks noChangeArrowheads="1"/>
            </p:cNvSpPr>
            <p:nvPr/>
          </p:nvSpPr>
          <p:spPr bwMode="auto">
            <a:xfrm>
              <a:off x="3905734" y="3059053"/>
              <a:ext cx="1874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A </a:t>
              </a:r>
            </a:p>
          </p:txBody>
        </p:sp>
        <p:sp>
          <p:nvSpPr>
            <p:cNvPr id="52233" name="Rectangle 7"/>
            <p:cNvSpPr>
              <a:spLocks noChangeArrowheads="1"/>
            </p:cNvSpPr>
            <p:nvPr/>
          </p:nvSpPr>
          <p:spPr bwMode="auto">
            <a:xfrm>
              <a:off x="4478821" y="3254316"/>
              <a:ext cx="18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52234" name="Rectangle 8"/>
            <p:cNvSpPr>
              <a:spLocks noChangeArrowheads="1"/>
            </p:cNvSpPr>
            <p:nvPr/>
          </p:nvSpPr>
          <p:spPr bwMode="auto">
            <a:xfrm>
              <a:off x="4909034" y="3254316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52235" name="Rectangle 9"/>
            <p:cNvSpPr>
              <a:spLocks noChangeArrowheads="1"/>
            </p:cNvSpPr>
            <p:nvPr/>
          </p:nvSpPr>
          <p:spPr bwMode="auto">
            <a:xfrm>
              <a:off x="4704246" y="3254316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36" name="Rectangle 10"/>
            <p:cNvSpPr>
              <a:spLocks noChangeArrowheads="1"/>
            </p:cNvSpPr>
            <p:nvPr/>
          </p:nvSpPr>
          <p:spPr bwMode="auto">
            <a:xfrm>
              <a:off x="5172559" y="3254316"/>
              <a:ext cx="1314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52237" name="Rectangle 11"/>
            <p:cNvSpPr>
              <a:spLocks noChangeArrowheads="1"/>
            </p:cNvSpPr>
            <p:nvPr/>
          </p:nvSpPr>
          <p:spPr bwMode="auto">
            <a:xfrm>
              <a:off x="5539271" y="3254316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52238" name="Rectangle 12"/>
            <p:cNvSpPr>
              <a:spLocks noChangeArrowheads="1"/>
            </p:cNvSpPr>
            <p:nvPr/>
          </p:nvSpPr>
          <p:spPr bwMode="auto">
            <a:xfrm>
              <a:off x="5336071" y="3254316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39" name="Rectangle 13"/>
            <p:cNvSpPr>
              <a:spLocks noChangeArrowheads="1"/>
            </p:cNvSpPr>
            <p:nvPr/>
          </p:nvSpPr>
          <p:spPr bwMode="auto">
            <a:xfrm>
              <a:off x="5094771" y="3249553"/>
              <a:ext cx="913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7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52240" name="Rectangle 14"/>
            <p:cNvSpPr>
              <a:spLocks noChangeArrowheads="1"/>
            </p:cNvSpPr>
            <p:nvPr/>
          </p:nvSpPr>
          <p:spPr bwMode="auto">
            <a:xfrm>
              <a:off x="7283934" y="3041591"/>
              <a:ext cx="18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52241" name="Rectangle 15"/>
            <p:cNvSpPr>
              <a:spLocks noChangeArrowheads="1"/>
            </p:cNvSpPr>
            <p:nvPr/>
          </p:nvSpPr>
          <p:spPr bwMode="auto">
            <a:xfrm>
              <a:off x="7712559" y="3041591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52242" name="Rectangle 16"/>
            <p:cNvSpPr>
              <a:spLocks noChangeArrowheads="1"/>
            </p:cNvSpPr>
            <p:nvPr/>
          </p:nvSpPr>
          <p:spPr bwMode="auto">
            <a:xfrm>
              <a:off x="7510946" y="3041591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43" name="Rectangle 17"/>
            <p:cNvSpPr>
              <a:spLocks noChangeArrowheads="1"/>
            </p:cNvSpPr>
            <p:nvPr/>
          </p:nvSpPr>
          <p:spPr bwMode="auto">
            <a:xfrm>
              <a:off x="7976084" y="3041591"/>
              <a:ext cx="1314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52244" name="Rectangle 18"/>
            <p:cNvSpPr>
              <a:spLocks noChangeArrowheads="1"/>
            </p:cNvSpPr>
            <p:nvPr/>
          </p:nvSpPr>
          <p:spPr bwMode="auto">
            <a:xfrm>
              <a:off x="8344384" y="3041591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52245" name="Rectangle 19"/>
            <p:cNvSpPr>
              <a:spLocks noChangeArrowheads="1"/>
            </p:cNvSpPr>
            <p:nvPr/>
          </p:nvSpPr>
          <p:spPr bwMode="auto">
            <a:xfrm>
              <a:off x="8141184" y="3041591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46" name="Freeform 20"/>
            <p:cNvSpPr>
              <a:spLocks noChangeArrowheads="1"/>
            </p:cNvSpPr>
            <p:nvPr/>
          </p:nvSpPr>
          <p:spPr bwMode="auto">
            <a:xfrm>
              <a:off x="5045559" y="3421003"/>
              <a:ext cx="798512" cy="309563"/>
            </a:xfrm>
            <a:custGeom>
              <a:avLst/>
              <a:gdLst>
                <a:gd name="T0" fmla="*/ 2147483646 w 914"/>
                <a:gd name="T1" fmla="*/ 2147483646 h 355"/>
                <a:gd name="T2" fmla="*/ 2147483646 w 914"/>
                <a:gd name="T3" fmla="*/ 2147483646 h 355"/>
                <a:gd name="T4" fmla="*/ 2147483646 w 914"/>
                <a:gd name="T5" fmla="*/ 2147483646 h 355"/>
                <a:gd name="T6" fmla="*/ 2147483646 w 914"/>
                <a:gd name="T7" fmla="*/ 2147483646 h 355"/>
                <a:gd name="T8" fmla="*/ 2147483646 w 914"/>
                <a:gd name="T9" fmla="*/ 2147483646 h 355"/>
                <a:gd name="T10" fmla="*/ 2147483646 w 914"/>
                <a:gd name="T11" fmla="*/ 2147483646 h 355"/>
                <a:gd name="T12" fmla="*/ 2147483646 w 914"/>
                <a:gd name="T13" fmla="*/ 2147483646 h 355"/>
                <a:gd name="T14" fmla="*/ 2147483646 w 914"/>
                <a:gd name="T15" fmla="*/ 2147483646 h 355"/>
                <a:gd name="T16" fmla="*/ 2147483646 w 914"/>
                <a:gd name="T17" fmla="*/ 2147483646 h 355"/>
                <a:gd name="T18" fmla="*/ 2147483646 w 914"/>
                <a:gd name="T19" fmla="*/ 2147483646 h 355"/>
                <a:gd name="T20" fmla="*/ 2147483646 w 914"/>
                <a:gd name="T21" fmla="*/ 2147483646 h 355"/>
                <a:gd name="T22" fmla="*/ 2147483646 w 914"/>
                <a:gd name="T23" fmla="*/ 2147483646 h 355"/>
                <a:gd name="T24" fmla="*/ 2147483646 w 914"/>
                <a:gd name="T25" fmla="*/ 2147483646 h 355"/>
                <a:gd name="T26" fmla="*/ 2147483646 w 914"/>
                <a:gd name="T27" fmla="*/ 2147483646 h 355"/>
                <a:gd name="T28" fmla="*/ 2147483646 w 914"/>
                <a:gd name="T29" fmla="*/ 2147483646 h 355"/>
                <a:gd name="T30" fmla="*/ 2147483646 w 914"/>
                <a:gd name="T31" fmla="*/ 2147483646 h 355"/>
                <a:gd name="T32" fmla="*/ 2147483646 w 914"/>
                <a:gd name="T33" fmla="*/ 2147483646 h 355"/>
                <a:gd name="T34" fmla="*/ 2147483646 w 914"/>
                <a:gd name="T35" fmla="*/ 2147483646 h 355"/>
                <a:gd name="T36" fmla="*/ 2147483646 w 914"/>
                <a:gd name="T37" fmla="*/ 2147483646 h 355"/>
                <a:gd name="T38" fmla="*/ 2147483646 w 914"/>
                <a:gd name="T39" fmla="*/ 2147483646 h 355"/>
                <a:gd name="T40" fmla="*/ 2147483646 w 914"/>
                <a:gd name="T41" fmla="*/ 2147483646 h 355"/>
                <a:gd name="T42" fmla="*/ 2147483646 w 914"/>
                <a:gd name="T43" fmla="*/ 2147483646 h 355"/>
                <a:gd name="T44" fmla="*/ 2147483646 w 914"/>
                <a:gd name="T45" fmla="*/ 2147483646 h 355"/>
                <a:gd name="T46" fmla="*/ 2147483646 w 914"/>
                <a:gd name="T47" fmla="*/ 2147483646 h 355"/>
                <a:gd name="T48" fmla="*/ 2147483646 w 914"/>
                <a:gd name="T49" fmla="*/ 2147483646 h 355"/>
                <a:gd name="T50" fmla="*/ 2147483646 w 914"/>
                <a:gd name="T51" fmla="*/ 2147483646 h 355"/>
                <a:gd name="T52" fmla="*/ 2147483646 w 914"/>
                <a:gd name="T53" fmla="*/ 2147483646 h 355"/>
                <a:gd name="T54" fmla="*/ 2147483646 w 914"/>
                <a:gd name="T55" fmla="*/ 2147483646 h 355"/>
                <a:gd name="T56" fmla="*/ 2147483646 w 914"/>
                <a:gd name="T57" fmla="*/ 2147483646 h 355"/>
                <a:gd name="T58" fmla="*/ 2147483646 w 914"/>
                <a:gd name="T59" fmla="*/ 2147483646 h 355"/>
                <a:gd name="T60" fmla="*/ 2147483646 w 914"/>
                <a:gd name="T61" fmla="*/ 2147483646 h 355"/>
                <a:gd name="T62" fmla="*/ 2147483646 w 914"/>
                <a:gd name="T63" fmla="*/ 2147483646 h 355"/>
                <a:gd name="T64" fmla="*/ 2147483646 w 914"/>
                <a:gd name="T65" fmla="*/ 2147483646 h 355"/>
                <a:gd name="T66" fmla="*/ 2147483646 w 914"/>
                <a:gd name="T67" fmla="*/ 2147483646 h 355"/>
                <a:gd name="T68" fmla="*/ 2147483646 w 914"/>
                <a:gd name="T69" fmla="*/ 2147483646 h 355"/>
                <a:gd name="T70" fmla="*/ 2147483646 w 914"/>
                <a:gd name="T71" fmla="*/ 2147483646 h 355"/>
                <a:gd name="T72" fmla="*/ 2147483646 w 914"/>
                <a:gd name="T73" fmla="*/ 2147483646 h 355"/>
                <a:gd name="T74" fmla="*/ 2147483646 w 914"/>
                <a:gd name="T75" fmla="*/ 2147483646 h 355"/>
                <a:gd name="T76" fmla="*/ 2147483646 w 914"/>
                <a:gd name="T77" fmla="*/ 2147483646 h 355"/>
                <a:gd name="T78" fmla="*/ 2147483646 w 914"/>
                <a:gd name="T79" fmla="*/ 2147483646 h 355"/>
                <a:gd name="T80" fmla="*/ 2147483646 w 914"/>
                <a:gd name="T81" fmla="*/ 2147483646 h 355"/>
                <a:gd name="T82" fmla="*/ 2147483646 w 914"/>
                <a:gd name="T83" fmla="*/ 2147483646 h 355"/>
                <a:gd name="T84" fmla="*/ 2147483646 w 914"/>
                <a:gd name="T85" fmla="*/ 2147483646 h 355"/>
                <a:gd name="T86" fmla="*/ 2147483646 w 914"/>
                <a:gd name="T87" fmla="*/ 2147483646 h 355"/>
                <a:gd name="T88" fmla="*/ 2147483646 w 914"/>
                <a:gd name="T89" fmla="*/ 2147483646 h 355"/>
                <a:gd name="T90" fmla="*/ 2147483646 w 914"/>
                <a:gd name="T91" fmla="*/ 2147483646 h 355"/>
                <a:gd name="T92" fmla="*/ 2147483646 w 914"/>
                <a:gd name="T93" fmla="*/ 2147483646 h 355"/>
                <a:gd name="T94" fmla="*/ 2147483646 w 914"/>
                <a:gd name="T95" fmla="*/ 2147483646 h 355"/>
                <a:gd name="T96" fmla="*/ 2147483646 w 914"/>
                <a:gd name="T97" fmla="*/ 2147483646 h 3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14"/>
                <a:gd name="T148" fmla="*/ 0 h 355"/>
                <a:gd name="T149" fmla="*/ 914 w 914"/>
                <a:gd name="T150" fmla="*/ 355 h 3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14" h="355">
                  <a:moveTo>
                    <a:pt x="914" y="0"/>
                  </a:moveTo>
                  <a:lnTo>
                    <a:pt x="891" y="18"/>
                  </a:lnTo>
                  <a:lnTo>
                    <a:pt x="869" y="36"/>
                  </a:lnTo>
                  <a:lnTo>
                    <a:pt x="849" y="53"/>
                  </a:lnTo>
                  <a:lnTo>
                    <a:pt x="829" y="67"/>
                  </a:lnTo>
                  <a:lnTo>
                    <a:pt x="812" y="82"/>
                  </a:lnTo>
                  <a:lnTo>
                    <a:pt x="796" y="95"/>
                  </a:lnTo>
                  <a:lnTo>
                    <a:pt x="780" y="107"/>
                  </a:lnTo>
                  <a:lnTo>
                    <a:pt x="766" y="119"/>
                  </a:lnTo>
                  <a:lnTo>
                    <a:pt x="751" y="129"/>
                  </a:lnTo>
                  <a:lnTo>
                    <a:pt x="738" y="139"/>
                  </a:lnTo>
                  <a:lnTo>
                    <a:pt x="727" y="148"/>
                  </a:lnTo>
                  <a:lnTo>
                    <a:pt x="715" y="156"/>
                  </a:lnTo>
                  <a:lnTo>
                    <a:pt x="704" y="164"/>
                  </a:lnTo>
                  <a:lnTo>
                    <a:pt x="694" y="171"/>
                  </a:lnTo>
                  <a:lnTo>
                    <a:pt x="685" y="178"/>
                  </a:lnTo>
                  <a:lnTo>
                    <a:pt x="677" y="184"/>
                  </a:lnTo>
                  <a:lnTo>
                    <a:pt x="667" y="189"/>
                  </a:lnTo>
                  <a:lnTo>
                    <a:pt x="659" y="195"/>
                  </a:lnTo>
                  <a:lnTo>
                    <a:pt x="651" y="201"/>
                  </a:lnTo>
                  <a:lnTo>
                    <a:pt x="642" y="205"/>
                  </a:lnTo>
                  <a:lnTo>
                    <a:pt x="635" y="210"/>
                  </a:lnTo>
                  <a:lnTo>
                    <a:pt x="626" y="214"/>
                  </a:lnTo>
                  <a:lnTo>
                    <a:pt x="619" y="218"/>
                  </a:lnTo>
                  <a:lnTo>
                    <a:pt x="610" y="221"/>
                  </a:lnTo>
                  <a:lnTo>
                    <a:pt x="602" y="225"/>
                  </a:lnTo>
                  <a:lnTo>
                    <a:pt x="593" y="230"/>
                  </a:lnTo>
                  <a:lnTo>
                    <a:pt x="585" y="233"/>
                  </a:lnTo>
                  <a:lnTo>
                    <a:pt x="576" y="237"/>
                  </a:lnTo>
                  <a:lnTo>
                    <a:pt x="566" y="241"/>
                  </a:lnTo>
                  <a:lnTo>
                    <a:pt x="556" y="245"/>
                  </a:lnTo>
                  <a:lnTo>
                    <a:pt x="544" y="250"/>
                  </a:lnTo>
                  <a:lnTo>
                    <a:pt x="533" y="254"/>
                  </a:lnTo>
                  <a:lnTo>
                    <a:pt x="521" y="258"/>
                  </a:lnTo>
                  <a:lnTo>
                    <a:pt x="511" y="263"/>
                  </a:lnTo>
                  <a:lnTo>
                    <a:pt x="501" y="267"/>
                  </a:lnTo>
                  <a:lnTo>
                    <a:pt x="491" y="270"/>
                  </a:lnTo>
                  <a:lnTo>
                    <a:pt x="482" y="274"/>
                  </a:lnTo>
                  <a:lnTo>
                    <a:pt x="474" y="277"/>
                  </a:lnTo>
                  <a:lnTo>
                    <a:pt x="465" y="280"/>
                  </a:lnTo>
                  <a:lnTo>
                    <a:pt x="458" y="283"/>
                  </a:lnTo>
                  <a:lnTo>
                    <a:pt x="449" y="286"/>
                  </a:lnTo>
                  <a:lnTo>
                    <a:pt x="442" y="289"/>
                  </a:lnTo>
                  <a:lnTo>
                    <a:pt x="436" y="291"/>
                  </a:lnTo>
                  <a:lnTo>
                    <a:pt x="429" y="293"/>
                  </a:lnTo>
                  <a:lnTo>
                    <a:pt x="422" y="296"/>
                  </a:lnTo>
                  <a:lnTo>
                    <a:pt x="416" y="297"/>
                  </a:lnTo>
                  <a:lnTo>
                    <a:pt x="409" y="300"/>
                  </a:lnTo>
                  <a:lnTo>
                    <a:pt x="403" y="302"/>
                  </a:lnTo>
                  <a:lnTo>
                    <a:pt x="396" y="303"/>
                  </a:lnTo>
                  <a:lnTo>
                    <a:pt x="389" y="304"/>
                  </a:lnTo>
                  <a:lnTo>
                    <a:pt x="383" y="306"/>
                  </a:lnTo>
                  <a:lnTo>
                    <a:pt x="376" y="309"/>
                  </a:lnTo>
                  <a:lnTo>
                    <a:pt x="369" y="310"/>
                  </a:lnTo>
                  <a:lnTo>
                    <a:pt x="360" y="312"/>
                  </a:lnTo>
                  <a:lnTo>
                    <a:pt x="353" y="313"/>
                  </a:lnTo>
                  <a:lnTo>
                    <a:pt x="344" y="314"/>
                  </a:lnTo>
                  <a:lnTo>
                    <a:pt x="334" y="316"/>
                  </a:lnTo>
                  <a:lnTo>
                    <a:pt x="326" y="317"/>
                  </a:lnTo>
                  <a:lnTo>
                    <a:pt x="316" y="320"/>
                  </a:lnTo>
                  <a:lnTo>
                    <a:pt x="304" y="322"/>
                  </a:lnTo>
                  <a:lnTo>
                    <a:pt x="293" y="323"/>
                  </a:lnTo>
                  <a:lnTo>
                    <a:pt x="281" y="326"/>
                  </a:lnTo>
                  <a:lnTo>
                    <a:pt x="268" y="327"/>
                  </a:lnTo>
                  <a:lnTo>
                    <a:pt x="254" y="330"/>
                  </a:lnTo>
                  <a:lnTo>
                    <a:pt x="239" y="332"/>
                  </a:lnTo>
                  <a:lnTo>
                    <a:pt x="226" y="335"/>
                  </a:lnTo>
                  <a:lnTo>
                    <a:pt x="215" y="336"/>
                  </a:lnTo>
                  <a:lnTo>
                    <a:pt x="203" y="339"/>
                  </a:lnTo>
                  <a:lnTo>
                    <a:pt x="193" y="340"/>
                  </a:lnTo>
                  <a:lnTo>
                    <a:pt x="183" y="342"/>
                  </a:lnTo>
                  <a:lnTo>
                    <a:pt x="173" y="343"/>
                  </a:lnTo>
                  <a:lnTo>
                    <a:pt x="164" y="345"/>
                  </a:lnTo>
                  <a:lnTo>
                    <a:pt x="156" y="346"/>
                  </a:lnTo>
                  <a:lnTo>
                    <a:pt x="149" y="348"/>
                  </a:lnTo>
                  <a:lnTo>
                    <a:pt x="140" y="348"/>
                  </a:lnTo>
                  <a:lnTo>
                    <a:pt x="133" y="349"/>
                  </a:lnTo>
                  <a:lnTo>
                    <a:pt x="127" y="350"/>
                  </a:lnTo>
                  <a:lnTo>
                    <a:pt x="120" y="350"/>
                  </a:lnTo>
                  <a:lnTo>
                    <a:pt x="114" y="352"/>
                  </a:lnTo>
                  <a:lnTo>
                    <a:pt x="108" y="352"/>
                  </a:lnTo>
                  <a:lnTo>
                    <a:pt x="103" y="353"/>
                  </a:lnTo>
                  <a:lnTo>
                    <a:pt x="97" y="353"/>
                  </a:lnTo>
                  <a:lnTo>
                    <a:pt x="91" y="353"/>
                  </a:lnTo>
                  <a:lnTo>
                    <a:pt x="85" y="353"/>
                  </a:lnTo>
                  <a:lnTo>
                    <a:pt x="80" y="355"/>
                  </a:lnTo>
                  <a:lnTo>
                    <a:pt x="74" y="355"/>
                  </a:lnTo>
                  <a:lnTo>
                    <a:pt x="67" y="355"/>
                  </a:lnTo>
                  <a:lnTo>
                    <a:pt x="61" y="355"/>
                  </a:lnTo>
                  <a:lnTo>
                    <a:pt x="55" y="355"/>
                  </a:lnTo>
                  <a:lnTo>
                    <a:pt x="48" y="355"/>
                  </a:lnTo>
                  <a:lnTo>
                    <a:pt x="41" y="355"/>
                  </a:lnTo>
                  <a:lnTo>
                    <a:pt x="34" y="355"/>
                  </a:lnTo>
                  <a:lnTo>
                    <a:pt x="26" y="355"/>
                  </a:lnTo>
                  <a:lnTo>
                    <a:pt x="18" y="355"/>
                  </a:lnTo>
                  <a:lnTo>
                    <a:pt x="9" y="355"/>
                  </a:lnTo>
                  <a:lnTo>
                    <a:pt x="0" y="355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47" name="Freeform 21"/>
            <p:cNvSpPr>
              <a:spLocks noChangeArrowheads="1"/>
            </p:cNvSpPr>
            <p:nvPr/>
          </p:nvSpPr>
          <p:spPr bwMode="auto">
            <a:xfrm>
              <a:off x="4266096" y="3422591"/>
              <a:ext cx="150813" cy="127000"/>
            </a:xfrm>
            <a:custGeom>
              <a:avLst/>
              <a:gdLst>
                <a:gd name="T0" fmla="*/ 2147483646 w 173"/>
                <a:gd name="T1" fmla="*/ 2147483646 h 143"/>
                <a:gd name="T2" fmla="*/ 0 w 173"/>
                <a:gd name="T3" fmla="*/ 0 h 143"/>
                <a:gd name="T4" fmla="*/ 2147483646 w 173"/>
                <a:gd name="T5" fmla="*/ 2147483646 h 143"/>
                <a:gd name="T6" fmla="*/ 2147483646 w 173"/>
                <a:gd name="T7" fmla="*/ 2147483646 h 143"/>
                <a:gd name="T8" fmla="*/ 2147483646 w 173"/>
                <a:gd name="T9" fmla="*/ 2147483646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143"/>
                <a:gd name="T17" fmla="*/ 173 w 173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143">
                  <a:moveTo>
                    <a:pt x="173" y="86"/>
                  </a:moveTo>
                  <a:lnTo>
                    <a:pt x="0" y="0"/>
                  </a:lnTo>
                  <a:lnTo>
                    <a:pt x="115" y="143"/>
                  </a:lnTo>
                  <a:lnTo>
                    <a:pt x="144" y="115"/>
                  </a:lnTo>
                  <a:lnTo>
                    <a:pt x="173" y="86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48" name="Freeform 22"/>
            <p:cNvSpPr>
              <a:spLocks noChangeArrowheads="1"/>
            </p:cNvSpPr>
            <p:nvPr/>
          </p:nvSpPr>
          <p:spPr bwMode="auto">
            <a:xfrm>
              <a:off x="4394684" y="3524191"/>
              <a:ext cx="649287" cy="206375"/>
            </a:xfrm>
            <a:custGeom>
              <a:avLst/>
              <a:gdLst>
                <a:gd name="T0" fmla="*/ 2147483646 w 742"/>
                <a:gd name="T1" fmla="*/ 2147483646 h 236"/>
                <a:gd name="T2" fmla="*/ 2147483646 w 742"/>
                <a:gd name="T3" fmla="*/ 2147483646 h 236"/>
                <a:gd name="T4" fmla="*/ 2147483646 w 742"/>
                <a:gd name="T5" fmla="*/ 2147483646 h 236"/>
                <a:gd name="T6" fmla="*/ 2147483646 w 742"/>
                <a:gd name="T7" fmla="*/ 2147483646 h 236"/>
                <a:gd name="T8" fmla="*/ 2147483646 w 742"/>
                <a:gd name="T9" fmla="*/ 2147483646 h 236"/>
                <a:gd name="T10" fmla="*/ 2147483646 w 742"/>
                <a:gd name="T11" fmla="*/ 2147483646 h 236"/>
                <a:gd name="T12" fmla="*/ 2147483646 w 742"/>
                <a:gd name="T13" fmla="*/ 2147483646 h 236"/>
                <a:gd name="T14" fmla="*/ 2147483646 w 742"/>
                <a:gd name="T15" fmla="*/ 2147483646 h 236"/>
                <a:gd name="T16" fmla="*/ 2147483646 w 742"/>
                <a:gd name="T17" fmla="*/ 2147483646 h 236"/>
                <a:gd name="T18" fmla="*/ 2147483646 w 742"/>
                <a:gd name="T19" fmla="*/ 2147483646 h 236"/>
                <a:gd name="T20" fmla="*/ 2147483646 w 742"/>
                <a:gd name="T21" fmla="*/ 2147483646 h 236"/>
                <a:gd name="T22" fmla="*/ 2147483646 w 742"/>
                <a:gd name="T23" fmla="*/ 2147483646 h 236"/>
                <a:gd name="T24" fmla="*/ 2147483646 w 742"/>
                <a:gd name="T25" fmla="*/ 2147483646 h 236"/>
                <a:gd name="T26" fmla="*/ 2147483646 w 742"/>
                <a:gd name="T27" fmla="*/ 2147483646 h 236"/>
                <a:gd name="T28" fmla="*/ 2147483646 w 742"/>
                <a:gd name="T29" fmla="*/ 2147483646 h 236"/>
                <a:gd name="T30" fmla="*/ 2147483646 w 742"/>
                <a:gd name="T31" fmla="*/ 2147483646 h 236"/>
                <a:gd name="T32" fmla="*/ 2147483646 w 742"/>
                <a:gd name="T33" fmla="*/ 2147483646 h 236"/>
                <a:gd name="T34" fmla="*/ 2147483646 w 742"/>
                <a:gd name="T35" fmla="*/ 2147483646 h 236"/>
                <a:gd name="T36" fmla="*/ 2147483646 w 742"/>
                <a:gd name="T37" fmla="*/ 2147483646 h 236"/>
                <a:gd name="T38" fmla="*/ 2147483646 w 742"/>
                <a:gd name="T39" fmla="*/ 2147483646 h 236"/>
                <a:gd name="T40" fmla="*/ 2147483646 w 742"/>
                <a:gd name="T41" fmla="*/ 2147483646 h 236"/>
                <a:gd name="T42" fmla="*/ 2147483646 w 742"/>
                <a:gd name="T43" fmla="*/ 2147483646 h 236"/>
                <a:gd name="T44" fmla="*/ 2147483646 w 742"/>
                <a:gd name="T45" fmla="*/ 2147483646 h 236"/>
                <a:gd name="T46" fmla="*/ 2147483646 w 742"/>
                <a:gd name="T47" fmla="*/ 2147483646 h 236"/>
                <a:gd name="T48" fmla="*/ 2147483646 w 742"/>
                <a:gd name="T49" fmla="*/ 2147483646 h 236"/>
                <a:gd name="T50" fmla="*/ 2147483646 w 742"/>
                <a:gd name="T51" fmla="*/ 2147483646 h 236"/>
                <a:gd name="T52" fmla="*/ 2147483646 w 742"/>
                <a:gd name="T53" fmla="*/ 2147483646 h 236"/>
                <a:gd name="T54" fmla="*/ 2147483646 w 742"/>
                <a:gd name="T55" fmla="*/ 2147483646 h 236"/>
                <a:gd name="T56" fmla="*/ 2147483646 w 742"/>
                <a:gd name="T57" fmla="*/ 2147483646 h 236"/>
                <a:gd name="T58" fmla="*/ 2147483646 w 742"/>
                <a:gd name="T59" fmla="*/ 2147483646 h 236"/>
                <a:gd name="T60" fmla="*/ 2147483646 w 742"/>
                <a:gd name="T61" fmla="*/ 2147483646 h 236"/>
                <a:gd name="T62" fmla="*/ 2147483646 w 742"/>
                <a:gd name="T63" fmla="*/ 2147483646 h 236"/>
                <a:gd name="T64" fmla="*/ 2147483646 w 742"/>
                <a:gd name="T65" fmla="*/ 2147483646 h 236"/>
                <a:gd name="T66" fmla="*/ 2147483646 w 742"/>
                <a:gd name="T67" fmla="*/ 2147483646 h 236"/>
                <a:gd name="T68" fmla="*/ 2147483646 w 742"/>
                <a:gd name="T69" fmla="*/ 2147483646 h 236"/>
                <a:gd name="T70" fmla="*/ 2147483646 w 742"/>
                <a:gd name="T71" fmla="*/ 2147483646 h 236"/>
                <a:gd name="T72" fmla="*/ 2147483646 w 742"/>
                <a:gd name="T73" fmla="*/ 2147483646 h 236"/>
                <a:gd name="T74" fmla="*/ 2147483646 w 742"/>
                <a:gd name="T75" fmla="*/ 2147483646 h 236"/>
                <a:gd name="T76" fmla="*/ 2147483646 w 742"/>
                <a:gd name="T77" fmla="*/ 2147483646 h 236"/>
                <a:gd name="T78" fmla="*/ 2147483646 w 742"/>
                <a:gd name="T79" fmla="*/ 2147483646 h 236"/>
                <a:gd name="T80" fmla="*/ 2147483646 w 742"/>
                <a:gd name="T81" fmla="*/ 2147483646 h 236"/>
                <a:gd name="T82" fmla="*/ 2147483646 w 742"/>
                <a:gd name="T83" fmla="*/ 2147483646 h 236"/>
                <a:gd name="T84" fmla="*/ 2147483646 w 742"/>
                <a:gd name="T85" fmla="*/ 2147483646 h 236"/>
                <a:gd name="T86" fmla="*/ 2147483646 w 742"/>
                <a:gd name="T87" fmla="*/ 2147483646 h 236"/>
                <a:gd name="T88" fmla="*/ 2147483646 w 742"/>
                <a:gd name="T89" fmla="*/ 2147483646 h 236"/>
                <a:gd name="T90" fmla="*/ 2147483646 w 742"/>
                <a:gd name="T91" fmla="*/ 2147483646 h 236"/>
                <a:gd name="T92" fmla="*/ 2147483646 w 742"/>
                <a:gd name="T93" fmla="*/ 2147483646 h 236"/>
                <a:gd name="T94" fmla="*/ 2147483646 w 742"/>
                <a:gd name="T95" fmla="*/ 2147483646 h 236"/>
                <a:gd name="T96" fmla="*/ 2147483646 w 742"/>
                <a:gd name="T97" fmla="*/ 2147483646 h 2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42"/>
                <a:gd name="T148" fmla="*/ 0 h 236"/>
                <a:gd name="T149" fmla="*/ 742 w 742"/>
                <a:gd name="T150" fmla="*/ 236 h 2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42" h="236">
                  <a:moveTo>
                    <a:pt x="0" y="0"/>
                  </a:moveTo>
                  <a:lnTo>
                    <a:pt x="9" y="7"/>
                  </a:lnTo>
                  <a:lnTo>
                    <a:pt x="18" y="14"/>
                  </a:lnTo>
                  <a:lnTo>
                    <a:pt x="26" y="20"/>
                  </a:lnTo>
                  <a:lnTo>
                    <a:pt x="33" y="27"/>
                  </a:lnTo>
                  <a:lnTo>
                    <a:pt x="41" y="33"/>
                  </a:lnTo>
                  <a:lnTo>
                    <a:pt x="48" y="39"/>
                  </a:lnTo>
                  <a:lnTo>
                    <a:pt x="53" y="43"/>
                  </a:lnTo>
                  <a:lnTo>
                    <a:pt x="61" y="49"/>
                  </a:lnTo>
                  <a:lnTo>
                    <a:pt x="66" y="53"/>
                  </a:lnTo>
                  <a:lnTo>
                    <a:pt x="72" y="59"/>
                  </a:lnTo>
                  <a:lnTo>
                    <a:pt x="79" y="63"/>
                  </a:lnTo>
                  <a:lnTo>
                    <a:pt x="85" y="68"/>
                  </a:lnTo>
                  <a:lnTo>
                    <a:pt x="91" y="72"/>
                  </a:lnTo>
                  <a:lnTo>
                    <a:pt x="97" y="76"/>
                  </a:lnTo>
                  <a:lnTo>
                    <a:pt x="101" y="79"/>
                  </a:lnTo>
                  <a:lnTo>
                    <a:pt x="107" y="83"/>
                  </a:lnTo>
                  <a:lnTo>
                    <a:pt x="112" y="86"/>
                  </a:lnTo>
                  <a:lnTo>
                    <a:pt x="118" y="91"/>
                  </a:lnTo>
                  <a:lnTo>
                    <a:pt x="124" y="93"/>
                  </a:lnTo>
                  <a:lnTo>
                    <a:pt x="130" y="98"/>
                  </a:lnTo>
                  <a:lnTo>
                    <a:pt x="135" y="101"/>
                  </a:lnTo>
                  <a:lnTo>
                    <a:pt x="141" y="103"/>
                  </a:lnTo>
                  <a:lnTo>
                    <a:pt x="147" y="106"/>
                  </a:lnTo>
                  <a:lnTo>
                    <a:pt x="153" y="109"/>
                  </a:lnTo>
                  <a:lnTo>
                    <a:pt x="158" y="114"/>
                  </a:lnTo>
                  <a:lnTo>
                    <a:pt x="166" y="116"/>
                  </a:lnTo>
                  <a:lnTo>
                    <a:pt x="171" y="119"/>
                  </a:lnTo>
                  <a:lnTo>
                    <a:pt x="179" y="122"/>
                  </a:lnTo>
                  <a:lnTo>
                    <a:pt x="186" y="125"/>
                  </a:lnTo>
                  <a:lnTo>
                    <a:pt x="193" y="128"/>
                  </a:lnTo>
                  <a:lnTo>
                    <a:pt x="200" y="132"/>
                  </a:lnTo>
                  <a:lnTo>
                    <a:pt x="209" y="135"/>
                  </a:lnTo>
                  <a:lnTo>
                    <a:pt x="220" y="139"/>
                  </a:lnTo>
                  <a:lnTo>
                    <a:pt x="232" y="144"/>
                  </a:lnTo>
                  <a:lnTo>
                    <a:pt x="242" y="148"/>
                  </a:lnTo>
                  <a:lnTo>
                    <a:pt x="251" y="151"/>
                  </a:lnTo>
                  <a:lnTo>
                    <a:pt x="261" y="155"/>
                  </a:lnTo>
                  <a:lnTo>
                    <a:pt x="269" y="158"/>
                  </a:lnTo>
                  <a:lnTo>
                    <a:pt x="276" y="161"/>
                  </a:lnTo>
                  <a:lnTo>
                    <a:pt x="285" y="164"/>
                  </a:lnTo>
                  <a:lnTo>
                    <a:pt x="292" y="167"/>
                  </a:lnTo>
                  <a:lnTo>
                    <a:pt x="299" y="170"/>
                  </a:lnTo>
                  <a:lnTo>
                    <a:pt x="307" y="172"/>
                  </a:lnTo>
                  <a:lnTo>
                    <a:pt x="312" y="174"/>
                  </a:lnTo>
                  <a:lnTo>
                    <a:pt x="320" y="177"/>
                  </a:lnTo>
                  <a:lnTo>
                    <a:pt x="325" y="178"/>
                  </a:lnTo>
                  <a:lnTo>
                    <a:pt x="333" y="181"/>
                  </a:lnTo>
                  <a:lnTo>
                    <a:pt x="338" y="183"/>
                  </a:lnTo>
                  <a:lnTo>
                    <a:pt x="345" y="184"/>
                  </a:lnTo>
                  <a:lnTo>
                    <a:pt x="353" y="185"/>
                  </a:lnTo>
                  <a:lnTo>
                    <a:pt x="360" y="187"/>
                  </a:lnTo>
                  <a:lnTo>
                    <a:pt x="366" y="190"/>
                  </a:lnTo>
                  <a:lnTo>
                    <a:pt x="374" y="191"/>
                  </a:lnTo>
                  <a:lnTo>
                    <a:pt x="381" y="193"/>
                  </a:lnTo>
                  <a:lnTo>
                    <a:pt x="390" y="194"/>
                  </a:lnTo>
                  <a:lnTo>
                    <a:pt x="399" y="195"/>
                  </a:lnTo>
                  <a:lnTo>
                    <a:pt x="407" y="197"/>
                  </a:lnTo>
                  <a:lnTo>
                    <a:pt x="416" y="198"/>
                  </a:lnTo>
                  <a:lnTo>
                    <a:pt x="427" y="201"/>
                  </a:lnTo>
                  <a:lnTo>
                    <a:pt x="438" y="203"/>
                  </a:lnTo>
                  <a:lnTo>
                    <a:pt x="449" y="204"/>
                  </a:lnTo>
                  <a:lnTo>
                    <a:pt x="461" y="207"/>
                  </a:lnTo>
                  <a:lnTo>
                    <a:pt x="473" y="208"/>
                  </a:lnTo>
                  <a:lnTo>
                    <a:pt x="488" y="211"/>
                  </a:lnTo>
                  <a:lnTo>
                    <a:pt x="502" y="213"/>
                  </a:lnTo>
                  <a:lnTo>
                    <a:pt x="515" y="216"/>
                  </a:lnTo>
                  <a:lnTo>
                    <a:pt x="527" y="217"/>
                  </a:lnTo>
                  <a:lnTo>
                    <a:pt x="538" y="220"/>
                  </a:lnTo>
                  <a:lnTo>
                    <a:pt x="550" y="221"/>
                  </a:lnTo>
                  <a:lnTo>
                    <a:pt x="560" y="223"/>
                  </a:lnTo>
                  <a:lnTo>
                    <a:pt x="568" y="224"/>
                  </a:lnTo>
                  <a:lnTo>
                    <a:pt x="577" y="226"/>
                  </a:lnTo>
                  <a:lnTo>
                    <a:pt x="586" y="227"/>
                  </a:lnTo>
                  <a:lnTo>
                    <a:pt x="594" y="229"/>
                  </a:lnTo>
                  <a:lnTo>
                    <a:pt x="602" y="229"/>
                  </a:lnTo>
                  <a:lnTo>
                    <a:pt x="609" y="230"/>
                  </a:lnTo>
                  <a:lnTo>
                    <a:pt x="616" y="231"/>
                  </a:lnTo>
                  <a:lnTo>
                    <a:pt x="622" y="231"/>
                  </a:lnTo>
                  <a:lnTo>
                    <a:pt x="627" y="233"/>
                  </a:lnTo>
                  <a:lnTo>
                    <a:pt x="635" y="233"/>
                  </a:lnTo>
                  <a:lnTo>
                    <a:pt x="640" y="234"/>
                  </a:lnTo>
                  <a:lnTo>
                    <a:pt x="646" y="234"/>
                  </a:lnTo>
                  <a:lnTo>
                    <a:pt x="652" y="234"/>
                  </a:lnTo>
                  <a:lnTo>
                    <a:pt x="658" y="234"/>
                  </a:lnTo>
                  <a:lnTo>
                    <a:pt x="663" y="236"/>
                  </a:lnTo>
                  <a:lnTo>
                    <a:pt x="669" y="236"/>
                  </a:lnTo>
                  <a:lnTo>
                    <a:pt x="675" y="236"/>
                  </a:lnTo>
                  <a:lnTo>
                    <a:pt x="681" y="236"/>
                  </a:lnTo>
                  <a:lnTo>
                    <a:pt x="688" y="236"/>
                  </a:lnTo>
                  <a:lnTo>
                    <a:pt x="694" y="236"/>
                  </a:lnTo>
                  <a:lnTo>
                    <a:pt x="701" y="236"/>
                  </a:lnTo>
                  <a:lnTo>
                    <a:pt x="708" y="236"/>
                  </a:lnTo>
                  <a:lnTo>
                    <a:pt x="717" y="236"/>
                  </a:lnTo>
                  <a:lnTo>
                    <a:pt x="724" y="236"/>
                  </a:lnTo>
                  <a:lnTo>
                    <a:pt x="732" y="236"/>
                  </a:lnTo>
                  <a:lnTo>
                    <a:pt x="742" y="236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49" name="Freeform 23"/>
            <p:cNvSpPr>
              <a:spLocks noChangeArrowheads="1"/>
            </p:cNvSpPr>
            <p:nvPr/>
          </p:nvSpPr>
          <p:spPr bwMode="auto">
            <a:xfrm>
              <a:off x="4250221" y="2624078"/>
              <a:ext cx="800100" cy="309563"/>
            </a:xfrm>
            <a:custGeom>
              <a:avLst/>
              <a:gdLst>
                <a:gd name="T0" fmla="*/ 2147483646 w 915"/>
                <a:gd name="T1" fmla="*/ 2147483646 h 355"/>
                <a:gd name="T2" fmla="*/ 2147483646 w 915"/>
                <a:gd name="T3" fmla="*/ 2147483646 h 355"/>
                <a:gd name="T4" fmla="*/ 2147483646 w 915"/>
                <a:gd name="T5" fmla="*/ 2147483646 h 355"/>
                <a:gd name="T6" fmla="*/ 2147483646 w 915"/>
                <a:gd name="T7" fmla="*/ 2147483646 h 355"/>
                <a:gd name="T8" fmla="*/ 2147483646 w 915"/>
                <a:gd name="T9" fmla="*/ 2147483646 h 355"/>
                <a:gd name="T10" fmla="*/ 2147483646 w 915"/>
                <a:gd name="T11" fmla="*/ 2147483646 h 355"/>
                <a:gd name="T12" fmla="*/ 2147483646 w 915"/>
                <a:gd name="T13" fmla="*/ 2147483646 h 355"/>
                <a:gd name="T14" fmla="*/ 2147483646 w 915"/>
                <a:gd name="T15" fmla="*/ 2147483646 h 355"/>
                <a:gd name="T16" fmla="*/ 2147483646 w 915"/>
                <a:gd name="T17" fmla="*/ 2147483646 h 355"/>
                <a:gd name="T18" fmla="*/ 2147483646 w 915"/>
                <a:gd name="T19" fmla="*/ 2147483646 h 355"/>
                <a:gd name="T20" fmla="*/ 2147483646 w 915"/>
                <a:gd name="T21" fmla="*/ 2147483646 h 355"/>
                <a:gd name="T22" fmla="*/ 2147483646 w 915"/>
                <a:gd name="T23" fmla="*/ 2147483646 h 355"/>
                <a:gd name="T24" fmla="*/ 2147483646 w 915"/>
                <a:gd name="T25" fmla="*/ 2147483646 h 355"/>
                <a:gd name="T26" fmla="*/ 2147483646 w 915"/>
                <a:gd name="T27" fmla="*/ 2147483646 h 355"/>
                <a:gd name="T28" fmla="*/ 2147483646 w 915"/>
                <a:gd name="T29" fmla="*/ 2147483646 h 355"/>
                <a:gd name="T30" fmla="*/ 2147483646 w 915"/>
                <a:gd name="T31" fmla="*/ 2147483646 h 355"/>
                <a:gd name="T32" fmla="*/ 2147483646 w 915"/>
                <a:gd name="T33" fmla="*/ 2147483646 h 355"/>
                <a:gd name="T34" fmla="*/ 2147483646 w 915"/>
                <a:gd name="T35" fmla="*/ 2147483646 h 355"/>
                <a:gd name="T36" fmla="*/ 2147483646 w 915"/>
                <a:gd name="T37" fmla="*/ 2147483646 h 355"/>
                <a:gd name="T38" fmla="*/ 2147483646 w 915"/>
                <a:gd name="T39" fmla="*/ 2147483646 h 355"/>
                <a:gd name="T40" fmla="*/ 2147483646 w 915"/>
                <a:gd name="T41" fmla="*/ 2147483646 h 355"/>
                <a:gd name="T42" fmla="*/ 2147483646 w 915"/>
                <a:gd name="T43" fmla="*/ 2147483646 h 355"/>
                <a:gd name="T44" fmla="*/ 2147483646 w 915"/>
                <a:gd name="T45" fmla="*/ 2147483646 h 355"/>
                <a:gd name="T46" fmla="*/ 2147483646 w 915"/>
                <a:gd name="T47" fmla="*/ 2147483646 h 355"/>
                <a:gd name="T48" fmla="*/ 2147483646 w 915"/>
                <a:gd name="T49" fmla="*/ 2147483646 h 355"/>
                <a:gd name="T50" fmla="*/ 2147483646 w 915"/>
                <a:gd name="T51" fmla="*/ 2147483646 h 355"/>
                <a:gd name="T52" fmla="*/ 2147483646 w 915"/>
                <a:gd name="T53" fmla="*/ 2147483646 h 355"/>
                <a:gd name="T54" fmla="*/ 2147483646 w 915"/>
                <a:gd name="T55" fmla="*/ 2147483646 h 355"/>
                <a:gd name="T56" fmla="*/ 2147483646 w 915"/>
                <a:gd name="T57" fmla="*/ 2147483646 h 355"/>
                <a:gd name="T58" fmla="*/ 2147483646 w 915"/>
                <a:gd name="T59" fmla="*/ 2147483646 h 355"/>
                <a:gd name="T60" fmla="*/ 2147483646 w 915"/>
                <a:gd name="T61" fmla="*/ 2147483646 h 355"/>
                <a:gd name="T62" fmla="*/ 2147483646 w 915"/>
                <a:gd name="T63" fmla="*/ 2147483646 h 355"/>
                <a:gd name="T64" fmla="*/ 2147483646 w 915"/>
                <a:gd name="T65" fmla="*/ 2147483646 h 355"/>
                <a:gd name="T66" fmla="*/ 2147483646 w 915"/>
                <a:gd name="T67" fmla="*/ 2147483646 h 355"/>
                <a:gd name="T68" fmla="*/ 2147483646 w 915"/>
                <a:gd name="T69" fmla="*/ 2147483646 h 355"/>
                <a:gd name="T70" fmla="*/ 2147483646 w 915"/>
                <a:gd name="T71" fmla="*/ 2147483646 h 355"/>
                <a:gd name="T72" fmla="*/ 2147483646 w 915"/>
                <a:gd name="T73" fmla="*/ 2147483646 h 355"/>
                <a:gd name="T74" fmla="*/ 2147483646 w 915"/>
                <a:gd name="T75" fmla="*/ 2147483646 h 355"/>
                <a:gd name="T76" fmla="*/ 2147483646 w 915"/>
                <a:gd name="T77" fmla="*/ 2147483646 h 355"/>
                <a:gd name="T78" fmla="*/ 2147483646 w 915"/>
                <a:gd name="T79" fmla="*/ 2147483646 h 355"/>
                <a:gd name="T80" fmla="*/ 2147483646 w 915"/>
                <a:gd name="T81" fmla="*/ 2147483646 h 355"/>
                <a:gd name="T82" fmla="*/ 2147483646 w 915"/>
                <a:gd name="T83" fmla="*/ 2147483646 h 355"/>
                <a:gd name="T84" fmla="*/ 2147483646 w 915"/>
                <a:gd name="T85" fmla="*/ 2147483646 h 355"/>
                <a:gd name="T86" fmla="*/ 2147483646 w 915"/>
                <a:gd name="T87" fmla="*/ 2147483646 h 355"/>
                <a:gd name="T88" fmla="*/ 2147483646 w 915"/>
                <a:gd name="T89" fmla="*/ 2147483646 h 355"/>
                <a:gd name="T90" fmla="*/ 2147483646 w 915"/>
                <a:gd name="T91" fmla="*/ 0 h 355"/>
                <a:gd name="T92" fmla="*/ 2147483646 w 915"/>
                <a:gd name="T93" fmla="*/ 0 h 355"/>
                <a:gd name="T94" fmla="*/ 2147483646 w 915"/>
                <a:gd name="T95" fmla="*/ 0 h 355"/>
                <a:gd name="T96" fmla="*/ 2147483646 w 915"/>
                <a:gd name="T97" fmla="*/ 0 h 3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15"/>
                <a:gd name="T148" fmla="*/ 0 h 355"/>
                <a:gd name="T149" fmla="*/ 915 w 915"/>
                <a:gd name="T150" fmla="*/ 355 h 3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15" h="355">
                  <a:moveTo>
                    <a:pt x="0" y="355"/>
                  </a:moveTo>
                  <a:lnTo>
                    <a:pt x="23" y="336"/>
                  </a:lnTo>
                  <a:lnTo>
                    <a:pt x="44" y="319"/>
                  </a:lnTo>
                  <a:lnTo>
                    <a:pt x="66" y="303"/>
                  </a:lnTo>
                  <a:lnTo>
                    <a:pt x="85" y="289"/>
                  </a:lnTo>
                  <a:lnTo>
                    <a:pt x="102" y="275"/>
                  </a:lnTo>
                  <a:lnTo>
                    <a:pt x="119" y="262"/>
                  </a:lnTo>
                  <a:lnTo>
                    <a:pt x="135" y="249"/>
                  </a:lnTo>
                  <a:lnTo>
                    <a:pt x="149" y="237"/>
                  </a:lnTo>
                  <a:lnTo>
                    <a:pt x="162" y="227"/>
                  </a:lnTo>
                  <a:lnTo>
                    <a:pt x="175" y="217"/>
                  </a:lnTo>
                  <a:lnTo>
                    <a:pt x="188" y="207"/>
                  </a:lnTo>
                  <a:lnTo>
                    <a:pt x="198" y="200"/>
                  </a:lnTo>
                  <a:lnTo>
                    <a:pt x="210" y="191"/>
                  </a:lnTo>
                  <a:lnTo>
                    <a:pt x="220" y="184"/>
                  </a:lnTo>
                  <a:lnTo>
                    <a:pt x="229" y="178"/>
                  </a:lnTo>
                  <a:lnTo>
                    <a:pt x="239" y="171"/>
                  </a:lnTo>
                  <a:lnTo>
                    <a:pt x="247" y="165"/>
                  </a:lnTo>
                  <a:lnTo>
                    <a:pt x="256" y="161"/>
                  </a:lnTo>
                  <a:lnTo>
                    <a:pt x="264" y="155"/>
                  </a:lnTo>
                  <a:lnTo>
                    <a:pt x="272" y="151"/>
                  </a:lnTo>
                  <a:lnTo>
                    <a:pt x="280" y="147"/>
                  </a:lnTo>
                  <a:lnTo>
                    <a:pt x="288" y="142"/>
                  </a:lnTo>
                  <a:lnTo>
                    <a:pt x="296" y="138"/>
                  </a:lnTo>
                  <a:lnTo>
                    <a:pt x="303" y="134"/>
                  </a:lnTo>
                  <a:lnTo>
                    <a:pt x="312" y="131"/>
                  </a:lnTo>
                  <a:lnTo>
                    <a:pt x="321" y="126"/>
                  </a:lnTo>
                  <a:lnTo>
                    <a:pt x="329" y="122"/>
                  </a:lnTo>
                  <a:lnTo>
                    <a:pt x="339" y="119"/>
                  </a:lnTo>
                  <a:lnTo>
                    <a:pt x="348" y="115"/>
                  </a:lnTo>
                  <a:lnTo>
                    <a:pt x="359" y="111"/>
                  </a:lnTo>
                  <a:lnTo>
                    <a:pt x="370" y="106"/>
                  </a:lnTo>
                  <a:lnTo>
                    <a:pt x="381" y="102"/>
                  </a:lnTo>
                  <a:lnTo>
                    <a:pt x="393" y="96"/>
                  </a:lnTo>
                  <a:lnTo>
                    <a:pt x="404" y="92"/>
                  </a:lnTo>
                  <a:lnTo>
                    <a:pt x="414" y="89"/>
                  </a:lnTo>
                  <a:lnTo>
                    <a:pt x="423" y="85"/>
                  </a:lnTo>
                  <a:lnTo>
                    <a:pt x="433" y="80"/>
                  </a:lnTo>
                  <a:lnTo>
                    <a:pt x="441" y="78"/>
                  </a:lnTo>
                  <a:lnTo>
                    <a:pt x="449" y="75"/>
                  </a:lnTo>
                  <a:lnTo>
                    <a:pt x="457" y="72"/>
                  </a:lnTo>
                  <a:lnTo>
                    <a:pt x="464" y="69"/>
                  </a:lnTo>
                  <a:lnTo>
                    <a:pt x="472" y="66"/>
                  </a:lnTo>
                  <a:lnTo>
                    <a:pt x="479" y="65"/>
                  </a:lnTo>
                  <a:lnTo>
                    <a:pt x="485" y="62"/>
                  </a:lnTo>
                  <a:lnTo>
                    <a:pt x="492" y="60"/>
                  </a:lnTo>
                  <a:lnTo>
                    <a:pt x="498" y="57"/>
                  </a:lnTo>
                  <a:lnTo>
                    <a:pt x="505" y="56"/>
                  </a:lnTo>
                  <a:lnTo>
                    <a:pt x="510" y="55"/>
                  </a:lnTo>
                  <a:lnTo>
                    <a:pt x="518" y="52"/>
                  </a:lnTo>
                  <a:lnTo>
                    <a:pt x="525" y="50"/>
                  </a:lnTo>
                  <a:lnTo>
                    <a:pt x="532" y="49"/>
                  </a:lnTo>
                  <a:lnTo>
                    <a:pt x="538" y="47"/>
                  </a:lnTo>
                  <a:lnTo>
                    <a:pt x="546" y="46"/>
                  </a:lnTo>
                  <a:lnTo>
                    <a:pt x="554" y="45"/>
                  </a:lnTo>
                  <a:lnTo>
                    <a:pt x="562" y="43"/>
                  </a:lnTo>
                  <a:lnTo>
                    <a:pt x="571" y="42"/>
                  </a:lnTo>
                  <a:lnTo>
                    <a:pt x="580" y="39"/>
                  </a:lnTo>
                  <a:lnTo>
                    <a:pt x="588" y="37"/>
                  </a:lnTo>
                  <a:lnTo>
                    <a:pt x="600" y="36"/>
                  </a:lnTo>
                  <a:lnTo>
                    <a:pt x="610" y="35"/>
                  </a:lnTo>
                  <a:lnTo>
                    <a:pt x="621" y="32"/>
                  </a:lnTo>
                  <a:lnTo>
                    <a:pt x="633" y="30"/>
                  </a:lnTo>
                  <a:lnTo>
                    <a:pt x="646" y="27"/>
                  </a:lnTo>
                  <a:lnTo>
                    <a:pt x="660" y="26"/>
                  </a:lnTo>
                  <a:lnTo>
                    <a:pt x="674" y="23"/>
                  </a:lnTo>
                  <a:lnTo>
                    <a:pt x="687" y="22"/>
                  </a:lnTo>
                  <a:lnTo>
                    <a:pt x="699" y="19"/>
                  </a:lnTo>
                  <a:lnTo>
                    <a:pt x="710" y="17"/>
                  </a:lnTo>
                  <a:lnTo>
                    <a:pt x="722" y="16"/>
                  </a:lnTo>
                  <a:lnTo>
                    <a:pt x="732" y="14"/>
                  </a:lnTo>
                  <a:lnTo>
                    <a:pt x="741" y="13"/>
                  </a:lnTo>
                  <a:lnTo>
                    <a:pt x="749" y="12"/>
                  </a:lnTo>
                  <a:lnTo>
                    <a:pt x="758" y="10"/>
                  </a:lnTo>
                  <a:lnTo>
                    <a:pt x="767" y="9"/>
                  </a:lnTo>
                  <a:lnTo>
                    <a:pt x="774" y="7"/>
                  </a:lnTo>
                  <a:lnTo>
                    <a:pt x="781" y="7"/>
                  </a:lnTo>
                  <a:lnTo>
                    <a:pt x="788" y="6"/>
                  </a:lnTo>
                  <a:lnTo>
                    <a:pt x="794" y="4"/>
                  </a:lnTo>
                  <a:lnTo>
                    <a:pt x="800" y="4"/>
                  </a:lnTo>
                  <a:lnTo>
                    <a:pt x="807" y="3"/>
                  </a:lnTo>
                  <a:lnTo>
                    <a:pt x="813" y="3"/>
                  </a:lnTo>
                  <a:lnTo>
                    <a:pt x="818" y="3"/>
                  </a:lnTo>
                  <a:lnTo>
                    <a:pt x="824" y="1"/>
                  </a:lnTo>
                  <a:lnTo>
                    <a:pt x="830" y="1"/>
                  </a:lnTo>
                  <a:lnTo>
                    <a:pt x="836" y="1"/>
                  </a:lnTo>
                  <a:lnTo>
                    <a:pt x="841" y="1"/>
                  </a:lnTo>
                  <a:lnTo>
                    <a:pt x="847" y="1"/>
                  </a:lnTo>
                  <a:lnTo>
                    <a:pt x="853" y="0"/>
                  </a:lnTo>
                  <a:lnTo>
                    <a:pt x="860" y="0"/>
                  </a:lnTo>
                  <a:lnTo>
                    <a:pt x="866" y="0"/>
                  </a:lnTo>
                  <a:lnTo>
                    <a:pt x="873" y="0"/>
                  </a:lnTo>
                  <a:lnTo>
                    <a:pt x="880" y="0"/>
                  </a:lnTo>
                  <a:lnTo>
                    <a:pt x="889" y="0"/>
                  </a:lnTo>
                  <a:lnTo>
                    <a:pt x="896" y="0"/>
                  </a:lnTo>
                  <a:lnTo>
                    <a:pt x="905" y="0"/>
                  </a:lnTo>
                  <a:lnTo>
                    <a:pt x="915" y="0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50" name="Freeform 24"/>
            <p:cNvSpPr>
              <a:spLocks noChangeArrowheads="1"/>
            </p:cNvSpPr>
            <p:nvPr/>
          </p:nvSpPr>
          <p:spPr bwMode="auto">
            <a:xfrm>
              <a:off x="5674209" y="2793941"/>
              <a:ext cx="150812" cy="127000"/>
            </a:xfrm>
            <a:custGeom>
              <a:avLst/>
              <a:gdLst>
                <a:gd name="T0" fmla="*/ 0 w 173"/>
                <a:gd name="T1" fmla="*/ 2147483646 h 144"/>
                <a:gd name="T2" fmla="*/ 2147483646 w 173"/>
                <a:gd name="T3" fmla="*/ 2147483646 h 144"/>
                <a:gd name="T4" fmla="*/ 2147483646 w 173"/>
                <a:gd name="T5" fmla="*/ 0 h 144"/>
                <a:gd name="T6" fmla="*/ 2147483646 w 173"/>
                <a:gd name="T7" fmla="*/ 2147483646 h 144"/>
                <a:gd name="T8" fmla="*/ 0 w 173"/>
                <a:gd name="T9" fmla="*/ 2147483646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144"/>
                <a:gd name="T17" fmla="*/ 173 w 173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144">
                  <a:moveTo>
                    <a:pt x="0" y="57"/>
                  </a:moveTo>
                  <a:lnTo>
                    <a:pt x="173" y="144"/>
                  </a:lnTo>
                  <a:lnTo>
                    <a:pt x="58" y="0"/>
                  </a:lnTo>
                  <a:lnTo>
                    <a:pt x="29" y="29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51" name="Freeform 25"/>
            <p:cNvSpPr>
              <a:spLocks noChangeArrowheads="1"/>
            </p:cNvSpPr>
            <p:nvPr/>
          </p:nvSpPr>
          <p:spPr bwMode="auto">
            <a:xfrm>
              <a:off x="5050321" y="2624078"/>
              <a:ext cx="646113" cy="187325"/>
            </a:xfrm>
            <a:custGeom>
              <a:avLst/>
              <a:gdLst>
                <a:gd name="T0" fmla="*/ 2147483646 w 736"/>
                <a:gd name="T1" fmla="*/ 2147483646 h 216"/>
                <a:gd name="T2" fmla="*/ 2147483646 w 736"/>
                <a:gd name="T3" fmla="*/ 2147483646 h 216"/>
                <a:gd name="T4" fmla="*/ 2147483646 w 736"/>
                <a:gd name="T5" fmla="*/ 2147483646 h 216"/>
                <a:gd name="T6" fmla="*/ 2147483646 w 736"/>
                <a:gd name="T7" fmla="*/ 2147483646 h 216"/>
                <a:gd name="T8" fmla="*/ 2147483646 w 736"/>
                <a:gd name="T9" fmla="*/ 2147483646 h 216"/>
                <a:gd name="T10" fmla="*/ 2147483646 w 736"/>
                <a:gd name="T11" fmla="*/ 2147483646 h 216"/>
                <a:gd name="T12" fmla="*/ 2147483646 w 736"/>
                <a:gd name="T13" fmla="*/ 2147483646 h 216"/>
                <a:gd name="T14" fmla="*/ 2147483646 w 736"/>
                <a:gd name="T15" fmla="*/ 2147483646 h 216"/>
                <a:gd name="T16" fmla="*/ 2147483646 w 736"/>
                <a:gd name="T17" fmla="*/ 2147483646 h 216"/>
                <a:gd name="T18" fmla="*/ 2147483646 w 736"/>
                <a:gd name="T19" fmla="*/ 2147483646 h 216"/>
                <a:gd name="T20" fmla="*/ 2147483646 w 736"/>
                <a:gd name="T21" fmla="*/ 2147483646 h 216"/>
                <a:gd name="T22" fmla="*/ 2147483646 w 736"/>
                <a:gd name="T23" fmla="*/ 2147483646 h 216"/>
                <a:gd name="T24" fmla="*/ 2147483646 w 736"/>
                <a:gd name="T25" fmla="*/ 2147483646 h 216"/>
                <a:gd name="T26" fmla="*/ 2147483646 w 736"/>
                <a:gd name="T27" fmla="*/ 2147483646 h 216"/>
                <a:gd name="T28" fmla="*/ 2147483646 w 736"/>
                <a:gd name="T29" fmla="*/ 2147483646 h 216"/>
                <a:gd name="T30" fmla="*/ 2147483646 w 736"/>
                <a:gd name="T31" fmla="*/ 2147483646 h 216"/>
                <a:gd name="T32" fmla="*/ 2147483646 w 736"/>
                <a:gd name="T33" fmla="*/ 2147483646 h 216"/>
                <a:gd name="T34" fmla="*/ 2147483646 w 736"/>
                <a:gd name="T35" fmla="*/ 2147483646 h 216"/>
                <a:gd name="T36" fmla="*/ 2147483646 w 736"/>
                <a:gd name="T37" fmla="*/ 2147483646 h 216"/>
                <a:gd name="T38" fmla="*/ 2147483646 w 736"/>
                <a:gd name="T39" fmla="*/ 2147483646 h 216"/>
                <a:gd name="T40" fmla="*/ 2147483646 w 736"/>
                <a:gd name="T41" fmla="*/ 2147483646 h 216"/>
                <a:gd name="T42" fmla="*/ 2147483646 w 736"/>
                <a:gd name="T43" fmla="*/ 2147483646 h 216"/>
                <a:gd name="T44" fmla="*/ 2147483646 w 736"/>
                <a:gd name="T45" fmla="*/ 2147483646 h 216"/>
                <a:gd name="T46" fmla="*/ 2147483646 w 736"/>
                <a:gd name="T47" fmla="*/ 2147483646 h 216"/>
                <a:gd name="T48" fmla="*/ 2147483646 w 736"/>
                <a:gd name="T49" fmla="*/ 2147483646 h 216"/>
                <a:gd name="T50" fmla="*/ 2147483646 w 736"/>
                <a:gd name="T51" fmla="*/ 2147483646 h 216"/>
                <a:gd name="T52" fmla="*/ 2147483646 w 736"/>
                <a:gd name="T53" fmla="*/ 2147483646 h 216"/>
                <a:gd name="T54" fmla="*/ 2147483646 w 736"/>
                <a:gd name="T55" fmla="*/ 2147483646 h 216"/>
                <a:gd name="T56" fmla="*/ 2147483646 w 736"/>
                <a:gd name="T57" fmla="*/ 2147483646 h 216"/>
                <a:gd name="T58" fmla="*/ 2147483646 w 736"/>
                <a:gd name="T59" fmla="*/ 2147483646 h 216"/>
                <a:gd name="T60" fmla="*/ 2147483646 w 736"/>
                <a:gd name="T61" fmla="*/ 2147483646 h 216"/>
                <a:gd name="T62" fmla="*/ 2147483646 w 736"/>
                <a:gd name="T63" fmla="*/ 2147483646 h 216"/>
                <a:gd name="T64" fmla="*/ 2147483646 w 736"/>
                <a:gd name="T65" fmla="*/ 2147483646 h 216"/>
                <a:gd name="T66" fmla="*/ 2147483646 w 736"/>
                <a:gd name="T67" fmla="*/ 2147483646 h 216"/>
                <a:gd name="T68" fmla="*/ 2147483646 w 736"/>
                <a:gd name="T69" fmla="*/ 2147483646 h 216"/>
                <a:gd name="T70" fmla="*/ 2147483646 w 736"/>
                <a:gd name="T71" fmla="*/ 2147483646 h 216"/>
                <a:gd name="T72" fmla="*/ 2147483646 w 736"/>
                <a:gd name="T73" fmla="*/ 2147483646 h 216"/>
                <a:gd name="T74" fmla="*/ 2147483646 w 736"/>
                <a:gd name="T75" fmla="*/ 2147483646 h 216"/>
                <a:gd name="T76" fmla="*/ 2147483646 w 736"/>
                <a:gd name="T77" fmla="*/ 2147483646 h 216"/>
                <a:gd name="T78" fmla="*/ 2147483646 w 736"/>
                <a:gd name="T79" fmla="*/ 2147483646 h 216"/>
                <a:gd name="T80" fmla="*/ 2147483646 w 736"/>
                <a:gd name="T81" fmla="*/ 2147483646 h 216"/>
                <a:gd name="T82" fmla="*/ 2147483646 w 736"/>
                <a:gd name="T83" fmla="*/ 2147483646 h 216"/>
                <a:gd name="T84" fmla="*/ 2147483646 w 736"/>
                <a:gd name="T85" fmla="*/ 2147483646 h 216"/>
                <a:gd name="T86" fmla="*/ 2147483646 w 736"/>
                <a:gd name="T87" fmla="*/ 2147483646 h 216"/>
                <a:gd name="T88" fmla="*/ 2147483646 w 736"/>
                <a:gd name="T89" fmla="*/ 2147483646 h 216"/>
                <a:gd name="T90" fmla="*/ 2147483646 w 736"/>
                <a:gd name="T91" fmla="*/ 0 h 216"/>
                <a:gd name="T92" fmla="*/ 2147483646 w 736"/>
                <a:gd name="T93" fmla="*/ 0 h 216"/>
                <a:gd name="T94" fmla="*/ 2147483646 w 736"/>
                <a:gd name="T95" fmla="*/ 0 h 216"/>
                <a:gd name="T96" fmla="*/ 2147483646 w 736"/>
                <a:gd name="T97" fmla="*/ 0 h 2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36"/>
                <a:gd name="T148" fmla="*/ 0 h 216"/>
                <a:gd name="T149" fmla="*/ 736 w 736"/>
                <a:gd name="T150" fmla="*/ 216 h 2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36" h="216">
                  <a:moveTo>
                    <a:pt x="736" y="216"/>
                  </a:moveTo>
                  <a:lnTo>
                    <a:pt x="728" y="210"/>
                  </a:lnTo>
                  <a:lnTo>
                    <a:pt x="720" y="203"/>
                  </a:lnTo>
                  <a:lnTo>
                    <a:pt x="713" y="197"/>
                  </a:lnTo>
                  <a:lnTo>
                    <a:pt x="706" y="193"/>
                  </a:lnTo>
                  <a:lnTo>
                    <a:pt x="699" y="187"/>
                  </a:lnTo>
                  <a:lnTo>
                    <a:pt x="692" y="183"/>
                  </a:lnTo>
                  <a:lnTo>
                    <a:pt x="686" y="178"/>
                  </a:lnTo>
                  <a:lnTo>
                    <a:pt x="679" y="174"/>
                  </a:lnTo>
                  <a:lnTo>
                    <a:pt x="673" y="170"/>
                  </a:lnTo>
                  <a:lnTo>
                    <a:pt x="667" y="165"/>
                  </a:lnTo>
                  <a:lnTo>
                    <a:pt x="661" y="161"/>
                  </a:lnTo>
                  <a:lnTo>
                    <a:pt x="656" y="158"/>
                  </a:lnTo>
                  <a:lnTo>
                    <a:pt x="650" y="155"/>
                  </a:lnTo>
                  <a:lnTo>
                    <a:pt x="644" y="151"/>
                  </a:lnTo>
                  <a:lnTo>
                    <a:pt x="638" y="148"/>
                  </a:lnTo>
                  <a:lnTo>
                    <a:pt x="634" y="145"/>
                  </a:lnTo>
                  <a:lnTo>
                    <a:pt x="628" y="142"/>
                  </a:lnTo>
                  <a:lnTo>
                    <a:pt x="623" y="139"/>
                  </a:lnTo>
                  <a:lnTo>
                    <a:pt x="617" y="137"/>
                  </a:lnTo>
                  <a:lnTo>
                    <a:pt x="611" y="135"/>
                  </a:lnTo>
                  <a:lnTo>
                    <a:pt x="605" y="132"/>
                  </a:lnTo>
                  <a:lnTo>
                    <a:pt x="600" y="129"/>
                  </a:lnTo>
                  <a:lnTo>
                    <a:pt x="594" y="126"/>
                  </a:lnTo>
                  <a:lnTo>
                    <a:pt x="588" y="124"/>
                  </a:lnTo>
                  <a:lnTo>
                    <a:pt x="582" y="122"/>
                  </a:lnTo>
                  <a:lnTo>
                    <a:pt x="575" y="119"/>
                  </a:lnTo>
                  <a:lnTo>
                    <a:pt x="569" y="116"/>
                  </a:lnTo>
                  <a:lnTo>
                    <a:pt x="562" y="114"/>
                  </a:lnTo>
                  <a:lnTo>
                    <a:pt x="555" y="111"/>
                  </a:lnTo>
                  <a:lnTo>
                    <a:pt x="548" y="108"/>
                  </a:lnTo>
                  <a:lnTo>
                    <a:pt x="541" y="105"/>
                  </a:lnTo>
                  <a:lnTo>
                    <a:pt x="532" y="102"/>
                  </a:lnTo>
                  <a:lnTo>
                    <a:pt x="520" y="96"/>
                  </a:lnTo>
                  <a:lnTo>
                    <a:pt x="510" y="92"/>
                  </a:lnTo>
                  <a:lnTo>
                    <a:pt x="500" y="89"/>
                  </a:lnTo>
                  <a:lnTo>
                    <a:pt x="490" y="85"/>
                  </a:lnTo>
                  <a:lnTo>
                    <a:pt x="482" y="80"/>
                  </a:lnTo>
                  <a:lnTo>
                    <a:pt x="473" y="78"/>
                  </a:lnTo>
                  <a:lnTo>
                    <a:pt x="464" y="75"/>
                  </a:lnTo>
                  <a:lnTo>
                    <a:pt x="457" y="72"/>
                  </a:lnTo>
                  <a:lnTo>
                    <a:pt x="448" y="69"/>
                  </a:lnTo>
                  <a:lnTo>
                    <a:pt x="441" y="66"/>
                  </a:lnTo>
                  <a:lnTo>
                    <a:pt x="436" y="65"/>
                  </a:lnTo>
                  <a:lnTo>
                    <a:pt x="428" y="62"/>
                  </a:lnTo>
                  <a:lnTo>
                    <a:pt x="421" y="60"/>
                  </a:lnTo>
                  <a:lnTo>
                    <a:pt x="415" y="57"/>
                  </a:lnTo>
                  <a:lnTo>
                    <a:pt x="408" y="56"/>
                  </a:lnTo>
                  <a:lnTo>
                    <a:pt x="402" y="55"/>
                  </a:lnTo>
                  <a:lnTo>
                    <a:pt x="395" y="52"/>
                  </a:lnTo>
                  <a:lnTo>
                    <a:pt x="388" y="50"/>
                  </a:lnTo>
                  <a:lnTo>
                    <a:pt x="382" y="49"/>
                  </a:lnTo>
                  <a:lnTo>
                    <a:pt x="375" y="47"/>
                  </a:lnTo>
                  <a:lnTo>
                    <a:pt x="368" y="46"/>
                  </a:lnTo>
                  <a:lnTo>
                    <a:pt x="359" y="45"/>
                  </a:lnTo>
                  <a:lnTo>
                    <a:pt x="352" y="43"/>
                  </a:lnTo>
                  <a:lnTo>
                    <a:pt x="343" y="42"/>
                  </a:lnTo>
                  <a:lnTo>
                    <a:pt x="333" y="39"/>
                  </a:lnTo>
                  <a:lnTo>
                    <a:pt x="325" y="37"/>
                  </a:lnTo>
                  <a:lnTo>
                    <a:pt x="315" y="36"/>
                  </a:lnTo>
                  <a:lnTo>
                    <a:pt x="303" y="35"/>
                  </a:lnTo>
                  <a:lnTo>
                    <a:pt x="292" y="32"/>
                  </a:lnTo>
                  <a:lnTo>
                    <a:pt x="280" y="30"/>
                  </a:lnTo>
                  <a:lnTo>
                    <a:pt x="267" y="27"/>
                  </a:lnTo>
                  <a:lnTo>
                    <a:pt x="253" y="26"/>
                  </a:lnTo>
                  <a:lnTo>
                    <a:pt x="238" y="23"/>
                  </a:lnTo>
                  <a:lnTo>
                    <a:pt x="226" y="22"/>
                  </a:lnTo>
                  <a:lnTo>
                    <a:pt x="214" y="19"/>
                  </a:lnTo>
                  <a:lnTo>
                    <a:pt x="203" y="17"/>
                  </a:lnTo>
                  <a:lnTo>
                    <a:pt x="192" y="16"/>
                  </a:lnTo>
                  <a:lnTo>
                    <a:pt x="182" y="14"/>
                  </a:lnTo>
                  <a:lnTo>
                    <a:pt x="172" y="13"/>
                  </a:lnTo>
                  <a:lnTo>
                    <a:pt x="164" y="12"/>
                  </a:lnTo>
                  <a:lnTo>
                    <a:pt x="155" y="10"/>
                  </a:lnTo>
                  <a:lnTo>
                    <a:pt x="148" y="9"/>
                  </a:lnTo>
                  <a:lnTo>
                    <a:pt x="139" y="7"/>
                  </a:lnTo>
                  <a:lnTo>
                    <a:pt x="132" y="7"/>
                  </a:lnTo>
                  <a:lnTo>
                    <a:pt x="126" y="6"/>
                  </a:lnTo>
                  <a:lnTo>
                    <a:pt x="119" y="4"/>
                  </a:lnTo>
                  <a:lnTo>
                    <a:pt x="113" y="4"/>
                  </a:lnTo>
                  <a:lnTo>
                    <a:pt x="108" y="3"/>
                  </a:lnTo>
                  <a:lnTo>
                    <a:pt x="102" y="3"/>
                  </a:lnTo>
                  <a:lnTo>
                    <a:pt x="96" y="3"/>
                  </a:lnTo>
                  <a:lnTo>
                    <a:pt x="90" y="1"/>
                  </a:lnTo>
                  <a:lnTo>
                    <a:pt x="85" y="1"/>
                  </a:lnTo>
                  <a:lnTo>
                    <a:pt x="79" y="1"/>
                  </a:lnTo>
                  <a:lnTo>
                    <a:pt x="73" y="1"/>
                  </a:lnTo>
                  <a:lnTo>
                    <a:pt x="66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1908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52" name="Freeform 26"/>
            <p:cNvSpPr>
              <a:spLocks noChangeArrowheads="1"/>
            </p:cNvSpPr>
            <p:nvPr/>
          </p:nvSpPr>
          <p:spPr bwMode="auto">
            <a:xfrm>
              <a:off x="5750409" y="2819341"/>
              <a:ext cx="712787" cy="709612"/>
            </a:xfrm>
            <a:custGeom>
              <a:avLst/>
              <a:gdLst>
                <a:gd name="T0" fmla="*/ 2147483646 w 814"/>
                <a:gd name="T1" fmla="*/ 2147483646 h 814"/>
                <a:gd name="T2" fmla="*/ 2147483646 w 814"/>
                <a:gd name="T3" fmla="*/ 2147483646 h 814"/>
                <a:gd name="T4" fmla="*/ 2147483646 w 814"/>
                <a:gd name="T5" fmla="*/ 2147483646 h 814"/>
                <a:gd name="T6" fmla="*/ 2147483646 w 814"/>
                <a:gd name="T7" fmla="*/ 2147483646 h 814"/>
                <a:gd name="T8" fmla="*/ 2147483646 w 814"/>
                <a:gd name="T9" fmla="*/ 2147483646 h 814"/>
                <a:gd name="T10" fmla="*/ 2147483646 w 814"/>
                <a:gd name="T11" fmla="*/ 2147483646 h 814"/>
                <a:gd name="T12" fmla="*/ 2147483646 w 814"/>
                <a:gd name="T13" fmla="*/ 2147483646 h 814"/>
                <a:gd name="T14" fmla="*/ 2147483646 w 814"/>
                <a:gd name="T15" fmla="*/ 2147483646 h 814"/>
                <a:gd name="T16" fmla="*/ 2147483646 w 814"/>
                <a:gd name="T17" fmla="*/ 2147483646 h 814"/>
                <a:gd name="T18" fmla="*/ 2147483646 w 814"/>
                <a:gd name="T19" fmla="*/ 2147483646 h 814"/>
                <a:gd name="T20" fmla="*/ 0 w 814"/>
                <a:gd name="T21" fmla="*/ 2147483646 h 814"/>
                <a:gd name="T22" fmla="*/ 2147483646 w 814"/>
                <a:gd name="T23" fmla="*/ 2147483646 h 814"/>
                <a:gd name="T24" fmla="*/ 2147483646 w 814"/>
                <a:gd name="T25" fmla="*/ 2147483646 h 814"/>
                <a:gd name="T26" fmla="*/ 2147483646 w 814"/>
                <a:gd name="T27" fmla="*/ 2147483646 h 814"/>
                <a:gd name="T28" fmla="*/ 2147483646 w 814"/>
                <a:gd name="T29" fmla="*/ 2147483646 h 814"/>
                <a:gd name="T30" fmla="*/ 2147483646 w 814"/>
                <a:gd name="T31" fmla="*/ 2147483646 h 814"/>
                <a:gd name="T32" fmla="*/ 2147483646 w 814"/>
                <a:gd name="T33" fmla="*/ 2147483646 h 814"/>
                <a:gd name="T34" fmla="*/ 2147483646 w 814"/>
                <a:gd name="T35" fmla="*/ 2147483646 h 814"/>
                <a:gd name="T36" fmla="*/ 2147483646 w 814"/>
                <a:gd name="T37" fmla="*/ 2147483646 h 814"/>
                <a:gd name="T38" fmla="*/ 2147483646 w 814"/>
                <a:gd name="T39" fmla="*/ 2147483646 h 814"/>
                <a:gd name="T40" fmla="*/ 2147483646 w 814"/>
                <a:gd name="T41" fmla="*/ 2147483646 h 814"/>
                <a:gd name="T42" fmla="*/ 2147483646 w 814"/>
                <a:gd name="T43" fmla="*/ 2147483646 h 814"/>
                <a:gd name="T44" fmla="*/ 2147483646 w 814"/>
                <a:gd name="T45" fmla="*/ 2147483646 h 814"/>
                <a:gd name="T46" fmla="*/ 2147483646 w 814"/>
                <a:gd name="T47" fmla="*/ 2147483646 h 814"/>
                <a:gd name="T48" fmla="*/ 2147483646 w 814"/>
                <a:gd name="T49" fmla="*/ 2147483646 h 814"/>
                <a:gd name="T50" fmla="*/ 2147483646 w 814"/>
                <a:gd name="T51" fmla="*/ 2147483646 h 814"/>
                <a:gd name="T52" fmla="*/ 2147483646 w 814"/>
                <a:gd name="T53" fmla="*/ 2147483646 h 814"/>
                <a:gd name="T54" fmla="*/ 2147483646 w 814"/>
                <a:gd name="T55" fmla="*/ 2147483646 h 814"/>
                <a:gd name="T56" fmla="*/ 2147483646 w 814"/>
                <a:gd name="T57" fmla="*/ 2147483646 h 814"/>
                <a:gd name="T58" fmla="*/ 2147483646 w 814"/>
                <a:gd name="T59" fmla="*/ 2147483646 h 814"/>
                <a:gd name="T60" fmla="*/ 2147483646 w 814"/>
                <a:gd name="T61" fmla="*/ 2147483646 h 814"/>
                <a:gd name="T62" fmla="*/ 2147483646 w 814"/>
                <a:gd name="T63" fmla="*/ 2147483646 h 814"/>
                <a:gd name="T64" fmla="*/ 2147483646 w 814"/>
                <a:gd name="T65" fmla="*/ 2147483646 h 814"/>
                <a:gd name="T66" fmla="*/ 2147483646 w 814"/>
                <a:gd name="T67" fmla="*/ 2147483646 h 814"/>
                <a:gd name="T68" fmla="*/ 2147483646 w 814"/>
                <a:gd name="T69" fmla="*/ 2147483646 h 814"/>
                <a:gd name="T70" fmla="*/ 2147483646 w 814"/>
                <a:gd name="T71" fmla="*/ 2147483646 h 814"/>
                <a:gd name="T72" fmla="*/ 2147483646 w 814"/>
                <a:gd name="T73" fmla="*/ 2147483646 h 814"/>
                <a:gd name="T74" fmla="*/ 2147483646 w 814"/>
                <a:gd name="T75" fmla="*/ 2147483646 h 814"/>
                <a:gd name="T76" fmla="*/ 2147483646 w 814"/>
                <a:gd name="T77" fmla="*/ 2147483646 h 814"/>
                <a:gd name="T78" fmla="*/ 2147483646 w 814"/>
                <a:gd name="T79" fmla="*/ 2147483646 h 814"/>
                <a:gd name="T80" fmla="*/ 2147483646 w 814"/>
                <a:gd name="T81" fmla="*/ 2147483646 h 814"/>
                <a:gd name="T82" fmla="*/ 2147483646 w 814"/>
                <a:gd name="T83" fmla="*/ 2147483646 h 814"/>
                <a:gd name="T84" fmla="*/ 2147483646 w 814"/>
                <a:gd name="T85" fmla="*/ 2147483646 h 814"/>
                <a:gd name="T86" fmla="*/ 2147483646 w 814"/>
                <a:gd name="T87" fmla="*/ 0 h 81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14"/>
                <a:gd name="T133" fmla="*/ 0 h 814"/>
                <a:gd name="T134" fmla="*/ 814 w 814"/>
                <a:gd name="T135" fmla="*/ 814 h 81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14" h="814">
                  <a:moveTo>
                    <a:pt x="407" y="0"/>
                  </a:moveTo>
                  <a:lnTo>
                    <a:pt x="386" y="0"/>
                  </a:lnTo>
                  <a:lnTo>
                    <a:pt x="365" y="2"/>
                  </a:lnTo>
                  <a:lnTo>
                    <a:pt x="345" y="5"/>
                  </a:lnTo>
                  <a:lnTo>
                    <a:pt x="325" y="7"/>
                  </a:lnTo>
                  <a:lnTo>
                    <a:pt x="305" y="12"/>
                  </a:lnTo>
                  <a:lnTo>
                    <a:pt x="286" y="17"/>
                  </a:lnTo>
                  <a:lnTo>
                    <a:pt x="268" y="25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3" y="81"/>
                  </a:lnTo>
                  <a:lnTo>
                    <a:pt x="148" y="92"/>
                  </a:lnTo>
                  <a:lnTo>
                    <a:pt x="132" y="105"/>
                  </a:lnTo>
                  <a:lnTo>
                    <a:pt x="119" y="120"/>
                  </a:lnTo>
                  <a:lnTo>
                    <a:pt x="105" y="132"/>
                  </a:lnTo>
                  <a:lnTo>
                    <a:pt x="92" y="148"/>
                  </a:lnTo>
                  <a:lnTo>
                    <a:pt x="81" y="163"/>
                  </a:lnTo>
                  <a:lnTo>
                    <a:pt x="69" y="178"/>
                  </a:lnTo>
                  <a:lnTo>
                    <a:pt x="59" y="196"/>
                  </a:lnTo>
                  <a:lnTo>
                    <a:pt x="49" y="213"/>
                  </a:lnTo>
                  <a:lnTo>
                    <a:pt x="40" y="230"/>
                  </a:lnTo>
                  <a:lnTo>
                    <a:pt x="32" y="249"/>
                  </a:lnTo>
                  <a:lnTo>
                    <a:pt x="24" y="266"/>
                  </a:lnTo>
                  <a:lnTo>
                    <a:pt x="17" y="286"/>
                  </a:lnTo>
                  <a:lnTo>
                    <a:pt x="13" y="305"/>
                  </a:lnTo>
                  <a:lnTo>
                    <a:pt x="7" y="325"/>
                  </a:lnTo>
                  <a:lnTo>
                    <a:pt x="4" y="345"/>
                  </a:lnTo>
                  <a:lnTo>
                    <a:pt x="1" y="365"/>
                  </a:lnTo>
                  <a:lnTo>
                    <a:pt x="0" y="385"/>
                  </a:lnTo>
                  <a:lnTo>
                    <a:pt x="0" y="407"/>
                  </a:lnTo>
                  <a:lnTo>
                    <a:pt x="0" y="429"/>
                  </a:lnTo>
                  <a:lnTo>
                    <a:pt x="1" y="449"/>
                  </a:lnTo>
                  <a:lnTo>
                    <a:pt x="4" y="469"/>
                  </a:lnTo>
                  <a:lnTo>
                    <a:pt x="7" y="489"/>
                  </a:lnTo>
                  <a:lnTo>
                    <a:pt x="13" y="509"/>
                  </a:lnTo>
                  <a:lnTo>
                    <a:pt x="17" y="528"/>
                  </a:lnTo>
                  <a:lnTo>
                    <a:pt x="24" y="546"/>
                  </a:lnTo>
                  <a:lnTo>
                    <a:pt x="32" y="565"/>
                  </a:lnTo>
                  <a:lnTo>
                    <a:pt x="40" y="584"/>
                  </a:lnTo>
                  <a:lnTo>
                    <a:pt x="49" y="601"/>
                  </a:lnTo>
                  <a:lnTo>
                    <a:pt x="59" y="618"/>
                  </a:lnTo>
                  <a:lnTo>
                    <a:pt x="69" y="634"/>
                  </a:lnTo>
                  <a:lnTo>
                    <a:pt x="81" y="650"/>
                  </a:lnTo>
                  <a:lnTo>
                    <a:pt x="92" y="666"/>
                  </a:lnTo>
                  <a:lnTo>
                    <a:pt x="105" y="680"/>
                  </a:lnTo>
                  <a:lnTo>
                    <a:pt x="119" y="694"/>
                  </a:lnTo>
                  <a:lnTo>
                    <a:pt x="132" y="709"/>
                  </a:lnTo>
                  <a:lnTo>
                    <a:pt x="148" y="722"/>
                  </a:lnTo>
                  <a:lnTo>
                    <a:pt x="163" y="733"/>
                  </a:lnTo>
                  <a:lnTo>
                    <a:pt x="180" y="745"/>
                  </a:lnTo>
                  <a:lnTo>
                    <a:pt x="196" y="755"/>
                  </a:lnTo>
                  <a:lnTo>
                    <a:pt x="213" y="765"/>
                  </a:lnTo>
                  <a:lnTo>
                    <a:pt x="230" y="773"/>
                  </a:lnTo>
                  <a:lnTo>
                    <a:pt x="249" y="782"/>
                  </a:lnTo>
                  <a:lnTo>
                    <a:pt x="268" y="789"/>
                  </a:lnTo>
                  <a:lnTo>
                    <a:pt x="286" y="796"/>
                  </a:lnTo>
                  <a:lnTo>
                    <a:pt x="305" y="801"/>
                  </a:lnTo>
                  <a:lnTo>
                    <a:pt x="325" y="807"/>
                  </a:lnTo>
                  <a:lnTo>
                    <a:pt x="345" y="809"/>
                  </a:lnTo>
                  <a:lnTo>
                    <a:pt x="365" y="812"/>
                  </a:lnTo>
                  <a:lnTo>
                    <a:pt x="386" y="814"/>
                  </a:lnTo>
                  <a:lnTo>
                    <a:pt x="407" y="814"/>
                  </a:lnTo>
                  <a:lnTo>
                    <a:pt x="429" y="814"/>
                  </a:lnTo>
                  <a:lnTo>
                    <a:pt x="449" y="812"/>
                  </a:lnTo>
                  <a:lnTo>
                    <a:pt x="469" y="809"/>
                  </a:lnTo>
                  <a:lnTo>
                    <a:pt x="489" y="807"/>
                  </a:lnTo>
                  <a:lnTo>
                    <a:pt x="509" y="801"/>
                  </a:lnTo>
                  <a:lnTo>
                    <a:pt x="528" y="796"/>
                  </a:lnTo>
                  <a:lnTo>
                    <a:pt x="547" y="789"/>
                  </a:lnTo>
                  <a:lnTo>
                    <a:pt x="565" y="782"/>
                  </a:lnTo>
                  <a:lnTo>
                    <a:pt x="584" y="773"/>
                  </a:lnTo>
                  <a:lnTo>
                    <a:pt x="601" y="765"/>
                  </a:lnTo>
                  <a:lnTo>
                    <a:pt x="619" y="755"/>
                  </a:lnTo>
                  <a:lnTo>
                    <a:pt x="634" y="745"/>
                  </a:lnTo>
                  <a:lnTo>
                    <a:pt x="652" y="733"/>
                  </a:lnTo>
                  <a:lnTo>
                    <a:pt x="666" y="722"/>
                  </a:lnTo>
                  <a:lnTo>
                    <a:pt x="682" y="709"/>
                  </a:lnTo>
                  <a:lnTo>
                    <a:pt x="695" y="694"/>
                  </a:lnTo>
                  <a:lnTo>
                    <a:pt x="709" y="680"/>
                  </a:lnTo>
                  <a:lnTo>
                    <a:pt x="722" y="666"/>
                  </a:lnTo>
                  <a:lnTo>
                    <a:pt x="734" y="650"/>
                  </a:lnTo>
                  <a:lnTo>
                    <a:pt x="745" y="634"/>
                  </a:lnTo>
                  <a:lnTo>
                    <a:pt x="755" y="618"/>
                  </a:lnTo>
                  <a:lnTo>
                    <a:pt x="765" y="601"/>
                  </a:lnTo>
                  <a:lnTo>
                    <a:pt x="774" y="584"/>
                  </a:lnTo>
                  <a:lnTo>
                    <a:pt x="783" y="565"/>
                  </a:lnTo>
                  <a:lnTo>
                    <a:pt x="790" y="546"/>
                  </a:lnTo>
                  <a:lnTo>
                    <a:pt x="797" y="528"/>
                  </a:lnTo>
                  <a:lnTo>
                    <a:pt x="801" y="509"/>
                  </a:lnTo>
                  <a:lnTo>
                    <a:pt x="807" y="489"/>
                  </a:lnTo>
                  <a:lnTo>
                    <a:pt x="810" y="469"/>
                  </a:lnTo>
                  <a:lnTo>
                    <a:pt x="813" y="449"/>
                  </a:lnTo>
                  <a:lnTo>
                    <a:pt x="814" y="429"/>
                  </a:lnTo>
                  <a:lnTo>
                    <a:pt x="814" y="407"/>
                  </a:lnTo>
                  <a:lnTo>
                    <a:pt x="814" y="385"/>
                  </a:lnTo>
                  <a:lnTo>
                    <a:pt x="813" y="365"/>
                  </a:lnTo>
                  <a:lnTo>
                    <a:pt x="810" y="345"/>
                  </a:lnTo>
                  <a:lnTo>
                    <a:pt x="807" y="325"/>
                  </a:lnTo>
                  <a:lnTo>
                    <a:pt x="801" y="305"/>
                  </a:lnTo>
                  <a:lnTo>
                    <a:pt x="797" y="286"/>
                  </a:lnTo>
                  <a:lnTo>
                    <a:pt x="790" y="266"/>
                  </a:lnTo>
                  <a:lnTo>
                    <a:pt x="783" y="249"/>
                  </a:lnTo>
                  <a:lnTo>
                    <a:pt x="774" y="230"/>
                  </a:lnTo>
                  <a:lnTo>
                    <a:pt x="765" y="213"/>
                  </a:lnTo>
                  <a:lnTo>
                    <a:pt x="755" y="196"/>
                  </a:lnTo>
                  <a:lnTo>
                    <a:pt x="745" y="178"/>
                  </a:lnTo>
                  <a:lnTo>
                    <a:pt x="734" y="163"/>
                  </a:lnTo>
                  <a:lnTo>
                    <a:pt x="722" y="148"/>
                  </a:lnTo>
                  <a:lnTo>
                    <a:pt x="709" y="132"/>
                  </a:lnTo>
                  <a:lnTo>
                    <a:pt x="695" y="120"/>
                  </a:lnTo>
                  <a:lnTo>
                    <a:pt x="682" y="105"/>
                  </a:lnTo>
                  <a:lnTo>
                    <a:pt x="666" y="92"/>
                  </a:lnTo>
                  <a:lnTo>
                    <a:pt x="652" y="81"/>
                  </a:lnTo>
                  <a:lnTo>
                    <a:pt x="634" y="69"/>
                  </a:lnTo>
                  <a:lnTo>
                    <a:pt x="619" y="59"/>
                  </a:lnTo>
                  <a:lnTo>
                    <a:pt x="601" y="49"/>
                  </a:lnTo>
                  <a:lnTo>
                    <a:pt x="584" y="39"/>
                  </a:lnTo>
                  <a:lnTo>
                    <a:pt x="565" y="32"/>
                  </a:lnTo>
                  <a:lnTo>
                    <a:pt x="547" y="25"/>
                  </a:lnTo>
                  <a:lnTo>
                    <a:pt x="528" y="17"/>
                  </a:lnTo>
                  <a:lnTo>
                    <a:pt x="509" y="12"/>
                  </a:lnTo>
                  <a:lnTo>
                    <a:pt x="489" y="7"/>
                  </a:lnTo>
                  <a:lnTo>
                    <a:pt x="469" y="5"/>
                  </a:lnTo>
                  <a:lnTo>
                    <a:pt x="449" y="2"/>
                  </a:lnTo>
                  <a:lnTo>
                    <a:pt x="429" y="0"/>
                  </a:lnTo>
                  <a:lnTo>
                    <a:pt x="407" y="0"/>
                  </a:lnTo>
                </a:path>
              </a:pathLst>
            </a:custGeom>
            <a:solidFill>
              <a:srgbClr val="FFFFFF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53" name="Rectangle 27"/>
            <p:cNvSpPr>
              <a:spLocks noChangeArrowheads="1"/>
            </p:cNvSpPr>
            <p:nvPr/>
          </p:nvSpPr>
          <p:spPr bwMode="auto">
            <a:xfrm>
              <a:off x="7898296" y="3036828"/>
              <a:ext cx="913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7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52254" name="Rectangle 28"/>
            <p:cNvSpPr>
              <a:spLocks noChangeArrowheads="1"/>
            </p:cNvSpPr>
            <p:nvPr/>
          </p:nvSpPr>
          <p:spPr bwMode="auto">
            <a:xfrm>
              <a:off x="6090134" y="3059053"/>
              <a:ext cx="18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B </a:t>
              </a:r>
            </a:p>
          </p:txBody>
        </p:sp>
        <p:sp>
          <p:nvSpPr>
            <p:cNvPr id="52255" name="Rectangle 29"/>
            <p:cNvSpPr>
              <a:spLocks noChangeArrowheads="1"/>
            </p:cNvSpPr>
            <p:nvPr/>
          </p:nvSpPr>
          <p:spPr bwMode="auto">
            <a:xfrm>
              <a:off x="1756259" y="3041591"/>
              <a:ext cx="18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52256" name="Rectangle 30"/>
            <p:cNvSpPr>
              <a:spLocks noChangeArrowheads="1"/>
            </p:cNvSpPr>
            <p:nvPr/>
          </p:nvSpPr>
          <p:spPr bwMode="auto">
            <a:xfrm>
              <a:off x="2186471" y="3041591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52257" name="Rectangle 31"/>
            <p:cNvSpPr>
              <a:spLocks noChangeArrowheads="1"/>
            </p:cNvSpPr>
            <p:nvPr/>
          </p:nvSpPr>
          <p:spPr bwMode="auto">
            <a:xfrm>
              <a:off x="1983271" y="3041591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58" name="Rectangle 32"/>
            <p:cNvSpPr>
              <a:spLocks noChangeArrowheads="1"/>
            </p:cNvSpPr>
            <p:nvPr/>
          </p:nvSpPr>
          <p:spPr bwMode="auto">
            <a:xfrm>
              <a:off x="2449996" y="3041591"/>
              <a:ext cx="1314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52259" name="Rectangle 33"/>
            <p:cNvSpPr>
              <a:spLocks noChangeArrowheads="1"/>
            </p:cNvSpPr>
            <p:nvPr/>
          </p:nvSpPr>
          <p:spPr bwMode="auto">
            <a:xfrm>
              <a:off x="2815121" y="3041591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52260" name="Rectangle 34"/>
            <p:cNvSpPr>
              <a:spLocks noChangeArrowheads="1"/>
            </p:cNvSpPr>
            <p:nvPr/>
          </p:nvSpPr>
          <p:spPr bwMode="auto">
            <a:xfrm>
              <a:off x="2615096" y="3041591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61" name="Freeform 35"/>
            <p:cNvSpPr>
              <a:spLocks noChangeArrowheads="1"/>
            </p:cNvSpPr>
            <p:nvPr/>
          </p:nvSpPr>
          <p:spPr bwMode="auto">
            <a:xfrm>
              <a:off x="3939071" y="2617728"/>
              <a:ext cx="76200" cy="152400"/>
            </a:xfrm>
            <a:custGeom>
              <a:avLst/>
              <a:gdLst>
                <a:gd name="T0" fmla="*/ 0 w 86"/>
                <a:gd name="T1" fmla="*/ 0 h 172"/>
                <a:gd name="T2" fmla="*/ 2147483646 w 86"/>
                <a:gd name="T3" fmla="*/ 2147483646 h 172"/>
                <a:gd name="T4" fmla="*/ 2147483646 w 86"/>
                <a:gd name="T5" fmla="*/ 0 h 172"/>
                <a:gd name="T6" fmla="*/ 2147483646 w 86"/>
                <a:gd name="T7" fmla="*/ 0 h 172"/>
                <a:gd name="T8" fmla="*/ 0 w 86"/>
                <a:gd name="T9" fmla="*/ 0 h 1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72"/>
                <a:gd name="T17" fmla="*/ 86 w 86"/>
                <a:gd name="T18" fmla="*/ 172 h 1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72">
                  <a:moveTo>
                    <a:pt x="0" y="0"/>
                  </a:moveTo>
                  <a:lnTo>
                    <a:pt x="29" y="172"/>
                  </a:lnTo>
                  <a:lnTo>
                    <a:pt x="86" y="0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2262" name="Line 36"/>
            <p:cNvSpPr>
              <a:spLocks noChangeShapeType="1"/>
            </p:cNvSpPr>
            <p:nvPr/>
          </p:nvSpPr>
          <p:spPr bwMode="auto">
            <a:xfrm flipV="1">
              <a:off x="3962884" y="2290703"/>
              <a:ext cx="1587" cy="328613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/>
            </a:p>
          </p:txBody>
        </p:sp>
        <p:sp>
          <p:nvSpPr>
            <p:cNvPr id="52263" name="Rectangle 37"/>
            <p:cNvSpPr>
              <a:spLocks noChangeArrowheads="1"/>
            </p:cNvSpPr>
            <p:nvPr/>
          </p:nvSpPr>
          <p:spPr bwMode="auto">
            <a:xfrm>
              <a:off x="2372209" y="3036828"/>
              <a:ext cx="913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7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52264" name="Rectangle 38"/>
            <p:cNvSpPr>
              <a:spLocks noChangeArrowheads="1"/>
            </p:cNvSpPr>
            <p:nvPr/>
          </p:nvSpPr>
          <p:spPr bwMode="auto">
            <a:xfrm>
              <a:off x="3781909" y="1963678"/>
              <a:ext cx="5081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Reset </a:t>
              </a:r>
            </a:p>
          </p:txBody>
        </p:sp>
        <p:sp>
          <p:nvSpPr>
            <p:cNvPr id="52265" name="Rectangle 39"/>
            <p:cNvSpPr>
              <a:spLocks noChangeArrowheads="1"/>
            </p:cNvSpPr>
            <p:nvPr/>
          </p:nvSpPr>
          <p:spPr bwMode="auto">
            <a:xfrm>
              <a:off x="4478821" y="2309753"/>
              <a:ext cx="1875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52266" name="Rectangle 40"/>
            <p:cNvSpPr>
              <a:spLocks noChangeArrowheads="1"/>
            </p:cNvSpPr>
            <p:nvPr/>
          </p:nvSpPr>
          <p:spPr bwMode="auto">
            <a:xfrm>
              <a:off x="4909034" y="2309753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52267" name="Rectangle 41"/>
            <p:cNvSpPr>
              <a:spLocks noChangeArrowheads="1"/>
            </p:cNvSpPr>
            <p:nvPr/>
          </p:nvSpPr>
          <p:spPr bwMode="auto">
            <a:xfrm>
              <a:off x="4704246" y="2309753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68" name="Rectangle 42"/>
            <p:cNvSpPr>
              <a:spLocks noChangeArrowheads="1"/>
            </p:cNvSpPr>
            <p:nvPr/>
          </p:nvSpPr>
          <p:spPr bwMode="auto">
            <a:xfrm>
              <a:off x="5172559" y="2309753"/>
              <a:ext cx="13144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52269" name="Rectangle 43"/>
            <p:cNvSpPr>
              <a:spLocks noChangeArrowheads="1"/>
            </p:cNvSpPr>
            <p:nvPr/>
          </p:nvSpPr>
          <p:spPr bwMode="auto">
            <a:xfrm>
              <a:off x="5539271" y="2309753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52270" name="Rectangle 44"/>
            <p:cNvSpPr>
              <a:spLocks noChangeArrowheads="1"/>
            </p:cNvSpPr>
            <p:nvPr/>
          </p:nvSpPr>
          <p:spPr bwMode="auto">
            <a:xfrm>
              <a:off x="5336071" y="2309753"/>
              <a:ext cx="16671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52271" name="Rectangle 45"/>
            <p:cNvSpPr>
              <a:spLocks noChangeArrowheads="1"/>
            </p:cNvSpPr>
            <p:nvPr/>
          </p:nvSpPr>
          <p:spPr bwMode="auto">
            <a:xfrm>
              <a:off x="5094771" y="2304991"/>
              <a:ext cx="913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7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</p:grpSp>
      <p:sp>
        <p:nvSpPr>
          <p:cNvPr id="52272" name="CaixaDeTexto 47"/>
          <p:cNvSpPr txBox="1">
            <a:spLocks noChangeArrowheads="1"/>
          </p:cNvSpPr>
          <p:nvPr/>
        </p:nvSpPr>
        <p:spPr bwMode="auto">
          <a:xfrm>
            <a:off x="93965" y="1008491"/>
            <a:ext cx="57310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+mn-lt"/>
              </a:rPr>
              <a:t>Que tipo de máquina de estados é esta?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+mn-lt"/>
              </a:rPr>
              <a:t>O que faz esta FSM 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046" y="4233652"/>
            <a:ext cx="3889858" cy="155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FSM </a:t>
            </a:r>
            <a:r>
              <a:rPr lang="pt-BR" altLang="pt-BR" dirty="0" err="1"/>
              <a:t>Mealy</a:t>
            </a:r>
            <a:endParaRPr lang="pt-BR" altLang="pt-BR" dirty="0"/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0864" y="3991187"/>
            <a:ext cx="58832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547CA-417A-0638-01E6-1476331A037D}"/>
              </a:ext>
            </a:extLst>
          </p:cNvPr>
          <p:cNvSpPr txBox="1"/>
          <p:nvPr/>
        </p:nvSpPr>
        <p:spPr>
          <a:xfrm>
            <a:off x="761134" y="1374524"/>
            <a:ext cx="559810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mealy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logic clock, reset,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logic w,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</a:t>
            </a:r>
            <a:r>
              <a:rPr lang="en-US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z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029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/>
          <p:cNvSpPr/>
          <p:nvPr/>
        </p:nvSpPr>
        <p:spPr bwMode="auto">
          <a:xfrm>
            <a:off x="-218661" y="657225"/>
            <a:ext cx="9581322" cy="615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78750-6EE1-C162-562B-C0A73D52B821}"/>
              </a:ext>
            </a:extLst>
          </p:cNvPr>
          <p:cNvSpPr txBox="1"/>
          <p:nvPr/>
        </p:nvSpPr>
        <p:spPr>
          <a:xfrm>
            <a:off x="2913413" y="138161"/>
            <a:ext cx="6322568" cy="7453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mealy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clock, reset,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w,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z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	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Definição</a:t>
            </a:r>
            <a:r>
              <a:rPr lang="en-US" sz="1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dos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estados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typedef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[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 A, B, C } state;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state EA, PE;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@(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clock 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reset) 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(reset)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A;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else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PE;</a:t>
            </a: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end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3B3B3B"/>
                </a:solidFill>
                <a:latin typeface="Menlo" panose="020B0609030804020204" pitchFamily="49" charset="0"/>
              </a:rPr>
              <a:t>always_comb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begin</a:t>
            </a:r>
            <a:endParaRPr lang="en-US" sz="14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008000"/>
                </a:solidFill>
                <a:latin typeface="Menlo" panose="020B0609030804020204" pitchFamily="49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Menlo" panose="020B0609030804020204" pitchFamily="49" charset="0"/>
              </a:rPr>
              <a:t>// Default</a:t>
            </a:r>
            <a:endParaRPr lang="en-US" sz="1400" b="1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b="1" dirty="0">
                <a:solidFill>
                  <a:srgbClr val="3B3B3B"/>
                </a:solidFill>
                <a:latin typeface="Menlo" panose="020B0609030804020204" pitchFamily="49" charset="0"/>
              </a:rPr>
              <a:t>      PE </a:t>
            </a:r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3B3B3B"/>
                </a:solidFill>
                <a:latin typeface="Menlo" panose="020B0609030804020204" pitchFamily="49" charset="0"/>
              </a:rPr>
              <a:t> A;</a:t>
            </a:r>
          </a:p>
          <a:p>
            <a:pPr>
              <a:lnSpc>
                <a:spcPts val="1350"/>
              </a:lnSpc>
              <a:buNone/>
            </a:pPr>
            <a:r>
              <a:rPr lang="en-US" sz="1400" b="1" dirty="0">
                <a:solidFill>
                  <a:srgbClr val="098658"/>
                </a:solidFill>
                <a:latin typeface="Menlo" panose="020B0609030804020204" pitchFamily="49" charset="0"/>
              </a:rPr>
              <a:t>      z</a:t>
            </a:r>
            <a:r>
              <a:rPr lang="en-US" sz="1400" b="1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b="1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098658"/>
                </a:solidFill>
                <a:latin typeface="Menlo" panose="020B0609030804020204" pitchFamily="49" charset="0"/>
              </a:rPr>
              <a:t>1'b0</a:t>
            </a:r>
            <a:r>
              <a:rPr lang="en-US" sz="1400" b="1" dirty="0">
                <a:solidFill>
                  <a:srgbClr val="3B3B3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b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</a:b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     </a:t>
            </a:r>
            <a:r>
              <a:rPr lang="en-US" sz="1400" b="1" dirty="0">
                <a:solidFill>
                  <a:srgbClr val="3B3B3B"/>
                </a:solidFill>
                <a:latin typeface="Menlo" panose="020B0609030804020204" pitchFamily="49" charset="0"/>
              </a:rPr>
              <a:t>unique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case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(EA)</a:t>
            </a: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	A: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begin</a:t>
            </a:r>
            <a:endParaRPr lang="en-US" sz="14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		PE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(w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98658"/>
                </a:solidFill>
                <a:latin typeface="Menlo" panose="020B0609030804020204" pitchFamily="49" charset="0"/>
              </a:rPr>
              <a:t>1'b0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) ? A : B;</a:t>
            </a: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098658"/>
                </a:solidFill>
                <a:latin typeface="Menlo" panose="020B0609030804020204" pitchFamily="49" charset="0"/>
              </a:rPr>
              <a:t>		z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98658"/>
                </a:solidFill>
                <a:latin typeface="Menlo" panose="020B0609030804020204" pitchFamily="49" charset="0"/>
              </a:rPr>
              <a:t>1'b0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	    end</a:t>
            </a:r>
            <a:endParaRPr lang="en-US" sz="14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	B: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begin</a:t>
            </a:r>
            <a:endParaRPr lang="en-US" sz="14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		PE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(w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98658"/>
                </a:solidFill>
                <a:latin typeface="Menlo" panose="020B0609030804020204" pitchFamily="49" charset="0"/>
              </a:rPr>
              <a:t>1'b0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) ? A : B;</a:t>
            </a: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098658"/>
                </a:solidFill>
                <a:latin typeface="Menlo" panose="020B0609030804020204" pitchFamily="49" charset="0"/>
              </a:rPr>
              <a:t>		z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Menlo" panose="020B0609030804020204" pitchFamily="49" charset="0"/>
              </a:rPr>
              <a:t> w;</a:t>
            </a: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	    end</a:t>
            </a:r>
            <a:endParaRPr lang="en-US" sz="14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endcase</a:t>
            </a:r>
            <a:endParaRPr lang="en-US" sz="14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    end</a:t>
            </a:r>
            <a:endParaRPr lang="en-US" sz="1400" dirty="0">
              <a:solidFill>
                <a:srgbClr val="3B3B3B"/>
              </a:solidFill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r>
              <a:rPr lang="en-US" sz="14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tabLst>
                <a:tab pos="392113" algn="l"/>
                <a:tab pos="793750" algn="l"/>
                <a:tab pos="1020763" algn="l"/>
                <a:tab pos="1238250" algn="l"/>
                <a:tab pos="1589088" algn="l"/>
                <a:tab pos="1724025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344903" y="1425141"/>
            <a:ext cx="19589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7347" rIns="90000" bIns="45000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1400" dirty="0">
                <a:solidFill>
                  <a:srgbClr val="008000"/>
                </a:solidFill>
                <a:latin typeface="+mn-lt"/>
              </a:rPr>
              <a:t>Create a user-defined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1400" dirty="0">
                <a:solidFill>
                  <a:srgbClr val="008000"/>
                </a:solidFill>
                <a:latin typeface="+mn-lt"/>
              </a:rPr>
              <a:t>signal type.</a:t>
            </a: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2303878" y="1628634"/>
            <a:ext cx="685800" cy="158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3200">
              <a:latin typeface="+mn-lt"/>
            </a:endParaRPr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3034145" y="1425141"/>
            <a:ext cx="1151515" cy="367097"/>
          </a:xfrm>
          <a:prstGeom prst="ellipse">
            <a:avLst/>
          </a:prstGeom>
          <a:solidFill>
            <a:srgbClr val="008000">
              <a:alpha val="9804"/>
            </a:srgb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2400">
              <a:latin typeface="+mn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5B7E9E-B7D9-6F40-9A8D-734E3B5E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169" y="2600235"/>
            <a:ext cx="3862252" cy="1023392"/>
          </a:xfrm>
          <a:prstGeom prst="rect">
            <a:avLst/>
          </a:prstGeom>
        </p:spPr>
      </p:pic>
      <p:sp>
        <p:nvSpPr>
          <p:cNvPr id="3" name="Oval 7">
            <a:extLst>
              <a:ext uri="{FF2B5EF4-FFF2-40B4-BE49-F238E27FC236}">
                <a16:creationId xmlns:a16="http://schemas.microsoft.com/office/drawing/2014/main" id="{33E9EF14-75DA-FEB5-F6B6-21DE7A6B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13" y="5136818"/>
            <a:ext cx="1151515" cy="367097"/>
          </a:xfrm>
          <a:prstGeom prst="ellipse">
            <a:avLst/>
          </a:prstGeom>
          <a:solidFill>
            <a:srgbClr val="008000">
              <a:alpha val="9804"/>
            </a:srgb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2400">
              <a:latin typeface="+mn-lt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6D8FC9F4-93D0-38C6-9A3A-7EB80AC0F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12" y="5833678"/>
            <a:ext cx="1151515" cy="367097"/>
          </a:xfrm>
          <a:prstGeom prst="ellipse">
            <a:avLst/>
          </a:prstGeom>
          <a:solidFill>
            <a:srgbClr val="008000">
              <a:alpha val="9804"/>
            </a:srgbClr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2400">
              <a:latin typeface="+mn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B4F7122-199E-CCE0-2839-0AB325B53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38" y="5222301"/>
            <a:ext cx="19589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57347" rIns="90000" bIns="45000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sz="1400" noProof="0" dirty="0">
                <a:solidFill>
                  <a:srgbClr val="008000"/>
                </a:solidFill>
                <a:latin typeface="+mn-lt"/>
              </a:rPr>
              <a:t>Saídas definidas em função do</a:t>
            </a:r>
            <a:br>
              <a:rPr lang="pt-BR" sz="1400" noProof="0" dirty="0">
                <a:solidFill>
                  <a:srgbClr val="008000"/>
                </a:solidFill>
                <a:latin typeface="+mn-lt"/>
              </a:rPr>
            </a:br>
            <a:r>
              <a:rPr lang="pt-BR" sz="1400" noProof="0" dirty="0" err="1">
                <a:solidFill>
                  <a:srgbClr val="008000"/>
                </a:solidFill>
                <a:latin typeface="+mn-lt"/>
              </a:rPr>
              <a:t>EA</a:t>
            </a:r>
            <a:r>
              <a:rPr lang="pt-BR" sz="1400" noProof="0" dirty="0">
                <a:solidFill>
                  <a:srgbClr val="008000"/>
                </a:solidFill>
                <a:latin typeface="+mn-lt"/>
              </a:rPr>
              <a:t> e das entradas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EC4FC7D8-E97E-4354-AE8A-29DAA8FA0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3413" y="5319251"/>
            <a:ext cx="1529874" cy="113607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3200">
              <a:latin typeface="+mn-lt"/>
            </a:endParaRP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45B3296B-CAF9-ED10-1473-2919B1C36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513" y="5503914"/>
            <a:ext cx="2001488" cy="490537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 sz="3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32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4E3E5DC-334C-40E6-A292-2ACCFF61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0" y="859777"/>
            <a:ext cx="7772400" cy="14865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C9DF40-4922-9D45-AB3B-0DBA4F0C89A9}"/>
              </a:ext>
            </a:extLst>
          </p:cNvPr>
          <p:cNvSpPr txBox="1">
            <a:spLocks/>
          </p:cNvSpPr>
          <p:nvPr/>
        </p:nvSpPr>
        <p:spPr>
          <a:xfrm>
            <a:off x="0" y="205408"/>
            <a:ext cx="9144000" cy="65184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kern="0" dirty="0"/>
              <a:t>Voltando ao exemplo da sinaleira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F06618-480E-6D4F-8C33-E696B9393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759" y="2428632"/>
            <a:ext cx="2036902" cy="148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3A41E06-3FAB-1445-AD0D-AA8CFFF8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7467" y="2405786"/>
            <a:ext cx="1766247" cy="173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C651026-9B19-3941-8E79-FA629D696CFC}"/>
              </a:ext>
            </a:extLst>
          </p:cNvPr>
          <p:cNvCxnSpPr/>
          <p:nvPr/>
        </p:nvCxnSpPr>
        <p:spPr bwMode="auto">
          <a:xfrm>
            <a:off x="1567248" y="1304761"/>
            <a:ext cx="192478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79E11B3-6BD6-254C-BC9F-CAEB956F5697}"/>
              </a:ext>
            </a:extLst>
          </p:cNvPr>
          <p:cNvCxnSpPr>
            <a:cxnSpLocks/>
          </p:cNvCxnSpPr>
          <p:nvPr/>
        </p:nvCxnSpPr>
        <p:spPr bwMode="auto">
          <a:xfrm>
            <a:off x="3489525" y="1396981"/>
            <a:ext cx="188632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BE0E1DB-CA36-2E49-84C2-B5493A5DBE35}"/>
              </a:ext>
            </a:extLst>
          </p:cNvPr>
          <p:cNvCxnSpPr>
            <a:cxnSpLocks/>
          </p:cNvCxnSpPr>
          <p:nvPr/>
        </p:nvCxnSpPr>
        <p:spPr bwMode="auto">
          <a:xfrm>
            <a:off x="5414331" y="1304761"/>
            <a:ext cx="18863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2B2BD44-FE96-2B46-9A3F-C9F453165DD6}"/>
              </a:ext>
            </a:extLst>
          </p:cNvPr>
          <p:cNvCxnSpPr>
            <a:cxnSpLocks/>
          </p:cNvCxnSpPr>
          <p:nvPr/>
        </p:nvCxnSpPr>
        <p:spPr bwMode="auto">
          <a:xfrm>
            <a:off x="7300641" y="1397106"/>
            <a:ext cx="7364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5D8D749B-3B87-D04E-BCDE-2A2992303654}"/>
              </a:ext>
            </a:extLst>
          </p:cNvPr>
          <p:cNvSpPr txBox="1">
            <a:spLocks/>
          </p:cNvSpPr>
          <p:nvPr/>
        </p:nvSpPr>
        <p:spPr>
          <a:xfrm>
            <a:off x="1338834" y="1630050"/>
            <a:ext cx="1444732" cy="3550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sz="1100" kern="0" dirty="0" err="1">
                <a:solidFill>
                  <a:srgbClr val="0432FF"/>
                </a:solidFill>
              </a:rPr>
              <a:t>green</a:t>
            </a:r>
            <a:endParaRPr lang="pt-BR" altLang="pt-BR" sz="2400" kern="0" dirty="0">
              <a:solidFill>
                <a:srgbClr val="0432FF"/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E7B6A54-08AC-9A44-A847-90639185A4EF}"/>
              </a:ext>
            </a:extLst>
          </p:cNvPr>
          <p:cNvSpPr txBox="1">
            <a:spLocks/>
          </p:cNvSpPr>
          <p:nvPr/>
        </p:nvSpPr>
        <p:spPr>
          <a:xfrm>
            <a:off x="1865859" y="1840398"/>
            <a:ext cx="1444732" cy="3550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sz="1100" kern="0" dirty="0" err="1">
                <a:solidFill>
                  <a:srgbClr val="0432FF"/>
                </a:solidFill>
              </a:rPr>
              <a:t>red</a:t>
            </a:r>
            <a:endParaRPr lang="pt-BR" altLang="pt-BR" sz="2400" kern="0" dirty="0">
              <a:solidFill>
                <a:srgbClr val="0432FF"/>
              </a:solidFill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8E6B2587-FE95-D943-BFFD-9F1A8D890176}"/>
              </a:ext>
            </a:extLst>
          </p:cNvPr>
          <p:cNvSpPr txBox="1">
            <a:spLocks/>
          </p:cNvSpPr>
          <p:nvPr/>
        </p:nvSpPr>
        <p:spPr>
          <a:xfrm>
            <a:off x="3834942" y="1850826"/>
            <a:ext cx="1444732" cy="3550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sz="1100" kern="0" dirty="0" err="1">
                <a:solidFill>
                  <a:srgbClr val="0432FF"/>
                </a:solidFill>
              </a:rPr>
              <a:t>green</a:t>
            </a:r>
            <a:endParaRPr lang="pt-BR" altLang="pt-BR" sz="2400" kern="0" dirty="0">
              <a:solidFill>
                <a:srgbClr val="0432FF"/>
              </a:solidFill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DD4B188-C9FB-814F-BB13-3E4727D978B7}"/>
              </a:ext>
            </a:extLst>
          </p:cNvPr>
          <p:cNvSpPr txBox="1">
            <a:spLocks/>
          </p:cNvSpPr>
          <p:nvPr/>
        </p:nvSpPr>
        <p:spPr>
          <a:xfrm>
            <a:off x="3817932" y="1639227"/>
            <a:ext cx="1444732" cy="3550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sz="1100" kern="0" dirty="0" err="1">
                <a:solidFill>
                  <a:srgbClr val="0432FF"/>
                </a:solidFill>
              </a:rPr>
              <a:t>red</a:t>
            </a:r>
            <a:endParaRPr lang="pt-BR" altLang="pt-BR" sz="2400" kern="0" dirty="0">
              <a:solidFill>
                <a:srgbClr val="0432FF"/>
              </a:solidFill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981D1C24-A675-9646-99A9-EBE704330672}"/>
              </a:ext>
            </a:extLst>
          </p:cNvPr>
          <p:cNvSpPr txBox="1">
            <a:spLocks/>
          </p:cNvSpPr>
          <p:nvPr/>
        </p:nvSpPr>
        <p:spPr>
          <a:xfrm>
            <a:off x="3524674" y="1516602"/>
            <a:ext cx="293258" cy="3550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sz="1100" kern="0" dirty="0" err="1">
                <a:solidFill>
                  <a:srgbClr val="0432FF"/>
                </a:solidFill>
              </a:rPr>
              <a:t>Y</a:t>
            </a:r>
            <a:endParaRPr lang="pt-BR" altLang="pt-BR" sz="2400" kern="0" dirty="0">
              <a:solidFill>
                <a:srgbClr val="0432FF"/>
              </a:solidFill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63ED3C73-197A-6046-BFB1-986A59F0B296}"/>
              </a:ext>
            </a:extLst>
          </p:cNvPr>
          <p:cNvSpPr txBox="1">
            <a:spLocks/>
          </p:cNvSpPr>
          <p:nvPr/>
        </p:nvSpPr>
        <p:spPr>
          <a:xfrm>
            <a:off x="5465716" y="1744899"/>
            <a:ext cx="293258" cy="35504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sz="1100" kern="0" dirty="0" err="1">
                <a:solidFill>
                  <a:srgbClr val="0432FF"/>
                </a:solidFill>
              </a:rPr>
              <a:t>Y</a:t>
            </a:r>
            <a:endParaRPr lang="pt-BR" altLang="pt-BR" sz="2400" kern="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B9D70-EF5E-EDBB-5E0C-C78812DEA308}"/>
              </a:ext>
            </a:extLst>
          </p:cNvPr>
          <p:cNvSpPr txBox="1"/>
          <p:nvPr/>
        </p:nvSpPr>
        <p:spPr>
          <a:xfrm>
            <a:off x="5140613" y="2438520"/>
            <a:ext cx="45021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Transições de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always_comb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case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(Ta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(Tb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	default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</a:rPr>
              <a:t>  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Saída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La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depende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do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atual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assign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(EA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2'b01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	     (EA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2'b10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				    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2'b00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Saída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Lb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depende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do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atual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assign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Lb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(EA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2'b01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 		     (EA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2'b10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-US" sz="1200" dirty="0">
                <a:solidFill>
                  <a:srgbClr val="098658"/>
                </a:solidFill>
                <a:latin typeface="Menlo" panose="020B0609030804020204" pitchFamily="49" charset="0"/>
              </a:rPr>
              <a:t>    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2'b00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4547C-A7CB-E901-75D9-D036D86BBAEE}"/>
              </a:ext>
            </a:extLst>
          </p:cNvPr>
          <p:cNvSpPr txBox="1"/>
          <p:nvPr/>
        </p:nvSpPr>
        <p:spPr>
          <a:xfrm>
            <a:off x="0" y="4005566"/>
            <a:ext cx="55984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fsm1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reset, Ta, Tb,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La,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Lb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typedef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} state;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state EA, PE;</a:t>
            </a: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Estado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atual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@(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reset)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(reset)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EA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else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EA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PE;</a:t>
            </a:r>
          </a:p>
          <a:p>
            <a:pPr>
              <a:buNone/>
              <a:tabLst>
                <a:tab pos="442913" algn="l"/>
                <a:tab pos="660400" algn="l"/>
                <a:tab pos="887413" algn="l"/>
                <a:tab pos="1196975" algn="l"/>
              </a:tabLst>
            </a:pP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F37758-3B34-83AB-0AA4-AF3756F98274}"/>
              </a:ext>
            </a:extLst>
          </p:cNvPr>
          <p:cNvCxnSpPr/>
          <p:nvPr/>
        </p:nvCxnSpPr>
        <p:spPr bwMode="auto">
          <a:xfrm>
            <a:off x="5171786" y="2576945"/>
            <a:ext cx="0" cy="40756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5418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0" y="-80010"/>
            <a:ext cx="9144000" cy="101727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pt-BR" altLang="pt-BR" sz="2600" kern="0" dirty="0"/>
              <a:t>FSM 1 - EXERCÍCIO - MÁQUINA DE ESTADOS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4" name="Rectangle 307"/>
          <p:cNvSpPr txBox="1">
            <a:spLocks noChangeArrowheads="1"/>
          </p:cNvSpPr>
          <p:nvPr/>
        </p:nvSpPr>
        <p:spPr>
          <a:xfrm>
            <a:off x="406399" y="1094657"/>
            <a:ext cx="8470583" cy="50433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kern="0" dirty="0">
                <a:solidFill>
                  <a:srgbClr val="0432FF"/>
                </a:solidFill>
              </a:rPr>
              <a:t>Desenhe a FSM equivalente e  diga de que tipo é esta FSM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CA77FF-653B-B24A-AC36-2A53F3CB04C7}"/>
              </a:ext>
            </a:extLst>
          </p:cNvPr>
          <p:cNvSpPr/>
          <p:nvPr/>
        </p:nvSpPr>
        <p:spPr>
          <a:xfrm>
            <a:off x="3989152" y="3299734"/>
            <a:ext cx="64633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tabLst>
                <a:tab pos="1255651" algn="l"/>
                <a:tab pos="1485826" algn="l"/>
                <a:tab pos="2006500" algn="l"/>
                <a:tab pos="2627181" algn="l"/>
                <a:tab pos="3146267" algn="l"/>
              </a:tabLst>
            </a:pPr>
            <a:endParaRPr lang="en-US" altLang="pt-BR" sz="1200" b="1" kern="0" dirty="0">
              <a:solidFill>
                <a:srgbClr val="000066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99E6BC47-3623-8A4A-A626-0A631E3DBD71}"/>
              </a:ext>
            </a:extLst>
          </p:cNvPr>
          <p:cNvGrpSpPr/>
          <p:nvPr/>
        </p:nvGrpSpPr>
        <p:grpSpPr>
          <a:xfrm>
            <a:off x="6772276" y="2823542"/>
            <a:ext cx="2076379" cy="1553759"/>
            <a:chOff x="6772274" y="2823538"/>
            <a:chExt cx="2076379" cy="1553759"/>
          </a:xfrm>
        </p:grpSpPr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CB056E5B-4507-D944-8EE6-9FF8A4F86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72274" y="3162451"/>
              <a:ext cx="117058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B4A931EE-23CB-B240-B336-D4D70D67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7887" y="2877955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0432FF"/>
                  </a:solidFill>
                  <a:latin typeface="+mj-lt"/>
                </a:defRPr>
              </a:lvl1pPr>
            </a:lstStyle>
            <a:p>
              <a:r>
                <a:rPr lang="en-US" altLang="pt-BR" sz="1600" dirty="0"/>
                <a:t>X=0</a:t>
              </a:r>
            </a:p>
          </p:txBody>
        </p:sp>
        <p:sp>
          <p:nvSpPr>
            <p:cNvPr id="58" name="Oval 3">
              <a:extLst>
                <a:ext uri="{FF2B5EF4-FFF2-40B4-BE49-F238E27FC236}">
                  <a16:creationId xmlns:a16="http://schemas.microsoft.com/office/drawing/2014/main" id="{D717B090-91E4-F145-9F28-686ABA07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4484" y="2823538"/>
              <a:ext cx="701675" cy="7057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600" u="sng" dirty="0"/>
                <a:t>S1</a:t>
              </a:r>
              <a:endParaRPr lang="en-US" altLang="pt-BR" sz="1600" dirty="0"/>
            </a:p>
            <a:p>
              <a:pPr algn="ctr"/>
              <a:r>
                <a:rPr lang="en-US" altLang="pt-BR" sz="1600" dirty="0"/>
                <a:t>1</a:t>
              </a:r>
            </a:p>
          </p:txBody>
        </p:sp>
        <p:sp>
          <p:nvSpPr>
            <p:cNvPr id="61" name="Line 8">
              <a:extLst>
                <a:ext uri="{FF2B5EF4-FFF2-40B4-BE49-F238E27FC236}">
                  <a16:creationId xmlns:a16="http://schemas.microsoft.com/office/drawing/2014/main" id="{9035959B-60A6-0747-92FE-F9F1DB35A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0881" y="3523125"/>
              <a:ext cx="0" cy="8541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62" name="Text Box 24">
              <a:extLst>
                <a:ext uri="{FF2B5EF4-FFF2-40B4-BE49-F238E27FC236}">
                  <a16:creationId xmlns:a16="http://schemas.microsoft.com/office/drawing/2014/main" id="{3F0B84EE-37B6-994F-8E02-08100865F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3693" y="3785554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600" dirty="0">
                  <a:solidFill>
                    <a:srgbClr val="0432FF"/>
                  </a:solidFill>
                  <a:latin typeface="+mj-lt"/>
                </a:rPr>
                <a:t>X=1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83CF6C3-3882-314A-9CC7-8FA728E90187}"/>
              </a:ext>
            </a:extLst>
          </p:cNvPr>
          <p:cNvGrpSpPr/>
          <p:nvPr/>
        </p:nvGrpSpPr>
        <p:grpSpPr>
          <a:xfrm>
            <a:off x="5292220" y="2077196"/>
            <a:ext cx="2701757" cy="2508875"/>
            <a:chOff x="5292216" y="2077192"/>
            <a:chExt cx="2701757" cy="2508875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B73C6DE5-6FFF-4F4B-9EFA-0579BB866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2790157"/>
              <a:ext cx="701675" cy="7057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600" u="sng"/>
                <a:t>S0</a:t>
              </a:r>
              <a:endParaRPr lang="en-US" altLang="pt-BR" sz="1600"/>
            </a:p>
            <a:p>
              <a:pPr algn="ctr"/>
              <a:r>
                <a:rPr lang="en-US" altLang="pt-BR" sz="1600"/>
                <a:t>0</a:t>
              </a: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AC1675C0-E808-444A-9C30-EA8BC74B2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388" y="2378996"/>
              <a:ext cx="747713" cy="544513"/>
            </a:xfrm>
            <a:custGeom>
              <a:avLst/>
              <a:gdLst>
                <a:gd name="T0" fmla="*/ 512 w 616"/>
                <a:gd name="T1" fmla="*/ 416 h 512"/>
                <a:gd name="T2" fmla="*/ 608 w 616"/>
                <a:gd name="T3" fmla="*/ 224 h 512"/>
                <a:gd name="T4" fmla="*/ 464 w 616"/>
                <a:gd name="T5" fmla="*/ 32 h 512"/>
                <a:gd name="T6" fmla="*/ 176 w 616"/>
                <a:gd name="T7" fmla="*/ 32 h 512"/>
                <a:gd name="T8" fmla="*/ 32 w 616"/>
                <a:gd name="T9" fmla="*/ 176 h 512"/>
                <a:gd name="T10" fmla="*/ 32 w 616"/>
                <a:gd name="T11" fmla="*/ 416 h 512"/>
                <a:gd name="T12" fmla="*/ 224 w 616"/>
                <a:gd name="T13" fmla="*/ 512 h 512"/>
                <a:gd name="connsiteX0" fmla="*/ 6975 w 9696"/>
                <a:gd name="connsiteY0" fmla="*/ 8844 h 9788"/>
                <a:gd name="connsiteX1" fmla="*/ 9694 w 9696"/>
                <a:gd name="connsiteY1" fmla="*/ 4163 h 9788"/>
                <a:gd name="connsiteX2" fmla="*/ 7356 w 9696"/>
                <a:gd name="connsiteY2" fmla="*/ 413 h 9788"/>
                <a:gd name="connsiteX3" fmla="*/ 2681 w 9696"/>
                <a:gd name="connsiteY3" fmla="*/ 413 h 9788"/>
                <a:gd name="connsiteX4" fmla="*/ 343 w 9696"/>
                <a:gd name="connsiteY4" fmla="*/ 3226 h 9788"/>
                <a:gd name="connsiteX5" fmla="*/ 343 w 9696"/>
                <a:gd name="connsiteY5" fmla="*/ 7913 h 9788"/>
                <a:gd name="connsiteX6" fmla="*/ 3460 w 9696"/>
                <a:gd name="connsiteY6" fmla="*/ 9788 h 9788"/>
                <a:gd name="connsiteX0" fmla="*/ 7194 w 10000"/>
                <a:gd name="connsiteY0" fmla="*/ 9036 h 9762"/>
                <a:gd name="connsiteX1" fmla="*/ 9998 w 10000"/>
                <a:gd name="connsiteY1" fmla="*/ 4253 h 9762"/>
                <a:gd name="connsiteX2" fmla="*/ 7587 w 10000"/>
                <a:gd name="connsiteY2" fmla="*/ 422 h 9762"/>
                <a:gd name="connsiteX3" fmla="*/ 2765 w 10000"/>
                <a:gd name="connsiteY3" fmla="*/ 422 h 9762"/>
                <a:gd name="connsiteX4" fmla="*/ 354 w 10000"/>
                <a:gd name="connsiteY4" fmla="*/ 3296 h 9762"/>
                <a:gd name="connsiteX5" fmla="*/ 354 w 10000"/>
                <a:gd name="connsiteY5" fmla="*/ 8084 h 9762"/>
                <a:gd name="connsiteX6" fmla="*/ 2969 w 10000"/>
                <a:gd name="connsiteY6" fmla="*/ 9762 h 9762"/>
                <a:gd name="connsiteX0" fmla="*/ 6986 w 9792"/>
                <a:gd name="connsiteY0" fmla="*/ 9256 h 10000"/>
                <a:gd name="connsiteX1" fmla="*/ 9790 w 9792"/>
                <a:gd name="connsiteY1" fmla="*/ 4357 h 10000"/>
                <a:gd name="connsiteX2" fmla="*/ 7379 w 9792"/>
                <a:gd name="connsiteY2" fmla="*/ 432 h 10000"/>
                <a:gd name="connsiteX3" fmla="*/ 2557 w 9792"/>
                <a:gd name="connsiteY3" fmla="*/ 432 h 10000"/>
                <a:gd name="connsiteX4" fmla="*/ 146 w 9792"/>
                <a:gd name="connsiteY4" fmla="*/ 3376 h 10000"/>
                <a:gd name="connsiteX5" fmla="*/ 512 w 9792"/>
                <a:gd name="connsiteY5" fmla="*/ 7515 h 10000"/>
                <a:gd name="connsiteX6" fmla="*/ 146 w 9792"/>
                <a:gd name="connsiteY6" fmla="*/ 8281 h 10000"/>
                <a:gd name="connsiteX7" fmla="*/ 2761 w 9792"/>
                <a:gd name="connsiteY7" fmla="*/ 10000 h 10000"/>
                <a:gd name="connsiteX0" fmla="*/ 7134 w 10000"/>
                <a:gd name="connsiteY0" fmla="*/ 9314 h 10058"/>
                <a:gd name="connsiteX1" fmla="*/ 9998 w 10000"/>
                <a:gd name="connsiteY1" fmla="*/ 4415 h 10058"/>
                <a:gd name="connsiteX2" fmla="*/ 7536 w 10000"/>
                <a:gd name="connsiteY2" fmla="*/ 490 h 10058"/>
                <a:gd name="connsiteX3" fmla="*/ 2611 w 10000"/>
                <a:gd name="connsiteY3" fmla="*/ 490 h 10058"/>
                <a:gd name="connsiteX4" fmla="*/ 1303 w 10000"/>
                <a:gd name="connsiteY4" fmla="*/ 4409 h 10058"/>
                <a:gd name="connsiteX5" fmla="*/ 523 w 10000"/>
                <a:gd name="connsiteY5" fmla="*/ 7573 h 10058"/>
                <a:gd name="connsiteX6" fmla="*/ 149 w 10000"/>
                <a:gd name="connsiteY6" fmla="*/ 8339 h 10058"/>
                <a:gd name="connsiteX7" fmla="*/ 2820 w 10000"/>
                <a:gd name="connsiteY7" fmla="*/ 10058 h 10058"/>
                <a:gd name="connsiteX0" fmla="*/ 7134 w 10000"/>
                <a:gd name="connsiteY0" fmla="*/ 8833 h 9577"/>
                <a:gd name="connsiteX1" fmla="*/ 9998 w 10000"/>
                <a:gd name="connsiteY1" fmla="*/ 3934 h 9577"/>
                <a:gd name="connsiteX2" fmla="*/ 7536 w 10000"/>
                <a:gd name="connsiteY2" fmla="*/ 9 h 9577"/>
                <a:gd name="connsiteX3" fmla="*/ 3018 w 10000"/>
                <a:gd name="connsiteY3" fmla="*/ 2933 h 9577"/>
                <a:gd name="connsiteX4" fmla="*/ 1303 w 10000"/>
                <a:gd name="connsiteY4" fmla="*/ 3928 h 9577"/>
                <a:gd name="connsiteX5" fmla="*/ 523 w 10000"/>
                <a:gd name="connsiteY5" fmla="*/ 7092 h 9577"/>
                <a:gd name="connsiteX6" fmla="*/ 149 w 10000"/>
                <a:gd name="connsiteY6" fmla="*/ 7858 h 9577"/>
                <a:gd name="connsiteX7" fmla="*/ 2820 w 10000"/>
                <a:gd name="connsiteY7" fmla="*/ 9577 h 9577"/>
                <a:gd name="connsiteX0" fmla="*/ 7134 w 10020"/>
                <a:gd name="connsiteY0" fmla="*/ 6478 h 7255"/>
                <a:gd name="connsiteX1" fmla="*/ 9998 w 10020"/>
                <a:gd name="connsiteY1" fmla="*/ 1363 h 7255"/>
                <a:gd name="connsiteX2" fmla="*/ 5499 w 10020"/>
                <a:gd name="connsiteY2" fmla="*/ 65 h 7255"/>
                <a:gd name="connsiteX3" fmla="*/ 3018 w 10020"/>
                <a:gd name="connsiteY3" fmla="*/ 318 h 7255"/>
                <a:gd name="connsiteX4" fmla="*/ 1303 w 10020"/>
                <a:gd name="connsiteY4" fmla="*/ 1356 h 7255"/>
                <a:gd name="connsiteX5" fmla="*/ 523 w 10020"/>
                <a:gd name="connsiteY5" fmla="*/ 4660 h 7255"/>
                <a:gd name="connsiteX6" fmla="*/ 149 w 10020"/>
                <a:gd name="connsiteY6" fmla="*/ 5460 h 7255"/>
                <a:gd name="connsiteX7" fmla="*/ 2820 w 10020"/>
                <a:gd name="connsiteY7" fmla="*/ 7255 h 7255"/>
                <a:gd name="connsiteX0" fmla="*/ 7120 w 7730"/>
                <a:gd name="connsiteY0" fmla="*/ 9020 h 10091"/>
                <a:gd name="connsiteX1" fmla="*/ 7470 w 7730"/>
                <a:gd name="connsiteY1" fmla="*/ 3255 h 10091"/>
                <a:gd name="connsiteX2" fmla="*/ 5488 w 7730"/>
                <a:gd name="connsiteY2" fmla="*/ 181 h 10091"/>
                <a:gd name="connsiteX3" fmla="*/ 3012 w 7730"/>
                <a:gd name="connsiteY3" fmla="*/ 529 h 10091"/>
                <a:gd name="connsiteX4" fmla="*/ 1300 w 7730"/>
                <a:gd name="connsiteY4" fmla="*/ 1960 h 10091"/>
                <a:gd name="connsiteX5" fmla="*/ 522 w 7730"/>
                <a:gd name="connsiteY5" fmla="*/ 6514 h 10091"/>
                <a:gd name="connsiteX6" fmla="*/ 149 w 7730"/>
                <a:gd name="connsiteY6" fmla="*/ 7617 h 10091"/>
                <a:gd name="connsiteX7" fmla="*/ 2814 w 7730"/>
                <a:gd name="connsiteY7" fmla="*/ 10091 h 10091"/>
                <a:gd name="connsiteX0" fmla="*/ 9335 w 10124"/>
                <a:gd name="connsiteY0" fmla="*/ 8939 h 10000"/>
                <a:gd name="connsiteX1" fmla="*/ 9788 w 10124"/>
                <a:gd name="connsiteY1" fmla="*/ 3226 h 10000"/>
                <a:gd name="connsiteX2" fmla="*/ 7224 w 10124"/>
                <a:gd name="connsiteY2" fmla="*/ 179 h 10000"/>
                <a:gd name="connsiteX3" fmla="*/ 4021 w 10124"/>
                <a:gd name="connsiteY3" fmla="*/ 524 h 10000"/>
                <a:gd name="connsiteX4" fmla="*/ 1806 w 10124"/>
                <a:gd name="connsiteY4" fmla="*/ 1942 h 10000"/>
                <a:gd name="connsiteX5" fmla="*/ 185 w 10124"/>
                <a:gd name="connsiteY5" fmla="*/ 5181 h 10000"/>
                <a:gd name="connsiteX6" fmla="*/ 317 w 10124"/>
                <a:gd name="connsiteY6" fmla="*/ 7548 h 10000"/>
                <a:gd name="connsiteX7" fmla="*/ 3764 w 10124"/>
                <a:gd name="connsiteY7" fmla="*/ 10000 h 10000"/>
                <a:gd name="connsiteX0" fmla="*/ 9773 w 10396"/>
                <a:gd name="connsiteY0" fmla="*/ 8360 h 10000"/>
                <a:gd name="connsiteX1" fmla="*/ 9788 w 10396"/>
                <a:gd name="connsiteY1" fmla="*/ 3226 h 10000"/>
                <a:gd name="connsiteX2" fmla="*/ 7224 w 10396"/>
                <a:gd name="connsiteY2" fmla="*/ 179 h 10000"/>
                <a:gd name="connsiteX3" fmla="*/ 4021 w 10396"/>
                <a:gd name="connsiteY3" fmla="*/ 524 h 10000"/>
                <a:gd name="connsiteX4" fmla="*/ 1806 w 10396"/>
                <a:gd name="connsiteY4" fmla="*/ 1942 h 10000"/>
                <a:gd name="connsiteX5" fmla="*/ 185 w 10396"/>
                <a:gd name="connsiteY5" fmla="*/ 5181 h 10000"/>
                <a:gd name="connsiteX6" fmla="*/ 317 w 10396"/>
                <a:gd name="connsiteY6" fmla="*/ 7548 h 10000"/>
                <a:gd name="connsiteX7" fmla="*/ 3764 w 10396"/>
                <a:gd name="connsiteY7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" h="10000">
                  <a:moveTo>
                    <a:pt x="9773" y="8360"/>
                  </a:moveTo>
                  <a:cubicBezTo>
                    <a:pt x="10920" y="6493"/>
                    <a:pt x="10213" y="4589"/>
                    <a:pt x="9788" y="3226"/>
                  </a:cubicBezTo>
                  <a:cubicBezTo>
                    <a:pt x="9363" y="1863"/>
                    <a:pt x="8185" y="629"/>
                    <a:pt x="7224" y="179"/>
                  </a:cubicBezTo>
                  <a:cubicBezTo>
                    <a:pt x="6262" y="-271"/>
                    <a:pt x="4923" y="231"/>
                    <a:pt x="4021" y="524"/>
                  </a:cubicBezTo>
                  <a:cubicBezTo>
                    <a:pt x="3118" y="819"/>
                    <a:pt x="2445" y="1166"/>
                    <a:pt x="1806" y="1942"/>
                  </a:cubicBezTo>
                  <a:cubicBezTo>
                    <a:pt x="1167" y="2718"/>
                    <a:pt x="185" y="4016"/>
                    <a:pt x="185" y="5181"/>
                  </a:cubicBezTo>
                  <a:cubicBezTo>
                    <a:pt x="185" y="6347"/>
                    <a:pt x="-309" y="7017"/>
                    <a:pt x="317" y="7548"/>
                  </a:cubicBezTo>
                  <a:cubicBezTo>
                    <a:pt x="1023" y="9181"/>
                    <a:pt x="2000" y="9416"/>
                    <a:pt x="3764" y="1000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 dirty="0"/>
            </a:p>
          </p:txBody>
        </p:sp>
        <p:sp>
          <p:nvSpPr>
            <p:cNvPr id="49" name="Line 45">
              <a:extLst>
                <a:ext uri="{FF2B5EF4-FFF2-40B4-BE49-F238E27FC236}">
                  <a16:creationId xmlns:a16="http://schemas.microsoft.com/office/drawing/2014/main" id="{06B045E8-98D4-0D42-96C5-E1B1D3A17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1324" y="3120357"/>
              <a:ext cx="419276" cy="1587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55" name="Text Box 24">
              <a:extLst>
                <a:ext uri="{FF2B5EF4-FFF2-40B4-BE49-F238E27FC236}">
                  <a16:creationId xmlns:a16="http://schemas.microsoft.com/office/drawing/2014/main" id="{4692F927-BE84-D349-9EFD-E8F52AD87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5869" y="2077192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600" dirty="0">
                  <a:solidFill>
                    <a:srgbClr val="0432FF"/>
                  </a:solidFill>
                  <a:latin typeface="+mj-lt"/>
                </a:rPr>
                <a:t>X=0</a:t>
              </a:r>
            </a:p>
          </p:txBody>
        </p: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F6644F37-4966-5844-99B0-D3C36429B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216" y="2848359"/>
              <a:ext cx="5822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0432FF"/>
                  </a:solidFill>
                  <a:latin typeface="+mj-lt"/>
                </a:defRPr>
              </a:lvl1pPr>
            </a:lstStyle>
            <a:p>
              <a:r>
                <a:rPr lang="en-US" altLang="pt-BR" sz="1400" dirty="0"/>
                <a:t>reset</a:t>
              </a:r>
              <a:endParaRPr lang="en-US" altLang="pt-BR" sz="3200" dirty="0"/>
            </a:p>
          </p:txBody>
        </p:sp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B3A7B673-980C-3E42-8E59-A6D4E631B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9351" y="3472522"/>
              <a:ext cx="1414622" cy="111354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64" name="Text Box 24">
              <a:extLst>
                <a:ext uri="{FF2B5EF4-FFF2-40B4-BE49-F238E27FC236}">
                  <a16:creationId xmlns:a16="http://schemas.microsoft.com/office/drawing/2014/main" id="{3E83C5D6-DEC2-BC42-8E00-DCB386212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2604" y="3441342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600" dirty="0">
                  <a:solidFill>
                    <a:srgbClr val="0432FF"/>
                  </a:solidFill>
                  <a:latin typeface="+mj-lt"/>
                </a:rPr>
                <a:t>X=1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22C4E07C-0BD0-4E4A-9C63-C3F66D3A6D8B}"/>
              </a:ext>
            </a:extLst>
          </p:cNvPr>
          <p:cNvGrpSpPr/>
          <p:nvPr/>
        </p:nvGrpSpPr>
        <p:grpSpPr>
          <a:xfrm>
            <a:off x="6777853" y="4377302"/>
            <a:ext cx="2068647" cy="1462637"/>
            <a:chOff x="6777849" y="4377297"/>
            <a:chExt cx="2068646" cy="1462637"/>
          </a:xfrm>
        </p:grpSpPr>
        <p:sp>
          <p:nvSpPr>
            <p:cNvPr id="60" name="Oval 3">
              <a:extLst>
                <a:ext uri="{FF2B5EF4-FFF2-40B4-BE49-F238E27FC236}">
                  <a16:creationId xmlns:a16="http://schemas.microsoft.com/office/drawing/2014/main" id="{07C1049D-54CA-BE4D-8811-C67C642B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2856" y="4377297"/>
              <a:ext cx="701675" cy="7057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600" u="sng" dirty="0"/>
                <a:t>S2</a:t>
              </a:r>
              <a:endParaRPr lang="en-US" altLang="pt-BR" sz="1600" dirty="0"/>
            </a:p>
            <a:p>
              <a:pPr algn="ctr"/>
              <a:r>
                <a:rPr lang="en-US" altLang="pt-BR" sz="1600" dirty="0"/>
                <a:t>1</a:t>
              </a:r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15EC30CF-A445-9B49-956B-49C5D47FCDA6}"/>
                </a:ext>
              </a:extLst>
            </p:cNvPr>
            <p:cNvSpPr>
              <a:spLocks/>
            </p:cNvSpPr>
            <p:nvPr/>
          </p:nvSpPr>
          <p:spPr bwMode="auto">
            <a:xfrm rot="12642955">
              <a:off x="8137317" y="4938748"/>
              <a:ext cx="626533" cy="615040"/>
            </a:xfrm>
            <a:custGeom>
              <a:avLst/>
              <a:gdLst>
                <a:gd name="T0" fmla="*/ 512 w 616"/>
                <a:gd name="T1" fmla="*/ 416 h 512"/>
                <a:gd name="T2" fmla="*/ 608 w 616"/>
                <a:gd name="T3" fmla="*/ 224 h 512"/>
                <a:gd name="T4" fmla="*/ 464 w 616"/>
                <a:gd name="T5" fmla="*/ 32 h 512"/>
                <a:gd name="T6" fmla="*/ 176 w 616"/>
                <a:gd name="T7" fmla="*/ 32 h 512"/>
                <a:gd name="T8" fmla="*/ 32 w 616"/>
                <a:gd name="T9" fmla="*/ 176 h 512"/>
                <a:gd name="T10" fmla="*/ 32 w 616"/>
                <a:gd name="T11" fmla="*/ 416 h 512"/>
                <a:gd name="T12" fmla="*/ 224 w 616"/>
                <a:gd name="T13" fmla="*/ 512 h 512"/>
                <a:gd name="connsiteX0" fmla="*/ 6975 w 9696"/>
                <a:gd name="connsiteY0" fmla="*/ 8844 h 9788"/>
                <a:gd name="connsiteX1" fmla="*/ 9694 w 9696"/>
                <a:gd name="connsiteY1" fmla="*/ 4163 h 9788"/>
                <a:gd name="connsiteX2" fmla="*/ 7356 w 9696"/>
                <a:gd name="connsiteY2" fmla="*/ 413 h 9788"/>
                <a:gd name="connsiteX3" fmla="*/ 2681 w 9696"/>
                <a:gd name="connsiteY3" fmla="*/ 413 h 9788"/>
                <a:gd name="connsiteX4" fmla="*/ 343 w 9696"/>
                <a:gd name="connsiteY4" fmla="*/ 3226 h 9788"/>
                <a:gd name="connsiteX5" fmla="*/ 343 w 9696"/>
                <a:gd name="connsiteY5" fmla="*/ 7913 h 9788"/>
                <a:gd name="connsiteX6" fmla="*/ 3460 w 9696"/>
                <a:gd name="connsiteY6" fmla="*/ 9788 h 9788"/>
                <a:gd name="connsiteX0" fmla="*/ 7194 w 10000"/>
                <a:gd name="connsiteY0" fmla="*/ 9036 h 9762"/>
                <a:gd name="connsiteX1" fmla="*/ 9998 w 10000"/>
                <a:gd name="connsiteY1" fmla="*/ 4253 h 9762"/>
                <a:gd name="connsiteX2" fmla="*/ 7587 w 10000"/>
                <a:gd name="connsiteY2" fmla="*/ 422 h 9762"/>
                <a:gd name="connsiteX3" fmla="*/ 2765 w 10000"/>
                <a:gd name="connsiteY3" fmla="*/ 422 h 9762"/>
                <a:gd name="connsiteX4" fmla="*/ 354 w 10000"/>
                <a:gd name="connsiteY4" fmla="*/ 3296 h 9762"/>
                <a:gd name="connsiteX5" fmla="*/ 354 w 10000"/>
                <a:gd name="connsiteY5" fmla="*/ 8084 h 9762"/>
                <a:gd name="connsiteX6" fmla="*/ 2969 w 10000"/>
                <a:gd name="connsiteY6" fmla="*/ 9762 h 9762"/>
                <a:gd name="connsiteX0" fmla="*/ 6986 w 9792"/>
                <a:gd name="connsiteY0" fmla="*/ 9256 h 10000"/>
                <a:gd name="connsiteX1" fmla="*/ 9790 w 9792"/>
                <a:gd name="connsiteY1" fmla="*/ 4357 h 10000"/>
                <a:gd name="connsiteX2" fmla="*/ 7379 w 9792"/>
                <a:gd name="connsiteY2" fmla="*/ 432 h 10000"/>
                <a:gd name="connsiteX3" fmla="*/ 2557 w 9792"/>
                <a:gd name="connsiteY3" fmla="*/ 432 h 10000"/>
                <a:gd name="connsiteX4" fmla="*/ 146 w 9792"/>
                <a:gd name="connsiteY4" fmla="*/ 3376 h 10000"/>
                <a:gd name="connsiteX5" fmla="*/ 512 w 9792"/>
                <a:gd name="connsiteY5" fmla="*/ 7515 h 10000"/>
                <a:gd name="connsiteX6" fmla="*/ 146 w 9792"/>
                <a:gd name="connsiteY6" fmla="*/ 8281 h 10000"/>
                <a:gd name="connsiteX7" fmla="*/ 2761 w 9792"/>
                <a:gd name="connsiteY7" fmla="*/ 10000 h 10000"/>
                <a:gd name="connsiteX0" fmla="*/ 7134 w 10000"/>
                <a:gd name="connsiteY0" fmla="*/ 9314 h 10058"/>
                <a:gd name="connsiteX1" fmla="*/ 9998 w 10000"/>
                <a:gd name="connsiteY1" fmla="*/ 4415 h 10058"/>
                <a:gd name="connsiteX2" fmla="*/ 7536 w 10000"/>
                <a:gd name="connsiteY2" fmla="*/ 490 h 10058"/>
                <a:gd name="connsiteX3" fmla="*/ 2611 w 10000"/>
                <a:gd name="connsiteY3" fmla="*/ 490 h 10058"/>
                <a:gd name="connsiteX4" fmla="*/ 1303 w 10000"/>
                <a:gd name="connsiteY4" fmla="*/ 4409 h 10058"/>
                <a:gd name="connsiteX5" fmla="*/ 523 w 10000"/>
                <a:gd name="connsiteY5" fmla="*/ 7573 h 10058"/>
                <a:gd name="connsiteX6" fmla="*/ 149 w 10000"/>
                <a:gd name="connsiteY6" fmla="*/ 8339 h 10058"/>
                <a:gd name="connsiteX7" fmla="*/ 2820 w 10000"/>
                <a:gd name="connsiteY7" fmla="*/ 10058 h 10058"/>
                <a:gd name="connsiteX0" fmla="*/ 7134 w 10000"/>
                <a:gd name="connsiteY0" fmla="*/ 8833 h 9577"/>
                <a:gd name="connsiteX1" fmla="*/ 9998 w 10000"/>
                <a:gd name="connsiteY1" fmla="*/ 3934 h 9577"/>
                <a:gd name="connsiteX2" fmla="*/ 7536 w 10000"/>
                <a:gd name="connsiteY2" fmla="*/ 9 h 9577"/>
                <a:gd name="connsiteX3" fmla="*/ 3018 w 10000"/>
                <a:gd name="connsiteY3" fmla="*/ 2933 h 9577"/>
                <a:gd name="connsiteX4" fmla="*/ 1303 w 10000"/>
                <a:gd name="connsiteY4" fmla="*/ 3928 h 9577"/>
                <a:gd name="connsiteX5" fmla="*/ 523 w 10000"/>
                <a:gd name="connsiteY5" fmla="*/ 7092 h 9577"/>
                <a:gd name="connsiteX6" fmla="*/ 149 w 10000"/>
                <a:gd name="connsiteY6" fmla="*/ 7858 h 9577"/>
                <a:gd name="connsiteX7" fmla="*/ 2820 w 10000"/>
                <a:gd name="connsiteY7" fmla="*/ 9577 h 9577"/>
                <a:gd name="connsiteX0" fmla="*/ 7134 w 10020"/>
                <a:gd name="connsiteY0" fmla="*/ 6478 h 7255"/>
                <a:gd name="connsiteX1" fmla="*/ 9998 w 10020"/>
                <a:gd name="connsiteY1" fmla="*/ 1363 h 7255"/>
                <a:gd name="connsiteX2" fmla="*/ 5499 w 10020"/>
                <a:gd name="connsiteY2" fmla="*/ 65 h 7255"/>
                <a:gd name="connsiteX3" fmla="*/ 3018 w 10020"/>
                <a:gd name="connsiteY3" fmla="*/ 318 h 7255"/>
                <a:gd name="connsiteX4" fmla="*/ 1303 w 10020"/>
                <a:gd name="connsiteY4" fmla="*/ 1356 h 7255"/>
                <a:gd name="connsiteX5" fmla="*/ 523 w 10020"/>
                <a:gd name="connsiteY5" fmla="*/ 4660 h 7255"/>
                <a:gd name="connsiteX6" fmla="*/ 149 w 10020"/>
                <a:gd name="connsiteY6" fmla="*/ 5460 h 7255"/>
                <a:gd name="connsiteX7" fmla="*/ 2820 w 10020"/>
                <a:gd name="connsiteY7" fmla="*/ 7255 h 7255"/>
                <a:gd name="connsiteX0" fmla="*/ 7120 w 7730"/>
                <a:gd name="connsiteY0" fmla="*/ 9020 h 10091"/>
                <a:gd name="connsiteX1" fmla="*/ 7470 w 7730"/>
                <a:gd name="connsiteY1" fmla="*/ 3255 h 10091"/>
                <a:gd name="connsiteX2" fmla="*/ 5488 w 7730"/>
                <a:gd name="connsiteY2" fmla="*/ 181 h 10091"/>
                <a:gd name="connsiteX3" fmla="*/ 3012 w 7730"/>
                <a:gd name="connsiteY3" fmla="*/ 529 h 10091"/>
                <a:gd name="connsiteX4" fmla="*/ 1300 w 7730"/>
                <a:gd name="connsiteY4" fmla="*/ 1960 h 10091"/>
                <a:gd name="connsiteX5" fmla="*/ 522 w 7730"/>
                <a:gd name="connsiteY5" fmla="*/ 6514 h 10091"/>
                <a:gd name="connsiteX6" fmla="*/ 149 w 7730"/>
                <a:gd name="connsiteY6" fmla="*/ 7617 h 10091"/>
                <a:gd name="connsiteX7" fmla="*/ 2814 w 7730"/>
                <a:gd name="connsiteY7" fmla="*/ 10091 h 10091"/>
                <a:gd name="connsiteX0" fmla="*/ 9335 w 10124"/>
                <a:gd name="connsiteY0" fmla="*/ 8939 h 10000"/>
                <a:gd name="connsiteX1" fmla="*/ 9788 w 10124"/>
                <a:gd name="connsiteY1" fmla="*/ 3226 h 10000"/>
                <a:gd name="connsiteX2" fmla="*/ 7224 w 10124"/>
                <a:gd name="connsiteY2" fmla="*/ 179 h 10000"/>
                <a:gd name="connsiteX3" fmla="*/ 4021 w 10124"/>
                <a:gd name="connsiteY3" fmla="*/ 524 h 10000"/>
                <a:gd name="connsiteX4" fmla="*/ 1806 w 10124"/>
                <a:gd name="connsiteY4" fmla="*/ 1942 h 10000"/>
                <a:gd name="connsiteX5" fmla="*/ 185 w 10124"/>
                <a:gd name="connsiteY5" fmla="*/ 5181 h 10000"/>
                <a:gd name="connsiteX6" fmla="*/ 317 w 10124"/>
                <a:gd name="connsiteY6" fmla="*/ 7548 h 10000"/>
                <a:gd name="connsiteX7" fmla="*/ 3764 w 10124"/>
                <a:gd name="connsiteY7" fmla="*/ 10000 h 10000"/>
                <a:gd name="connsiteX0" fmla="*/ 9773 w 10396"/>
                <a:gd name="connsiteY0" fmla="*/ 8360 h 10000"/>
                <a:gd name="connsiteX1" fmla="*/ 9788 w 10396"/>
                <a:gd name="connsiteY1" fmla="*/ 3226 h 10000"/>
                <a:gd name="connsiteX2" fmla="*/ 7224 w 10396"/>
                <a:gd name="connsiteY2" fmla="*/ 179 h 10000"/>
                <a:gd name="connsiteX3" fmla="*/ 4021 w 10396"/>
                <a:gd name="connsiteY3" fmla="*/ 524 h 10000"/>
                <a:gd name="connsiteX4" fmla="*/ 1806 w 10396"/>
                <a:gd name="connsiteY4" fmla="*/ 1942 h 10000"/>
                <a:gd name="connsiteX5" fmla="*/ 185 w 10396"/>
                <a:gd name="connsiteY5" fmla="*/ 5181 h 10000"/>
                <a:gd name="connsiteX6" fmla="*/ 317 w 10396"/>
                <a:gd name="connsiteY6" fmla="*/ 7548 h 10000"/>
                <a:gd name="connsiteX7" fmla="*/ 3764 w 10396"/>
                <a:gd name="connsiteY7" fmla="*/ 10000 h 10000"/>
                <a:gd name="connsiteX0" fmla="*/ 9773 w 10396"/>
                <a:gd name="connsiteY0" fmla="*/ 8360 h 13764"/>
                <a:gd name="connsiteX1" fmla="*/ 9788 w 10396"/>
                <a:gd name="connsiteY1" fmla="*/ 3226 h 13764"/>
                <a:gd name="connsiteX2" fmla="*/ 7224 w 10396"/>
                <a:gd name="connsiteY2" fmla="*/ 179 h 13764"/>
                <a:gd name="connsiteX3" fmla="*/ 4021 w 10396"/>
                <a:gd name="connsiteY3" fmla="*/ 524 h 13764"/>
                <a:gd name="connsiteX4" fmla="*/ 1806 w 10396"/>
                <a:gd name="connsiteY4" fmla="*/ 1942 h 13764"/>
                <a:gd name="connsiteX5" fmla="*/ 185 w 10396"/>
                <a:gd name="connsiteY5" fmla="*/ 5181 h 13764"/>
                <a:gd name="connsiteX6" fmla="*/ 317 w 10396"/>
                <a:gd name="connsiteY6" fmla="*/ 7548 h 13764"/>
                <a:gd name="connsiteX7" fmla="*/ 6332 w 10396"/>
                <a:gd name="connsiteY7" fmla="*/ 13764 h 13764"/>
                <a:gd name="connsiteX0" fmla="*/ 9588 w 10211"/>
                <a:gd name="connsiteY0" fmla="*/ 8360 h 13764"/>
                <a:gd name="connsiteX1" fmla="*/ 9603 w 10211"/>
                <a:gd name="connsiteY1" fmla="*/ 3226 h 13764"/>
                <a:gd name="connsiteX2" fmla="*/ 7039 w 10211"/>
                <a:gd name="connsiteY2" fmla="*/ 179 h 13764"/>
                <a:gd name="connsiteX3" fmla="*/ 3836 w 10211"/>
                <a:gd name="connsiteY3" fmla="*/ 524 h 13764"/>
                <a:gd name="connsiteX4" fmla="*/ 1621 w 10211"/>
                <a:gd name="connsiteY4" fmla="*/ 1942 h 13764"/>
                <a:gd name="connsiteX5" fmla="*/ 0 w 10211"/>
                <a:gd name="connsiteY5" fmla="*/ 5181 h 13764"/>
                <a:gd name="connsiteX6" fmla="*/ 1554 w 10211"/>
                <a:gd name="connsiteY6" fmla="*/ 10709 h 13764"/>
                <a:gd name="connsiteX7" fmla="*/ 6147 w 10211"/>
                <a:gd name="connsiteY7" fmla="*/ 13764 h 13764"/>
                <a:gd name="connsiteX0" fmla="*/ 8294 w 8917"/>
                <a:gd name="connsiteY0" fmla="*/ 8360 h 13764"/>
                <a:gd name="connsiteX1" fmla="*/ 8309 w 8917"/>
                <a:gd name="connsiteY1" fmla="*/ 3226 h 13764"/>
                <a:gd name="connsiteX2" fmla="*/ 5745 w 8917"/>
                <a:gd name="connsiteY2" fmla="*/ 179 h 13764"/>
                <a:gd name="connsiteX3" fmla="*/ 2542 w 8917"/>
                <a:gd name="connsiteY3" fmla="*/ 524 h 13764"/>
                <a:gd name="connsiteX4" fmla="*/ 327 w 8917"/>
                <a:gd name="connsiteY4" fmla="*/ 1942 h 13764"/>
                <a:gd name="connsiteX5" fmla="*/ 338 w 8917"/>
                <a:gd name="connsiteY5" fmla="*/ 7252 h 13764"/>
                <a:gd name="connsiteX6" fmla="*/ 260 w 8917"/>
                <a:gd name="connsiteY6" fmla="*/ 10709 h 13764"/>
                <a:gd name="connsiteX7" fmla="*/ 4853 w 8917"/>
                <a:gd name="connsiteY7" fmla="*/ 13764 h 13764"/>
                <a:gd name="connsiteX0" fmla="*/ 9300 w 9999"/>
                <a:gd name="connsiteY0" fmla="*/ 6122 h 10048"/>
                <a:gd name="connsiteX1" fmla="*/ 9317 w 9999"/>
                <a:gd name="connsiteY1" fmla="*/ 2392 h 10048"/>
                <a:gd name="connsiteX2" fmla="*/ 6442 w 9999"/>
                <a:gd name="connsiteY2" fmla="*/ 178 h 10048"/>
                <a:gd name="connsiteX3" fmla="*/ 2850 w 9999"/>
                <a:gd name="connsiteY3" fmla="*/ 429 h 10048"/>
                <a:gd name="connsiteX4" fmla="*/ 1878 w 9999"/>
                <a:gd name="connsiteY4" fmla="*/ 2789 h 10048"/>
                <a:gd name="connsiteX5" fmla="*/ 378 w 9999"/>
                <a:gd name="connsiteY5" fmla="*/ 5317 h 10048"/>
                <a:gd name="connsiteX6" fmla="*/ 291 w 9999"/>
                <a:gd name="connsiteY6" fmla="*/ 7828 h 10048"/>
                <a:gd name="connsiteX7" fmla="*/ 5441 w 9999"/>
                <a:gd name="connsiteY7" fmla="*/ 10048 h 10048"/>
                <a:gd name="connsiteX0" fmla="*/ 9301 w 10000"/>
                <a:gd name="connsiteY0" fmla="*/ 5920 h 9827"/>
                <a:gd name="connsiteX1" fmla="*/ 9318 w 10000"/>
                <a:gd name="connsiteY1" fmla="*/ 2208 h 9827"/>
                <a:gd name="connsiteX2" fmla="*/ 6443 w 10000"/>
                <a:gd name="connsiteY2" fmla="*/ 4 h 9827"/>
                <a:gd name="connsiteX3" fmla="*/ 3884 w 10000"/>
                <a:gd name="connsiteY3" fmla="*/ 1736 h 9827"/>
                <a:gd name="connsiteX4" fmla="*/ 1878 w 10000"/>
                <a:gd name="connsiteY4" fmla="*/ 2603 h 9827"/>
                <a:gd name="connsiteX5" fmla="*/ 378 w 10000"/>
                <a:gd name="connsiteY5" fmla="*/ 5119 h 9827"/>
                <a:gd name="connsiteX6" fmla="*/ 291 w 10000"/>
                <a:gd name="connsiteY6" fmla="*/ 7618 h 9827"/>
                <a:gd name="connsiteX7" fmla="*/ 5442 w 10000"/>
                <a:gd name="connsiteY7" fmla="*/ 9827 h 9827"/>
                <a:gd name="connsiteX0" fmla="*/ 9301 w 9994"/>
                <a:gd name="connsiteY0" fmla="*/ 4301 h 8277"/>
                <a:gd name="connsiteX1" fmla="*/ 9318 w 9994"/>
                <a:gd name="connsiteY1" fmla="*/ 524 h 8277"/>
                <a:gd name="connsiteX2" fmla="*/ 6564 w 9994"/>
                <a:gd name="connsiteY2" fmla="*/ 175 h 8277"/>
                <a:gd name="connsiteX3" fmla="*/ 3884 w 9994"/>
                <a:gd name="connsiteY3" fmla="*/ 44 h 8277"/>
                <a:gd name="connsiteX4" fmla="*/ 1878 w 9994"/>
                <a:gd name="connsiteY4" fmla="*/ 926 h 8277"/>
                <a:gd name="connsiteX5" fmla="*/ 378 w 9994"/>
                <a:gd name="connsiteY5" fmla="*/ 3486 h 8277"/>
                <a:gd name="connsiteX6" fmla="*/ 291 w 9994"/>
                <a:gd name="connsiteY6" fmla="*/ 6029 h 8277"/>
                <a:gd name="connsiteX7" fmla="*/ 5442 w 9994"/>
                <a:gd name="connsiteY7" fmla="*/ 8277 h 8277"/>
                <a:gd name="connsiteX0" fmla="*/ 9307 w 9776"/>
                <a:gd name="connsiteY0" fmla="*/ 5237 h 10041"/>
                <a:gd name="connsiteX1" fmla="*/ 8421 w 9776"/>
                <a:gd name="connsiteY1" fmla="*/ 1852 h 10041"/>
                <a:gd name="connsiteX2" fmla="*/ 6568 w 9776"/>
                <a:gd name="connsiteY2" fmla="*/ 252 h 10041"/>
                <a:gd name="connsiteX3" fmla="*/ 3886 w 9776"/>
                <a:gd name="connsiteY3" fmla="*/ 94 h 10041"/>
                <a:gd name="connsiteX4" fmla="*/ 1879 w 9776"/>
                <a:gd name="connsiteY4" fmla="*/ 1160 h 10041"/>
                <a:gd name="connsiteX5" fmla="*/ 378 w 9776"/>
                <a:gd name="connsiteY5" fmla="*/ 4253 h 10041"/>
                <a:gd name="connsiteX6" fmla="*/ 291 w 9776"/>
                <a:gd name="connsiteY6" fmla="*/ 7325 h 10041"/>
                <a:gd name="connsiteX7" fmla="*/ 5445 w 9776"/>
                <a:gd name="connsiteY7" fmla="*/ 10041 h 1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" h="10041">
                  <a:moveTo>
                    <a:pt x="9307" y="5237"/>
                  </a:moveTo>
                  <a:cubicBezTo>
                    <a:pt x="10594" y="3576"/>
                    <a:pt x="8877" y="2683"/>
                    <a:pt x="8421" y="1852"/>
                  </a:cubicBezTo>
                  <a:cubicBezTo>
                    <a:pt x="7964" y="1021"/>
                    <a:pt x="7324" y="545"/>
                    <a:pt x="6568" y="252"/>
                  </a:cubicBezTo>
                  <a:cubicBezTo>
                    <a:pt x="5812" y="-41"/>
                    <a:pt x="4668" y="-57"/>
                    <a:pt x="3886" y="94"/>
                  </a:cubicBezTo>
                  <a:cubicBezTo>
                    <a:pt x="3105" y="245"/>
                    <a:pt x="2463" y="466"/>
                    <a:pt x="1879" y="1160"/>
                  </a:cubicBezTo>
                  <a:cubicBezTo>
                    <a:pt x="1295" y="1853"/>
                    <a:pt x="378" y="3216"/>
                    <a:pt x="378" y="4253"/>
                  </a:cubicBezTo>
                  <a:cubicBezTo>
                    <a:pt x="378" y="5289"/>
                    <a:pt x="-411" y="6853"/>
                    <a:pt x="291" y="7325"/>
                  </a:cubicBezTo>
                  <a:cubicBezTo>
                    <a:pt x="1083" y="8777"/>
                    <a:pt x="3465" y="9523"/>
                    <a:pt x="5445" y="10041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 dirty="0"/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id="{66A1A544-2FE1-C745-82A5-F8F9CABC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1535" y="5501380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600" dirty="0">
                  <a:solidFill>
                    <a:srgbClr val="0432FF"/>
                  </a:solidFill>
                  <a:latin typeface="+mj-lt"/>
                </a:rPr>
                <a:t>X=0</a:t>
              </a:r>
            </a:p>
          </p:txBody>
        </p:sp>
        <p:sp>
          <p:nvSpPr>
            <p:cNvPr id="68" name="Line 8">
              <a:extLst>
                <a:ext uri="{FF2B5EF4-FFF2-40B4-BE49-F238E27FC236}">
                  <a16:creationId xmlns:a16="http://schemas.microsoft.com/office/drawing/2014/main" id="{A8BDEE22-BA70-2E46-BB0E-06CDF94EB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77849" y="4763462"/>
              <a:ext cx="117058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600A239A-5680-4A4D-B700-CA426939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7134" y="4483325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rgbClr val="0432FF"/>
                  </a:solidFill>
                  <a:latin typeface="+mj-lt"/>
                </a:defRPr>
              </a:lvl1pPr>
            </a:lstStyle>
            <a:p>
              <a:r>
                <a:rPr lang="en-US" altLang="pt-BR" sz="1600" dirty="0"/>
                <a:t>X=1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590E5B1C-43E8-764B-BD3E-7D3635779538}"/>
              </a:ext>
            </a:extLst>
          </p:cNvPr>
          <p:cNvGrpSpPr/>
          <p:nvPr/>
        </p:nvGrpSpPr>
        <p:grpSpPr>
          <a:xfrm>
            <a:off x="6077807" y="3371680"/>
            <a:ext cx="1916166" cy="2485895"/>
            <a:chOff x="6077807" y="3371676"/>
            <a:chExt cx="1916166" cy="2485895"/>
          </a:xfrm>
        </p:grpSpPr>
        <p:sp>
          <p:nvSpPr>
            <p:cNvPr id="67" name="Oval 3">
              <a:extLst>
                <a:ext uri="{FF2B5EF4-FFF2-40B4-BE49-F238E27FC236}">
                  <a16:creationId xmlns:a16="http://schemas.microsoft.com/office/drawing/2014/main" id="{E6EBDC45-B883-E040-9EC2-0A2E9614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7807" y="4410584"/>
              <a:ext cx="701675" cy="7057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600" u="sng" dirty="0"/>
                <a:t>S3</a:t>
              </a:r>
              <a:endParaRPr lang="en-US" altLang="pt-BR" sz="1600" dirty="0"/>
            </a:p>
            <a:p>
              <a:pPr algn="ctr"/>
              <a:r>
                <a:rPr lang="en-US" altLang="pt-BR" sz="1600" dirty="0"/>
                <a:t>0</a:t>
              </a:r>
            </a:p>
          </p:txBody>
        </p:sp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CD25EEB0-12A5-8043-B202-B4628DF00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2101" y="3371676"/>
              <a:ext cx="1351872" cy="109567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7C479E50-ACE8-E946-ACEE-CD589646E40A}"/>
                </a:ext>
              </a:extLst>
            </p:cNvPr>
            <p:cNvSpPr>
              <a:spLocks/>
            </p:cNvSpPr>
            <p:nvPr/>
          </p:nvSpPr>
          <p:spPr bwMode="auto">
            <a:xfrm rot="12642955">
              <a:off x="6266084" y="4956385"/>
              <a:ext cx="626533" cy="615040"/>
            </a:xfrm>
            <a:custGeom>
              <a:avLst/>
              <a:gdLst>
                <a:gd name="T0" fmla="*/ 512 w 616"/>
                <a:gd name="T1" fmla="*/ 416 h 512"/>
                <a:gd name="T2" fmla="*/ 608 w 616"/>
                <a:gd name="T3" fmla="*/ 224 h 512"/>
                <a:gd name="T4" fmla="*/ 464 w 616"/>
                <a:gd name="T5" fmla="*/ 32 h 512"/>
                <a:gd name="T6" fmla="*/ 176 w 616"/>
                <a:gd name="T7" fmla="*/ 32 h 512"/>
                <a:gd name="T8" fmla="*/ 32 w 616"/>
                <a:gd name="T9" fmla="*/ 176 h 512"/>
                <a:gd name="T10" fmla="*/ 32 w 616"/>
                <a:gd name="T11" fmla="*/ 416 h 512"/>
                <a:gd name="T12" fmla="*/ 224 w 616"/>
                <a:gd name="T13" fmla="*/ 512 h 512"/>
                <a:gd name="connsiteX0" fmla="*/ 6975 w 9696"/>
                <a:gd name="connsiteY0" fmla="*/ 8844 h 9788"/>
                <a:gd name="connsiteX1" fmla="*/ 9694 w 9696"/>
                <a:gd name="connsiteY1" fmla="*/ 4163 h 9788"/>
                <a:gd name="connsiteX2" fmla="*/ 7356 w 9696"/>
                <a:gd name="connsiteY2" fmla="*/ 413 h 9788"/>
                <a:gd name="connsiteX3" fmla="*/ 2681 w 9696"/>
                <a:gd name="connsiteY3" fmla="*/ 413 h 9788"/>
                <a:gd name="connsiteX4" fmla="*/ 343 w 9696"/>
                <a:gd name="connsiteY4" fmla="*/ 3226 h 9788"/>
                <a:gd name="connsiteX5" fmla="*/ 343 w 9696"/>
                <a:gd name="connsiteY5" fmla="*/ 7913 h 9788"/>
                <a:gd name="connsiteX6" fmla="*/ 3460 w 9696"/>
                <a:gd name="connsiteY6" fmla="*/ 9788 h 9788"/>
                <a:gd name="connsiteX0" fmla="*/ 7194 w 10000"/>
                <a:gd name="connsiteY0" fmla="*/ 9036 h 9762"/>
                <a:gd name="connsiteX1" fmla="*/ 9998 w 10000"/>
                <a:gd name="connsiteY1" fmla="*/ 4253 h 9762"/>
                <a:gd name="connsiteX2" fmla="*/ 7587 w 10000"/>
                <a:gd name="connsiteY2" fmla="*/ 422 h 9762"/>
                <a:gd name="connsiteX3" fmla="*/ 2765 w 10000"/>
                <a:gd name="connsiteY3" fmla="*/ 422 h 9762"/>
                <a:gd name="connsiteX4" fmla="*/ 354 w 10000"/>
                <a:gd name="connsiteY4" fmla="*/ 3296 h 9762"/>
                <a:gd name="connsiteX5" fmla="*/ 354 w 10000"/>
                <a:gd name="connsiteY5" fmla="*/ 8084 h 9762"/>
                <a:gd name="connsiteX6" fmla="*/ 2969 w 10000"/>
                <a:gd name="connsiteY6" fmla="*/ 9762 h 9762"/>
                <a:gd name="connsiteX0" fmla="*/ 6986 w 9792"/>
                <a:gd name="connsiteY0" fmla="*/ 9256 h 10000"/>
                <a:gd name="connsiteX1" fmla="*/ 9790 w 9792"/>
                <a:gd name="connsiteY1" fmla="*/ 4357 h 10000"/>
                <a:gd name="connsiteX2" fmla="*/ 7379 w 9792"/>
                <a:gd name="connsiteY2" fmla="*/ 432 h 10000"/>
                <a:gd name="connsiteX3" fmla="*/ 2557 w 9792"/>
                <a:gd name="connsiteY3" fmla="*/ 432 h 10000"/>
                <a:gd name="connsiteX4" fmla="*/ 146 w 9792"/>
                <a:gd name="connsiteY4" fmla="*/ 3376 h 10000"/>
                <a:gd name="connsiteX5" fmla="*/ 512 w 9792"/>
                <a:gd name="connsiteY5" fmla="*/ 7515 h 10000"/>
                <a:gd name="connsiteX6" fmla="*/ 146 w 9792"/>
                <a:gd name="connsiteY6" fmla="*/ 8281 h 10000"/>
                <a:gd name="connsiteX7" fmla="*/ 2761 w 9792"/>
                <a:gd name="connsiteY7" fmla="*/ 10000 h 10000"/>
                <a:gd name="connsiteX0" fmla="*/ 7134 w 10000"/>
                <a:gd name="connsiteY0" fmla="*/ 9314 h 10058"/>
                <a:gd name="connsiteX1" fmla="*/ 9998 w 10000"/>
                <a:gd name="connsiteY1" fmla="*/ 4415 h 10058"/>
                <a:gd name="connsiteX2" fmla="*/ 7536 w 10000"/>
                <a:gd name="connsiteY2" fmla="*/ 490 h 10058"/>
                <a:gd name="connsiteX3" fmla="*/ 2611 w 10000"/>
                <a:gd name="connsiteY3" fmla="*/ 490 h 10058"/>
                <a:gd name="connsiteX4" fmla="*/ 1303 w 10000"/>
                <a:gd name="connsiteY4" fmla="*/ 4409 h 10058"/>
                <a:gd name="connsiteX5" fmla="*/ 523 w 10000"/>
                <a:gd name="connsiteY5" fmla="*/ 7573 h 10058"/>
                <a:gd name="connsiteX6" fmla="*/ 149 w 10000"/>
                <a:gd name="connsiteY6" fmla="*/ 8339 h 10058"/>
                <a:gd name="connsiteX7" fmla="*/ 2820 w 10000"/>
                <a:gd name="connsiteY7" fmla="*/ 10058 h 10058"/>
                <a:gd name="connsiteX0" fmla="*/ 7134 w 10000"/>
                <a:gd name="connsiteY0" fmla="*/ 8833 h 9577"/>
                <a:gd name="connsiteX1" fmla="*/ 9998 w 10000"/>
                <a:gd name="connsiteY1" fmla="*/ 3934 h 9577"/>
                <a:gd name="connsiteX2" fmla="*/ 7536 w 10000"/>
                <a:gd name="connsiteY2" fmla="*/ 9 h 9577"/>
                <a:gd name="connsiteX3" fmla="*/ 3018 w 10000"/>
                <a:gd name="connsiteY3" fmla="*/ 2933 h 9577"/>
                <a:gd name="connsiteX4" fmla="*/ 1303 w 10000"/>
                <a:gd name="connsiteY4" fmla="*/ 3928 h 9577"/>
                <a:gd name="connsiteX5" fmla="*/ 523 w 10000"/>
                <a:gd name="connsiteY5" fmla="*/ 7092 h 9577"/>
                <a:gd name="connsiteX6" fmla="*/ 149 w 10000"/>
                <a:gd name="connsiteY6" fmla="*/ 7858 h 9577"/>
                <a:gd name="connsiteX7" fmla="*/ 2820 w 10000"/>
                <a:gd name="connsiteY7" fmla="*/ 9577 h 9577"/>
                <a:gd name="connsiteX0" fmla="*/ 7134 w 10020"/>
                <a:gd name="connsiteY0" fmla="*/ 6478 h 7255"/>
                <a:gd name="connsiteX1" fmla="*/ 9998 w 10020"/>
                <a:gd name="connsiteY1" fmla="*/ 1363 h 7255"/>
                <a:gd name="connsiteX2" fmla="*/ 5499 w 10020"/>
                <a:gd name="connsiteY2" fmla="*/ 65 h 7255"/>
                <a:gd name="connsiteX3" fmla="*/ 3018 w 10020"/>
                <a:gd name="connsiteY3" fmla="*/ 318 h 7255"/>
                <a:gd name="connsiteX4" fmla="*/ 1303 w 10020"/>
                <a:gd name="connsiteY4" fmla="*/ 1356 h 7255"/>
                <a:gd name="connsiteX5" fmla="*/ 523 w 10020"/>
                <a:gd name="connsiteY5" fmla="*/ 4660 h 7255"/>
                <a:gd name="connsiteX6" fmla="*/ 149 w 10020"/>
                <a:gd name="connsiteY6" fmla="*/ 5460 h 7255"/>
                <a:gd name="connsiteX7" fmla="*/ 2820 w 10020"/>
                <a:gd name="connsiteY7" fmla="*/ 7255 h 7255"/>
                <a:gd name="connsiteX0" fmla="*/ 7120 w 7730"/>
                <a:gd name="connsiteY0" fmla="*/ 9020 h 10091"/>
                <a:gd name="connsiteX1" fmla="*/ 7470 w 7730"/>
                <a:gd name="connsiteY1" fmla="*/ 3255 h 10091"/>
                <a:gd name="connsiteX2" fmla="*/ 5488 w 7730"/>
                <a:gd name="connsiteY2" fmla="*/ 181 h 10091"/>
                <a:gd name="connsiteX3" fmla="*/ 3012 w 7730"/>
                <a:gd name="connsiteY3" fmla="*/ 529 h 10091"/>
                <a:gd name="connsiteX4" fmla="*/ 1300 w 7730"/>
                <a:gd name="connsiteY4" fmla="*/ 1960 h 10091"/>
                <a:gd name="connsiteX5" fmla="*/ 522 w 7730"/>
                <a:gd name="connsiteY5" fmla="*/ 6514 h 10091"/>
                <a:gd name="connsiteX6" fmla="*/ 149 w 7730"/>
                <a:gd name="connsiteY6" fmla="*/ 7617 h 10091"/>
                <a:gd name="connsiteX7" fmla="*/ 2814 w 7730"/>
                <a:gd name="connsiteY7" fmla="*/ 10091 h 10091"/>
                <a:gd name="connsiteX0" fmla="*/ 9335 w 10124"/>
                <a:gd name="connsiteY0" fmla="*/ 8939 h 10000"/>
                <a:gd name="connsiteX1" fmla="*/ 9788 w 10124"/>
                <a:gd name="connsiteY1" fmla="*/ 3226 h 10000"/>
                <a:gd name="connsiteX2" fmla="*/ 7224 w 10124"/>
                <a:gd name="connsiteY2" fmla="*/ 179 h 10000"/>
                <a:gd name="connsiteX3" fmla="*/ 4021 w 10124"/>
                <a:gd name="connsiteY3" fmla="*/ 524 h 10000"/>
                <a:gd name="connsiteX4" fmla="*/ 1806 w 10124"/>
                <a:gd name="connsiteY4" fmla="*/ 1942 h 10000"/>
                <a:gd name="connsiteX5" fmla="*/ 185 w 10124"/>
                <a:gd name="connsiteY5" fmla="*/ 5181 h 10000"/>
                <a:gd name="connsiteX6" fmla="*/ 317 w 10124"/>
                <a:gd name="connsiteY6" fmla="*/ 7548 h 10000"/>
                <a:gd name="connsiteX7" fmla="*/ 3764 w 10124"/>
                <a:gd name="connsiteY7" fmla="*/ 10000 h 10000"/>
                <a:gd name="connsiteX0" fmla="*/ 9773 w 10396"/>
                <a:gd name="connsiteY0" fmla="*/ 8360 h 10000"/>
                <a:gd name="connsiteX1" fmla="*/ 9788 w 10396"/>
                <a:gd name="connsiteY1" fmla="*/ 3226 h 10000"/>
                <a:gd name="connsiteX2" fmla="*/ 7224 w 10396"/>
                <a:gd name="connsiteY2" fmla="*/ 179 h 10000"/>
                <a:gd name="connsiteX3" fmla="*/ 4021 w 10396"/>
                <a:gd name="connsiteY3" fmla="*/ 524 h 10000"/>
                <a:gd name="connsiteX4" fmla="*/ 1806 w 10396"/>
                <a:gd name="connsiteY4" fmla="*/ 1942 h 10000"/>
                <a:gd name="connsiteX5" fmla="*/ 185 w 10396"/>
                <a:gd name="connsiteY5" fmla="*/ 5181 h 10000"/>
                <a:gd name="connsiteX6" fmla="*/ 317 w 10396"/>
                <a:gd name="connsiteY6" fmla="*/ 7548 h 10000"/>
                <a:gd name="connsiteX7" fmla="*/ 3764 w 10396"/>
                <a:gd name="connsiteY7" fmla="*/ 10000 h 10000"/>
                <a:gd name="connsiteX0" fmla="*/ 9773 w 10396"/>
                <a:gd name="connsiteY0" fmla="*/ 8360 h 13764"/>
                <a:gd name="connsiteX1" fmla="*/ 9788 w 10396"/>
                <a:gd name="connsiteY1" fmla="*/ 3226 h 13764"/>
                <a:gd name="connsiteX2" fmla="*/ 7224 w 10396"/>
                <a:gd name="connsiteY2" fmla="*/ 179 h 13764"/>
                <a:gd name="connsiteX3" fmla="*/ 4021 w 10396"/>
                <a:gd name="connsiteY3" fmla="*/ 524 h 13764"/>
                <a:gd name="connsiteX4" fmla="*/ 1806 w 10396"/>
                <a:gd name="connsiteY4" fmla="*/ 1942 h 13764"/>
                <a:gd name="connsiteX5" fmla="*/ 185 w 10396"/>
                <a:gd name="connsiteY5" fmla="*/ 5181 h 13764"/>
                <a:gd name="connsiteX6" fmla="*/ 317 w 10396"/>
                <a:gd name="connsiteY6" fmla="*/ 7548 h 13764"/>
                <a:gd name="connsiteX7" fmla="*/ 6332 w 10396"/>
                <a:gd name="connsiteY7" fmla="*/ 13764 h 13764"/>
                <a:gd name="connsiteX0" fmla="*/ 9588 w 10211"/>
                <a:gd name="connsiteY0" fmla="*/ 8360 h 13764"/>
                <a:gd name="connsiteX1" fmla="*/ 9603 w 10211"/>
                <a:gd name="connsiteY1" fmla="*/ 3226 h 13764"/>
                <a:gd name="connsiteX2" fmla="*/ 7039 w 10211"/>
                <a:gd name="connsiteY2" fmla="*/ 179 h 13764"/>
                <a:gd name="connsiteX3" fmla="*/ 3836 w 10211"/>
                <a:gd name="connsiteY3" fmla="*/ 524 h 13764"/>
                <a:gd name="connsiteX4" fmla="*/ 1621 w 10211"/>
                <a:gd name="connsiteY4" fmla="*/ 1942 h 13764"/>
                <a:gd name="connsiteX5" fmla="*/ 0 w 10211"/>
                <a:gd name="connsiteY5" fmla="*/ 5181 h 13764"/>
                <a:gd name="connsiteX6" fmla="*/ 1554 w 10211"/>
                <a:gd name="connsiteY6" fmla="*/ 10709 h 13764"/>
                <a:gd name="connsiteX7" fmla="*/ 6147 w 10211"/>
                <a:gd name="connsiteY7" fmla="*/ 13764 h 13764"/>
                <a:gd name="connsiteX0" fmla="*/ 8294 w 8917"/>
                <a:gd name="connsiteY0" fmla="*/ 8360 h 13764"/>
                <a:gd name="connsiteX1" fmla="*/ 8309 w 8917"/>
                <a:gd name="connsiteY1" fmla="*/ 3226 h 13764"/>
                <a:gd name="connsiteX2" fmla="*/ 5745 w 8917"/>
                <a:gd name="connsiteY2" fmla="*/ 179 h 13764"/>
                <a:gd name="connsiteX3" fmla="*/ 2542 w 8917"/>
                <a:gd name="connsiteY3" fmla="*/ 524 h 13764"/>
                <a:gd name="connsiteX4" fmla="*/ 327 w 8917"/>
                <a:gd name="connsiteY4" fmla="*/ 1942 h 13764"/>
                <a:gd name="connsiteX5" fmla="*/ 338 w 8917"/>
                <a:gd name="connsiteY5" fmla="*/ 7252 h 13764"/>
                <a:gd name="connsiteX6" fmla="*/ 260 w 8917"/>
                <a:gd name="connsiteY6" fmla="*/ 10709 h 13764"/>
                <a:gd name="connsiteX7" fmla="*/ 4853 w 8917"/>
                <a:gd name="connsiteY7" fmla="*/ 13764 h 13764"/>
                <a:gd name="connsiteX0" fmla="*/ 9300 w 9999"/>
                <a:gd name="connsiteY0" fmla="*/ 6122 h 10048"/>
                <a:gd name="connsiteX1" fmla="*/ 9317 w 9999"/>
                <a:gd name="connsiteY1" fmla="*/ 2392 h 10048"/>
                <a:gd name="connsiteX2" fmla="*/ 6442 w 9999"/>
                <a:gd name="connsiteY2" fmla="*/ 178 h 10048"/>
                <a:gd name="connsiteX3" fmla="*/ 2850 w 9999"/>
                <a:gd name="connsiteY3" fmla="*/ 429 h 10048"/>
                <a:gd name="connsiteX4" fmla="*/ 1878 w 9999"/>
                <a:gd name="connsiteY4" fmla="*/ 2789 h 10048"/>
                <a:gd name="connsiteX5" fmla="*/ 378 w 9999"/>
                <a:gd name="connsiteY5" fmla="*/ 5317 h 10048"/>
                <a:gd name="connsiteX6" fmla="*/ 291 w 9999"/>
                <a:gd name="connsiteY6" fmla="*/ 7828 h 10048"/>
                <a:gd name="connsiteX7" fmla="*/ 5441 w 9999"/>
                <a:gd name="connsiteY7" fmla="*/ 10048 h 10048"/>
                <a:gd name="connsiteX0" fmla="*/ 9301 w 10000"/>
                <a:gd name="connsiteY0" fmla="*/ 5920 h 9827"/>
                <a:gd name="connsiteX1" fmla="*/ 9318 w 10000"/>
                <a:gd name="connsiteY1" fmla="*/ 2208 h 9827"/>
                <a:gd name="connsiteX2" fmla="*/ 6443 w 10000"/>
                <a:gd name="connsiteY2" fmla="*/ 4 h 9827"/>
                <a:gd name="connsiteX3" fmla="*/ 3884 w 10000"/>
                <a:gd name="connsiteY3" fmla="*/ 1736 h 9827"/>
                <a:gd name="connsiteX4" fmla="*/ 1878 w 10000"/>
                <a:gd name="connsiteY4" fmla="*/ 2603 h 9827"/>
                <a:gd name="connsiteX5" fmla="*/ 378 w 10000"/>
                <a:gd name="connsiteY5" fmla="*/ 5119 h 9827"/>
                <a:gd name="connsiteX6" fmla="*/ 291 w 10000"/>
                <a:gd name="connsiteY6" fmla="*/ 7618 h 9827"/>
                <a:gd name="connsiteX7" fmla="*/ 5442 w 10000"/>
                <a:gd name="connsiteY7" fmla="*/ 9827 h 9827"/>
                <a:gd name="connsiteX0" fmla="*/ 9301 w 9994"/>
                <a:gd name="connsiteY0" fmla="*/ 4301 h 8277"/>
                <a:gd name="connsiteX1" fmla="*/ 9318 w 9994"/>
                <a:gd name="connsiteY1" fmla="*/ 524 h 8277"/>
                <a:gd name="connsiteX2" fmla="*/ 6564 w 9994"/>
                <a:gd name="connsiteY2" fmla="*/ 175 h 8277"/>
                <a:gd name="connsiteX3" fmla="*/ 3884 w 9994"/>
                <a:gd name="connsiteY3" fmla="*/ 44 h 8277"/>
                <a:gd name="connsiteX4" fmla="*/ 1878 w 9994"/>
                <a:gd name="connsiteY4" fmla="*/ 926 h 8277"/>
                <a:gd name="connsiteX5" fmla="*/ 378 w 9994"/>
                <a:gd name="connsiteY5" fmla="*/ 3486 h 8277"/>
                <a:gd name="connsiteX6" fmla="*/ 291 w 9994"/>
                <a:gd name="connsiteY6" fmla="*/ 6029 h 8277"/>
                <a:gd name="connsiteX7" fmla="*/ 5442 w 9994"/>
                <a:gd name="connsiteY7" fmla="*/ 8277 h 8277"/>
                <a:gd name="connsiteX0" fmla="*/ 9307 w 9776"/>
                <a:gd name="connsiteY0" fmla="*/ 5237 h 10041"/>
                <a:gd name="connsiteX1" fmla="*/ 8421 w 9776"/>
                <a:gd name="connsiteY1" fmla="*/ 1852 h 10041"/>
                <a:gd name="connsiteX2" fmla="*/ 6568 w 9776"/>
                <a:gd name="connsiteY2" fmla="*/ 252 h 10041"/>
                <a:gd name="connsiteX3" fmla="*/ 3886 w 9776"/>
                <a:gd name="connsiteY3" fmla="*/ 94 h 10041"/>
                <a:gd name="connsiteX4" fmla="*/ 1879 w 9776"/>
                <a:gd name="connsiteY4" fmla="*/ 1160 h 10041"/>
                <a:gd name="connsiteX5" fmla="*/ 378 w 9776"/>
                <a:gd name="connsiteY5" fmla="*/ 4253 h 10041"/>
                <a:gd name="connsiteX6" fmla="*/ 291 w 9776"/>
                <a:gd name="connsiteY6" fmla="*/ 7325 h 10041"/>
                <a:gd name="connsiteX7" fmla="*/ 5445 w 9776"/>
                <a:gd name="connsiteY7" fmla="*/ 10041 h 1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" h="10041">
                  <a:moveTo>
                    <a:pt x="9307" y="5237"/>
                  </a:moveTo>
                  <a:cubicBezTo>
                    <a:pt x="10594" y="3576"/>
                    <a:pt x="8877" y="2683"/>
                    <a:pt x="8421" y="1852"/>
                  </a:cubicBezTo>
                  <a:cubicBezTo>
                    <a:pt x="7964" y="1021"/>
                    <a:pt x="7324" y="545"/>
                    <a:pt x="6568" y="252"/>
                  </a:cubicBezTo>
                  <a:cubicBezTo>
                    <a:pt x="5812" y="-41"/>
                    <a:pt x="4668" y="-57"/>
                    <a:pt x="3886" y="94"/>
                  </a:cubicBezTo>
                  <a:cubicBezTo>
                    <a:pt x="3105" y="245"/>
                    <a:pt x="2463" y="466"/>
                    <a:pt x="1879" y="1160"/>
                  </a:cubicBezTo>
                  <a:cubicBezTo>
                    <a:pt x="1295" y="1853"/>
                    <a:pt x="378" y="3216"/>
                    <a:pt x="378" y="4253"/>
                  </a:cubicBezTo>
                  <a:cubicBezTo>
                    <a:pt x="378" y="5289"/>
                    <a:pt x="-411" y="6853"/>
                    <a:pt x="291" y="7325"/>
                  </a:cubicBezTo>
                  <a:cubicBezTo>
                    <a:pt x="1083" y="8777"/>
                    <a:pt x="3465" y="9523"/>
                    <a:pt x="5445" y="10041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 dirty="0"/>
            </a:p>
          </p:txBody>
        </p:sp>
        <p:sp>
          <p:nvSpPr>
            <p:cNvPr id="72" name="Text Box 24">
              <a:extLst>
                <a:ext uri="{FF2B5EF4-FFF2-40B4-BE49-F238E27FC236}">
                  <a16:creationId xmlns:a16="http://schemas.microsoft.com/office/drawing/2014/main" id="{ECCAC5A7-39E4-DF4D-BB5D-1271D2F38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0302" y="5519017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600" dirty="0">
                  <a:solidFill>
                    <a:srgbClr val="0432FF"/>
                  </a:solidFill>
                  <a:latin typeface="+mj-lt"/>
                </a:rPr>
                <a:t>X=0</a:t>
              </a:r>
            </a:p>
          </p:txBody>
        </p:sp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09075D57-6D6D-8C4B-A67B-B6E08B4EE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8180" y="4038743"/>
              <a:ext cx="5549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600" dirty="0">
                  <a:solidFill>
                    <a:srgbClr val="0432FF"/>
                  </a:solidFill>
                  <a:latin typeface="+mj-lt"/>
                </a:rPr>
                <a:t>X=1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64606E-9EBB-9333-140D-A4EB1DB594CF}"/>
              </a:ext>
            </a:extLst>
          </p:cNvPr>
          <p:cNvSpPr txBox="1"/>
          <p:nvPr/>
        </p:nvSpPr>
        <p:spPr>
          <a:xfrm>
            <a:off x="72223" y="1584955"/>
            <a:ext cx="574191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FSM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reset, clock, 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b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typedef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[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 state;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state EA, PE;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b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@(</a:t>
            </a:r>
            <a:r>
              <a:rPr lang="en-US" sz="12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clock </a:t>
            </a: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reset) </a:t>
            </a: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(reset)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else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end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b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always_comb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	unique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= (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US" sz="12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	default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PE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92113" algn="l"/>
                <a:tab pos="793750" algn="l"/>
                <a:tab pos="1103313" algn="l"/>
              </a:tabLst>
            </a:pPr>
            <a:b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assign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EA </a:t>
            </a:r>
            <a:r>
              <a:rPr lang="en-US" sz="12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200" b="1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en-US" sz="12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saída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tabLst>
                <a:tab pos="392113" algn="l"/>
                <a:tab pos="793750" algn="l"/>
                <a:tab pos="1103313" algn="l"/>
              </a:tabLst>
            </a:pPr>
            <a:b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2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2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78075" y="1219200"/>
            <a:ext cx="2133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t-BR" sz="3200">
                <a:latin typeface="+mn-lt"/>
              </a:rPr>
              <a:t>fsm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539875" y="1524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3200">
              <a:latin typeface="+mn-lt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9875" y="2057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3200">
              <a:latin typeface="+mn-lt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539875" y="2590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3200">
              <a:latin typeface="+mn-lt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11675" y="2057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3200">
              <a:latin typeface="+mn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66788" y="1260479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3200">
                <a:latin typeface="+mn-lt"/>
              </a:rPr>
              <a:t>din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410204" y="1828802"/>
            <a:ext cx="9813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3200">
                <a:latin typeface="+mn-lt"/>
              </a:rPr>
              <a:t>dout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66788" y="1793879"/>
            <a:ext cx="6864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3200">
                <a:latin typeface="+mn-lt"/>
              </a:rPr>
              <a:t>clk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66792" y="2286002"/>
            <a:ext cx="6399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3200" dirty="0" err="1">
                <a:latin typeface="+mn-lt"/>
              </a:rPr>
              <a:t>rst</a:t>
            </a:r>
            <a:endParaRPr lang="en-US" altLang="pt-BR" sz="3200" dirty="0">
              <a:latin typeface="+mn-lt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3857" y="3242104"/>
            <a:ext cx="11849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3600" b="1" dirty="0">
                <a:latin typeface="+mn-lt"/>
              </a:rPr>
              <a:t>din</a:t>
            </a:r>
          </a:p>
          <a:p>
            <a:r>
              <a:rPr lang="en-US" altLang="pt-BR" sz="3600" b="1" dirty="0" err="1">
                <a:latin typeface="+mn-lt"/>
              </a:rPr>
              <a:t>dout</a:t>
            </a:r>
            <a:endParaRPr lang="en-US" altLang="pt-BR" sz="3600" b="1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41159" y="3267503"/>
            <a:ext cx="62119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3600" b="1" dirty="0">
                <a:latin typeface="+mn-lt"/>
              </a:rPr>
              <a:t>1 0 </a:t>
            </a:r>
            <a:r>
              <a:rPr lang="en-US" altLang="pt-BR" sz="3600" b="1" dirty="0">
                <a:solidFill>
                  <a:srgbClr val="FF0000"/>
                </a:solidFill>
                <a:latin typeface="+mn-lt"/>
              </a:rPr>
              <a:t>1 1 0 1 1 0 1 </a:t>
            </a:r>
            <a:r>
              <a:rPr lang="en-US" altLang="pt-BR" sz="3600" b="1" dirty="0">
                <a:latin typeface="+mn-lt"/>
              </a:rPr>
              <a:t>0 0 </a:t>
            </a:r>
            <a:r>
              <a:rPr lang="en-US" altLang="pt-BR" sz="3600" b="1" dirty="0">
                <a:solidFill>
                  <a:srgbClr val="FF0000"/>
                </a:solidFill>
                <a:latin typeface="+mn-lt"/>
              </a:rPr>
              <a:t>1 1 0 1 </a:t>
            </a:r>
            <a:r>
              <a:rPr lang="en-US" altLang="pt-BR" sz="3600" b="1" dirty="0">
                <a:latin typeface="+mn-lt"/>
              </a:rPr>
              <a:t>0</a:t>
            </a:r>
          </a:p>
          <a:p>
            <a:r>
              <a:rPr lang="en-US" altLang="pt-BR" sz="3600" b="1" dirty="0">
                <a:latin typeface="+mn-lt"/>
              </a:rPr>
              <a:t>0 0 0 0 0 1 0 0 1 0 0 0 0 0 1 0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>
          <a:xfrm>
            <a:off x="0" y="-80010"/>
            <a:ext cx="9144000" cy="101727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2 - </a:t>
            </a:r>
            <a:r>
              <a:rPr lang="pt-PT" altLang="pt-BR" sz="4000" kern="0" dirty="0" err="1"/>
              <a:t>Detector</a:t>
            </a:r>
            <a:r>
              <a:rPr lang="pt-PT" altLang="pt-BR" sz="4000" kern="0" dirty="0"/>
              <a:t> da sequência 1101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9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464365" y="32766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t-BR" sz="3200" u="sng"/>
              <a:t>S0</a:t>
            </a:r>
            <a:endParaRPr lang="en-US" altLang="pt-BR" sz="3200"/>
          </a:p>
          <a:p>
            <a:pPr algn="ctr"/>
            <a:r>
              <a:rPr lang="en-US" altLang="pt-BR" sz="3200"/>
              <a:t>0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131365" y="25908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t-BR" sz="3200" u="sng"/>
              <a:t>S1</a:t>
            </a:r>
            <a:endParaRPr lang="en-US" altLang="pt-BR" sz="3200"/>
          </a:p>
          <a:p>
            <a:pPr algn="ctr"/>
            <a:r>
              <a:rPr lang="en-US" altLang="pt-BR" sz="3200"/>
              <a:t>0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17365" y="3810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t-BR" sz="3200" u="sng"/>
              <a:t>S11</a:t>
            </a:r>
            <a:endParaRPr lang="en-US" altLang="pt-BR" sz="3200"/>
          </a:p>
          <a:p>
            <a:pPr algn="ctr"/>
            <a:r>
              <a:rPr lang="en-US" altLang="pt-BR" sz="3200"/>
              <a:t>0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4359965" y="57912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t-BR" sz="3200" u="sng"/>
              <a:t>S110</a:t>
            </a:r>
            <a:endParaRPr lang="en-US" altLang="pt-BR" sz="3200"/>
          </a:p>
          <a:p>
            <a:pPr algn="ctr"/>
            <a:r>
              <a:rPr lang="en-US" altLang="pt-BR" sz="3200"/>
              <a:t>0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997765" y="55626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pt-BR" sz="3200" u="sng"/>
              <a:t>S1101</a:t>
            </a:r>
            <a:endParaRPr lang="en-US" altLang="pt-BR" sz="3200"/>
          </a:p>
          <a:p>
            <a:pPr algn="ctr"/>
            <a:r>
              <a:rPr lang="en-US" altLang="pt-BR" sz="3200"/>
              <a:t>1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2378765" y="2860679"/>
            <a:ext cx="1752600" cy="644525"/>
            <a:chOff x="1536" y="1274"/>
            <a:chExt cx="1104" cy="406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1392"/>
              <a:ext cx="110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1910" y="127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 dirty="0">
                  <a:highlight>
                    <a:srgbClr val="FFFF00"/>
                  </a:highlight>
                </a:rPr>
                <a:t>1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121965" y="3048000"/>
            <a:ext cx="1524000" cy="838200"/>
            <a:chOff x="3264" y="1392"/>
            <a:chExt cx="960" cy="528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264" y="1392"/>
              <a:ext cx="96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734" y="1418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 dirty="0">
                  <a:highlight>
                    <a:srgbClr val="FFFF00"/>
                  </a:highlight>
                </a:rPr>
                <a:t>1</a:t>
              </a: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5274365" y="4724400"/>
            <a:ext cx="1447800" cy="1371600"/>
            <a:chOff x="3360" y="2448"/>
            <a:chExt cx="912" cy="86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3360" y="2448"/>
              <a:ext cx="91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3830" y="2810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 dirty="0">
                  <a:highlight>
                    <a:srgbClr val="FFFF00"/>
                  </a:highlight>
                </a:rPr>
                <a:t>0</a:t>
              </a:r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2988365" y="6172203"/>
            <a:ext cx="1371600" cy="767885"/>
            <a:chOff x="1920" y="3360"/>
            <a:chExt cx="864" cy="310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 flipV="1">
              <a:off x="1920" y="3360"/>
              <a:ext cx="86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198" y="3434"/>
              <a:ext cx="24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 dirty="0">
                  <a:highlight>
                    <a:srgbClr val="FFFF00"/>
                  </a:highlight>
                </a:rPr>
                <a:t>1</a:t>
              </a:r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1829494" y="4267200"/>
            <a:ext cx="549275" cy="1295400"/>
            <a:chOff x="1190" y="2160"/>
            <a:chExt cx="346" cy="816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 flipV="1">
              <a:off x="1296" y="2160"/>
              <a:ext cx="24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1190" y="2474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/>
                <a:t>0</a:t>
              </a:r>
            </a:p>
          </p:txBody>
        </p:sp>
      </p:grpSp>
      <p:grpSp>
        <p:nvGrpSpPr>
          <p:cNvPr id="22" name="Group 55"/>
          <p:cNvGrpSpPr>
            <a:grpSpLocks/>
          </p:cNvGrpSpPr>
          <p:nvPr/>
        </p:nvGrpSpPr>
        <p:grpSpPr bwMode="auto">
          <a:xfrm>
            <a:off x="2759765" y="4419600"/>
            <a:ext cx="3733800" cy="1295400"/>
            <a:chOff x="1776" y="2256"/>
            <a:chExt cx="2352" cy="816"/>
          </a:xfrm>
        </p:grpSpPr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1776" y="2256"/>
              <a:ext cx="235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822" y="2378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/>
                <a:t>1</a:t>
              </a:r>
            </a:p>
          </p:txBody>
        </p:sp>
      </p:grpSp>
      <p:grpSp>
        <p:nvGrpSpPr>
          <p:cNvPr id="25" name="Group 56"/>
          <p:cNvGrpSpPr>
            <a:grpSpLocks/>
          </p:cNvGrpSpPr>
          <p:nvPr/>
        </p:nvGrpSpPr>
        <p:grpSpPr bwMode="auto">
          <a:xfrm>
            <a:off x="2302565" y="4114800"/>
            <a:ext cx="2286000" cy="1752600"/>
            <a:chOff x="1488" y="2064"/>
            <a:chExt cx="1440" cy="1104"/>
          </a:xfrm>
        </p:grpSpPr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 flipV="1">
              <a:off x="1488" y="2064"/>
              <a:ext cx="144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2102" y="2282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/>
                <a:t>0</a:t>
              </a:r>
            </a:p>
          </p:txBody>
        </p:sp>
      </p:grpSp>
      <p:grpSp>
        <p:nvGrpSpPr>
          <p:cNvPr id="28" name="Group 49"/>
          <p:cNvGrpSpPr>
            <a:grpSpLocks/>
          </p:cNvGrpSpPr>
          <p:nvPr/>
        </p:nvGrpSpPr>
        <p:grpSpPr bwMode="auto">
          <a:xfrm>
            <a:off x="2454965" y="3429002"/>
            <a:ext cx="1828800" cy="701675"/>
            <a:chOff x="1584" y="1632"/>
            <a:chExt cx="1152" cy="442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1584" y="1632"/>
              <a:ext cx="115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2246" y="1706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/>
                <a:t>0</a:t>
              </a:r>
            </a:p>
          </p:txBody>
        </p:sp>
      </p:grpSp>
      <p:grpSp>
        <p:nvGrpSpPr>
          <p:cNvPr id="31" name="Group 51"/>
          <p:cNvGrpSpPr>
            <a:grpSpLocks/>
          </p:cNvGrpSpPr>
          <p:nvPr/>
        </p:nvGrpSpPr>
        <p:grpSpPr bwMode="auto">
          <a:xfrm>
            <a:off x="7255573" y="4051302"/>
            <a:ext cx="984251" cy="1374775"/>
            <a:chOff x="4608" y="2024"/>
            <a:chExt cx="620" cy="866"/>
          </a:xfrm>
        </p:grpSpPr>
        <p:grpSp>
          <p:nvGrpSpPr>
            <p:cNvPr id="32" name="Group 36"/>
            <p:cNvGrpSpPr>
              <a:grpSpLocks/>
            </p:cNvGrpSpPr>
            <p:nvPr/>
          </p:nvGrpSpPr>
          <p:grpSpPr bwMode="auto">
            <a:xfrm>
              <a:off x="4608" y="2024"/>
              <a:ext cx="584" cy="640"/>
              <a:chOff x="4608" y="2024"/>
              <a:chExt cx="584" cy="640"/>
            </a:xfrm>
          </p:grpSpPr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4608" y="2024"/>
                <a:ext cx="584" cy="640"/>
              </a:xfrm>
              <a:custGeom>
                <a:avLst/>
                <a:gdLst>
                  <a:gd name="T0" fmla="*/ 0 w 584"/>
                  <a:gd name="T1" fmla="*/ 376 h 640"/>
                  <a:gd name="T2" fmla="*/ 144 w 584"/>
                  <a:gd name="T3" fmla="*/ 616 h 640"/>
                  <a:gd name="T4" fmla="*/ 480 w 584"/>
                  <a:gd name="T5" fmla="*/ 520 h 640"/>
                  <a:gd name="T6" fmla="*/ 576 w 584"/>
                  <a:gd name="T7" fmla="*/ 280 h 640"/>
                  <a:gd name="T8" fmla="*/ 432 w 584"/>
                  <a:gd name="T9" fmla="*/ 40 h 640"/>
                  <a:gd name="T10" fmla="*/ 192 w 584"/>
                  <a:gd name="T11" fmla="*/ 40 h 640"/>
                  <a:gd name="T12" fmla="*/ 96 w 584"/>
                  <a:gd name="T13" fmla="*/ 88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4" h="640">
                    <a:moveTo>
                      <a:pt x="0" y="376"/>
                    </a:moveTo>
                    <a:cubicBezTo>
                      <a:pt x="32" y="484"/>
                      <a:pt x="64" y="592"/>
                      <a:pt x="144" y="616"/>
                    </a:cubicBezTo>
                    <a:cubicBezTo>
                      <a:pt x="224" y="640"/>
                      <a:pt x="408" y="576"/>
                      <a:pt x="480" y="520"/>
                    </a:cubicBezTo>
                    <a:cubicBezTo>
                      <a:pt x="552" y="464"/>
                      <a:pt x="584" y="360"/>
                      <a:pt x="576" y="280"/>
                    </a:cubicBezTo>
                    <a:cubicBezTo>
                      <a:pt x="568" y="200"/>
                      <a:pt x="496" y="80"/>
                      <a:pt x="432" y="40"/>
                    </a:cubicBezTo>
                    <a:cubicBezTo>
                      <a:pt x="368" y="0"/>
                      <a:pt x="248" y="32"/>
                      <a:pt x="192" y="40"/>
                    </a:cubicBezTo>
                    <a:cubicBezTo>
                      <a:pt x="136" y="48"/>
                      <a:pt x="116" y="68"/>
                      <a:pt x="96" y="88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3200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 flipH="1">
                <a:off x="4704" y="2064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3200"/>
              </a:p>
            </p:txBody>
          </p:sp>
        </p:grp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4982" y="2522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/>
                <a:t>1</a:t>
              </a:r>
            </a:p>
          </p:txBody>
        </p:sp>
      </p:grp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1261168" y="2555879"/>
            <a:ext cx="1263651" cy="873125"/>
            <a:chOff x="832" y="1082"/>
            <a:chExt cx="796" cy="550"/>
          </a:xfrm>
        </p:grpSpPr>
        <p:grpSp>
          <p:nvGrpSpPr>
            <p:cNvPr id="37" name="Group 40"/>
            <p:cNvGrpSpPr>
              <a:grpSpLocks/>
            </p:cNvGrpSpPr>
            <p:nvPr/>
          </p:nvGrpSpPr>
          <p:grpSpPr bwMode="auto">
            <a:xfrm>
              <a:off x="832" y="1120"/>
              <a:ext cx="616" cy="512"/>
              <a:chOff x="832" y="1120"/>
              <a:chExt cx="616" cy="512"/>
            </a:xfrm>
          </p:grpSpPr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832" y="1120"/>
                <a:ext cx="616" cy="512"/>
              </a:xfrm>
              <a:custGeom>
                <a:avLst/>
                <a:gdLst>
                  <a:gd name="T0" fmla="*/ 512 w 616"/>
                  <a:gd name="T1" fmla="*/ 416 h 512"/>
                  <a:gd name="T2" fmla="*/ 608 w 616"/>
                  <a:gd name="T3" fmla="*/ 224 h 512"/>
                  <a:gd name="T4" fmla="*/ 464 w 616"/>
                  <a:gd name="T5" fmla="*/ 32 h 512"/>
                  <a:gd name="T6" fmla="*/ 176 w 616"/>
                  <a:gd name="T7" fmla="*/ 32 h 512"/>
                  <a:gd name="T8" fmla="*/ 32 w 616"/>
                  <a:gd name="T9" fmla="*/ 176 h 512"/>
                  <a:gd name="T10" fmla="*/ 32 w 616"/>
                  <a:gd name="T11" fmla="*/ 416 h 512"/>
                  <a:gd name="T12" fmla="*/ 224 w 616"/>
                  <a:gd name="T13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512">
                    <a:moveTo>
                      <a:pt x="512" y="416"/>
                    </a:moveTo>
                    <a:cubicBezTo>
                      <a:pt x="564" y="352"/>
                      <a:pt x="616" y="288"/>
                      <a:pt x="608" y="224"/>
                    </a:cubicBezTo>
                    <a:cubicBezTo>
                      <a:pt x="600" y="160"/>
                      <a:pt x="536" y="64"/>
                      <a:pt x="464" y="32"/>
                    </a:cubicBezTo>
                    <a:cubicBezTo>
                      <a:pt x="392" y="0"/>
                      <a:pt x="248" y="8"/>
                      <a:pt x="176" y="32"/>
                    </a:cubicBezTo>
                    <a:cubicBezTo>
                      <a:pt x="104" y="56"/>
                      <a:pt x="56" y="112"/>
                      <a:pt x="32" y="176"/>
                    </a:cubicBezTo>
                    <a:cubicBezTo>
                      <a:pt x="8" y="240"/>
                      <a:pt x="0" y="360"/>
                      <a:pt x="32" y="416"/>
                    </a:cubicBezTo>
                    <a:cubicBezTo>
                      <a:pt x="64" y="472"/>
                      <a:pt x="144" y="492"/>
                      <a:pt x="224" y="512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3200"/>
              </a:p>
            </p:txBody>
          </p:sp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3200"/>
              </a:p>
            </p:txBody>
          </p:sp>
        </p:grp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1382" y="1082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3200"/>
                <a:t>0</a:t>
              </a:r>
            </a:p>
          </p:txBody>
        </p:sp>
      </p:grpSp>
      <p:grpSp>
        <p:nvGrpSpPr>
          <p:cNvPr id="41" name="Group 46"/>
          <p:cNvGrpSpPr>
            <a:grpSpLocks/>
          </p:cNvGrpSpPr>
          <p:nvPr/>
        </p:nvGrpSpPr>
        <p:grpSpPr bwMode="auto">
          <a:xfrm>
            <a:off x="283265" y="4038601"/>
            <a:ext cx="1257300" cy="1054100"/>
            <a:chOff x="216" y="2016"/>
            <a:chExt cx="792" cy="664"/>
          </a:xfrm>
        </p:grpSpPr>
        <p:sp>
          <p:nvSpPr>
            <p:cNvPr id="42" name="AutoShape 43"/>
            <p:cNvSpPr>
              <a:spLocks noChangeArrowheads="1"/>
            </p:cNvSpPr>
            <p:nvPr/>
          </p:nvSpPr>
          <p:spPr bwMode="auto">
            <a:xfrm>
              <a:off x="216" y="2344"/>
              <a:ext cx="672" cy="33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3200" dirty="0" err="1"/>
                <a:t>rst</a:t>
              </a:r>
              <a:endParaRPr lang="en-US" altLang="pt-BR" sz="3200" dirty="0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576" y="2016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</p:grp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698157" y="228599"/>
            <a:ext cx="7772400" cy="73660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en-US" altLang="pt-BR" kern="0" dirty="0">
                <a:latin typeface="+mn-lt"/>
              </a:rPr>
              <a:t>Detect input sequence 1101</a:t>
            </a: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B57DE157-DBA3-8C4A-990F-72D47D41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24" y="1161584"/>
            <a:ext cx="7409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 b="1" dirty="0">
                <a:latin typeface="+mn-lt"/>
              </a:rPr>
              <a:t>din</a:t>
            </a:r>
          </a:p>
          <a:p>
            <a:r>
              <a:rPr lang="en-US" altLang="pt-BR" sz="2000" b="1" dirty="0" err="1">
                <a:latin typeface="+mn-lt"/>
              </a:rPr>
              <a:t>dout</a:t>
            </a:r>
            <a:endParaRPr lang="en-US" altLang="pt-BR" sz="2000" b="1" dirty="0">
              <a:latin typeface="+mn-lt"/>
            </a:endParaRP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4119CC8E-706A-6640-B674-ECA959599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03" y="1184320"/>
            <a:ext cx="35253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 b="1" dirty="0">
                <a:latin typeface="+mn-lt"/>
              </a:rPr>
              <a:t>1 0 </a:t>
            </a:r>
            <a:r>
              <a:rPr lang="en-US" altLang="pt-BR" sz="2000" b="1" dirty="0">
                <a:solidFill>
                  <a:srgbClr val="FF0000"/>
                </a:solidFill>
                <a:latin typeface="+mn-lt"/>
              </a:rPr>
              <a:t>1 1 0 1 1 0 1 </a:t>
            </a:r>
            <a:r>
              <a:rPr lang="en-US" altLang="pt-BR" sz="2000" b="1" dirty="0">
                <a:latin typeface="+mn-lt"/>
              </a:rPr>
              <a:t>0 0 </a:t>
            </a:r>
            <a:r>
              <a:rPr lang="en-US" altLang="pt-BR" sz="2000" b="1" dirty="0">
                <a:solidFill>
                  <a:srgbClr val="FF0000"/>
                </a:solidFill>
                <a:latin typeface="+mn-lt"/>
              </a:rPr>
              <a:t>1 1 0 1 </a:t>
            </a:r>
            <a:r>
              <a:rPr lang="en-US" altLang="pt-BR" sz="2000" b="1" dirty="0">
                <a:latin typeface="+mn-lt"/>
              </a:rPr>
              <a:t>0</a:t>
            </a:r>
          </a:p>
          <a:p>
            <a:r>
              <a:rPr lang="en-US" altLang="pt-BR" sz="2000" b="1" dirty="0">
                <a:latin typeface="+mn-lt"/>
              </a:rPr>
              <a:t>0 0 0 0 0 1 0 0 1 0 0 0 0 0 1 0</a:t>
            </a:r>
          </a:p>
        </p:txBody>
      </p:sp>
    </p:spTree>
    <p:extLst>
      <p:ext uri="{BB962C8B-B14F-4D97-AF65-F5344CB8AC3E}">
        <p14:creationId xmlns:p14="http://schemas.microsoft.com/office/powerpoint/2010/main" val="46664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-145705" y="664369"/>
            <a:ext cx="9581322" cy="615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030E8-1620-C6D8-01BC-DE44BCE03EEC}"/>
              </a:ext>
            </a:extLst>
          </p:cNvPr>
          <p:cNvSpPr txBox="1"/>
          <p:nvPr/>
        </p:nvSpPr>
        <p:spPr>
          <a:xfrm>
            <a:off x="173799" y="0"/>
            <a:ext cx="6490047" cy="667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fsm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dout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b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3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S1101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state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EA, PE;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b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3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else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b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3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always_comb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unique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839788" algn="l"/>
                <a:tab pos="12382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  PE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3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839788" algn="l"/>
                <a:tab pos="12382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  PE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3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839788" algn="l"/>
                <a:tab pos="12382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 PE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3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839788" algn="l"/>
                <a:tab pos="12382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S110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PE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3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S1101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839788" algn="l"/>
                <a:tab pos="1238250" algn="l"/>
              </a:tabLst>
            </a:pP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S1101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PE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3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839788" algn="l"/>
                <a:tab pos="12382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default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3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28638" algn="l"/>
                <a:tab pos="709613" algn="l"/>
                <a:tab pos="882650" algn="l"/>
              </a:tabLst>
            </a:pPr>
            <a:b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3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assign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 </a:t>
            </a:r>
            <a:r>
              <a:rPr lang="en-US" sz="13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3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S1101</a:t>
            </a:r>
            <a:r>
              <a:rPr lang="en-US" sz="13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ct val="110000"/>
              </a:lnSpc>
              <a:tabLst>
                <a:tab pos="304800" algn="l"/>
                <a:tab pos="528638" algn="l"/>
                <a:tab pos="709613" algn="l"/>
                <a:tab pos="882650" algn="l"/>
              </a:tabLst>
            </a:pPr>
            <a:endParaRPr lang="en-US" sz="13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tabLst>
                <a:tab pos="304800" algn="l"/>
                <a:tab pos="528638" algn="l"/>
                <a:tab pos="709613" algn="l"/>
                <a:tab pos="882650" algn="l"/>
              </a:tabLst>
            </a:pPr>
            <a:r>
              <a:rPr lang="en-US" sz="13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3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8" name="Grupo 44">
            <a:extLst>
              <a:ext uri="{FF2B5EF4-FFF2-40B4-BE49-F238E27FC236}">
                <a16:creationId xmlns:a16="http://schemas.microsoft.com/office/drawing/2014/main" id="{432E6CBB-D147-26B9-0843-5A5986D7AD9B}"/>
              </a:ext>
            </a:extLst>
          </p:cNvPr>
          <p:cNvGrpSpPr/>
          <p:nvPr/>
        </p:nvGrpSpPr>
        <p:grpSpPr>
          <a:xfrm>
            <a:off x="5067216" y="2448562"/>
            <a:ext cx="3832268" cy="2283375"/>
            <a:chOff x="341313" y="1717675"/>
            <a:chExt cx="8121653" cy="4249740"/>
          </a:xfrm>
        </p:grpSpPr>
        <p:sp>
          <p:nvSpPr>
            <p:cNvPr id="9" name="Oval 3">
              <a:extLst>
                <a:ext uri="{FF2B5EF4-FFF2-40B4-BE49-F238E27FC236}">
                  <a16:creationId xmlns:a16="http://schemas.microsoft.com/office/drawing/2014/main" id="{8662449C-0021-75E2-A613-388DACEE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438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S0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7BED9CD1-FDBD-96E4-85B0-66E73B75D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7526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2FC5533E-F131-9620-BD71-826624C8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9718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S11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A98C53BC-66BB-8DAD-9B44-991DCF14B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9530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S110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grpSp>
          <p:nvGrpSpPr>
            <p:cNvPr id="13" name="Group 48">
              <a:extLst>
                <a:ext uri="{FF2B5EF4-FFF2-40B4-BE49-F238E27FC236}">
                  <a16:creationId xmlns:a16="http://schemas.microsoft.com/office/drawing/2014/main" id="{845E1E60-FC03-7D5A-AB26-8E30BE231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022475"/>
              <a:ext cx="1752600" cy="644525"/>
              <a:chOff x="1536" y="1274"/>
              <a:chExt cx="1104" cy="406"/>
            </a:xfrm>
          </p:grpSpPr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id="{8FAACBDB-BB70-391C-92F3-B7F2E8CC7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1392"/>
                <a:ext cx="110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50" name="Text Box 24">
                <a:extLst>
                  <a:ext uri="{FF2B5EF4-FFF2-40B4-BE49-F238E27FC236}">
                    <a16:creationId xmlns:a16="http://schemas.microsoft.com/office/drawing/2014/main" id="{D3034761-A8D3-619A-B14C-5BD791FEA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1274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14" name="Group 50">
              <a:extLst>
                <a:ext uri="{FF2B5EF4-FFF2-40B4-BE49-F238E27FC236}">
                  <a16:creationId xmlns:a16="http://schemas.microsoft.com/office/drawing/2014/main" id="{857456B5-597F-38A2-988D-7B48F86B7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2209800"/>
              <a:ext cx="1524000" cy="838200"/>
              <a:chOff x="3264" y="1392"/>
              <a:chExt cx="960" cy="528"/>
            </a:xfrm>
          </p:grpSpPr>
          <p:sp>
            <p:nvSpPr>
              <p:cNvPr id="47" name="Line 9">
                <a:extLst>
                  <a:ext uri="{FF2B5EF4-FFF2-40B4-BE49-F238E27FC236}">
                    <a16:creationId xmlns:a16="http://schemas.microsoft.com/office/drawing/2014/main" id="{40E4566C-F5A5-E111-5CD7-1241015F5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96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8" name="Text Box 25">
                <a:extLst>
                  <a:ext uri="{FF2B5EF4-FFF2-40B4-BE49-F238E27FC236}">
                    <a16:creationId xmlns:a16="http://schemas.microsoft.com/office/drawing/2014/main" id="{DBFC8578-6332-59D7-6964-D75EACF14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418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15" name="Group 52">
              <a:extLst>
                <a:ext uri="{FF2B5EF4-FFF2-40B4-BE49-F238E27FC236}">
                  <a16:creationId xmlns:a16="http://schemas.microsoft.com/office/drawing/2014/main" id="{1C0AE6F2-9D73-E562-3A9B-4FC51620F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3886200"/>
              <a:ext cx="1447800" cy="1371600"/>
              <a:chOff x="3360" y="2448"/>
              <a:chExt cx="912" cy="864"/>
            </a:xfrm>
          </p:grpSpPr>
          <p:sp>
            <p:nvSpPr>
              <p:cNvPr id="45" name="Line 10">
                <a:extLst>
                  <a:ext uri="{FF2B5EF4-FFF2-40B4-BE49-F238E27FC236}">
                    <a16:creationId xmlns:a16="http://schemas.microsoft.com/office/drawing/2014/main" id="{45B0604B-B844-EF91-914C-B26E23A5E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2448"/>
                <a:ext cx="912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51A1AFDD-B67B-B7F3-1AF0-C2BECB165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" y="2810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026F04DC-06F4-EEF3-A21E-6C90824B8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0" y="5334002"/>
              <a:ext cx="1371600" cy="633413"/>
              <a:chOff x="1920" y="3360"/>
              <a:chExt cx="864" cy="399"/>
            </a:xfrm>
          </p:grpSpPr>
          <p:sp>
            <p:nvSpPr>
              <p:cNvPr id="43" name="Line 11">
                <a:extLst>
                  <a:ext uri="{FF2B5EF4-FFF2-40B4-BE49-F238E27FC236}">
                    <a16:creationId xmlns:a16="http://schemas.microsoft.com/office/drawing/2014/main" id="{061B8B06-2A30-5031-5BC6-8BBBBACD2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20" y="3360"/>
                <a:ext cx="86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4" name="Text Box 27">
                <a:extLst>
                  <a:ext uri="{FF2B5EF4-FFF2-40B4-BE49-F238E27FC236}">
                    <a16:creationId xmlns:a16="http://schemas.microsoft.com/office/drawing/2014/main" id="{89156B22-BC4D-CC86-A854-9E8F45134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3434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17" name="Group 54">
              <a:extLst>
                <a:ext uri="{FF2B5EF4-FFF2-40B4-BE49-F238E27FC236}">
                  <a16:creationId xmlns:a16="http://schemas.microsoft.com/office/drawing/2014/main" id="{E87AC9EC-954E-F4B8-2B98-2EBBFCD6A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9127" y="3429000"/>
              <a:ext cx="554038" cy="1295400"/>
              <a:chOff x="1190" y="2160"/>
              <a:chExt cx="349" cy="816"/>
            </a:xfrm>
          </p:grpSpPr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E29699D1-CCE1-7C2B-920D-EF2D53976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160"/>
                <a:ext cx="24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2" name="Text Box 28">
                <a:extLst>
                  <a:ext uri="{FF2B5EF4-FFF2-40B4-BE49-F238E27FC236}">
                    <a16:creationId xmlns:a16="http://schemas.microsoft.com/office/drawing/2014/main" id="{FE62DA15-EF94-9941-E54A-067F1BD6A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474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18" name="Group 55">
              <a:extLst>
                <a:ext uri="{FF2B5EF4-FFF2-40B4-BE49-F238E27FC236}">
                  <a16:creationId xmlns:a16="http://schemas.microsoft.com/office/drawing/2014/main" id="{91F6DF50-71A3-F4A4-FFB4-FF9BF93EB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3581400"/>
              <a:ext cx="3733800" cy="1295400"/>
              <a:chOff x="1776" y="2256"/>
              <a:chExt cx="2352" cy="816"/>
            </a:xfrm>
          </p:grpSpPr>
          <p:sp>
            <p:nvSpPr>
              <p:cNvPr id="39" name="Line 29">
                <a:extLst>
                  <a:ext uri="{FF2B5EF4-FFF2-40B4-BE49-F238E27FC236}">
                    <a16:creationId xmlns:a16="http://schemas.microsoft.com/office/drawing/2014/main" id="{87F3035D-8C43-4B7A-7719-D304446CC6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256"/>
                <a:ext cx="2352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0" name="Text Box 31">
                <a:extLst>
                  <a:ext uri="{FF2B5EF4-FFF2-40B4-BE49-F238E27FC236}">
                    <a16:creationId xmlns:a16="http://schemas.microsoft.com/office/drawing/2014/main" id="{7FB86349-DBA9-885F-40CE-E35AD1980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2378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19" name="Group 56">
              <a:extLst>
                <a:ext uri="{FF2B5EF4-FFF2-40B4-BE49-F238E27FC236}">
                  <a16:creationId xmlns:a16="http://schemas.microsoft.com/office/drawing/2014/main" id="{EC73F161-FA2B-6EE8-F01E-E5D8A49A6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3276600"/>
              <a:ext cx="2286000" cy="1752600"/>
              <a:chOff x="1488" y="2064"/>
              <a:chExt cx="1440" cy="1104"/>
            </a:xfrm>
          </p:grpSpPr>
          <p:sp>
            <p:nvSpPr>
              <p:cNvPr id="37" name="Line 30">
                <a:extLst>
                  <a:ext uri="{FF2B5EF4-FFF2-40B4-BE49-F238E27FC236}">
                    <a16:creationId xmlns:a16="http://schemas.microsoft.com/office/drawing/2014/main" id="{AE45F216-F97E-C2DF-A163-AF467A755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88" y="2064"/>
                <a:ext cx="144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38" name="Text Box 32">
                <a:extLst>
                  <a:ext uri="{FF2B5EF4-FFF2-40B4-BE49-F238E27FC236}">
                    <a16:creationId xmlns:a16="http://schemas.microsoft.com/office/drawing/2014/main" id="{CC6828B5-E8D5-4D8E-3F62-E44160979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2" y="2282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0" name="Group 49">
              <a:extLst>
                <a:ext uri="{FF2B5EF4-FFF2-40B4-BE49-F238E27FC236}">
                  <a16:creationId xmlns:a16="http://schemas.microsoft.com/office/drawing/2014/main" id="{B27BAEC2-73F4-446A-097D-DE8C63C72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2590802"/>
              <a:ext cx="1828800" cy="633413"/>
              <a:chOff x="1584" y="1632"/>
              <a:chExt cx="1152" cy="399"/>
            </a:xfrm>
          </p:grpSpPr>
          <p:sp>
            <p:nvSpPr>
              <p:cNvPr id="35" name="Line 13">
                <a:extLst>
                  <a:ext uri="{FF2B5EF4-FFF2-40B4-BE49-F238E27FC236}">
                    <a16:creationId xmlns:a16="http://schemas.microsoft.com/office/drawing/2014/main" id="{0A784D87-0CF6-CB37-C8BD-664C95E7F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1632"/>
                <a:ext cx="115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63A6ED93-667A-EC48-FEC4-52927E6E23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1706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1" name="Group 51">
              <a:extLst>
                <a:ext uri="{FF2B5EF4-FFF2-40B4-BE49-F238E27FC236}">
                  <a16:creationId xmlns:a16="http://schemas.microsoft.com/office/drawing/2014/main" id="{4F3E564E-CDB8-FD94-89A8-01792FF0B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03" y="3213101"/>
              <a:ext cx="1147763" cy="1306513"/>
              <a:chOff x="4608" y="2024"/>
              <a:chExt cx="723" cy="823"/>
            </a:xfrm>
          </p:grpSpPr>
          <p:grpSp>
            <p:nvGrpSpPr>
              <p:cNvPr id="31" name="Group 36">
                <a:extLst>
                  <a:ext uri="{FF2B5EF4-FFF2-40B4-BE49-F238E27FC236}">
                    <a16:creationId xmlns:a16="http://schemas.microsoft.com/office/drawing/2014/main" id="{3D7E4314-F9C3-1690-6B18-34A9C6C75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8" y="2024"/>
                <a:ext cx="584" cy="640"/>
                <a:chOff x="4608" y="2024"/>
                <a:chExt cx="584" cy="640"/>
              </a:xfrm>
            </p:grpSpPr>
            <p:sp>
              <p:nvSpPr>
                <p:cNvPr id="33" name="Freeform 34">
                  <a:extLst>
                    <a:ext uri="{FF2B5EF4-FFF2-40B4-BE49-F238E27FC236}">
                      <a16:creationId xmlns:a16="http://schemas.microsoft.com/office/drawing/2014/main" id="{16F96D76-CA9B-2012-BD69-8B038E9B4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24"/>
                  <a:ext cx="584" cy="640"/>
                </a:xfrm>
                <a:custGeom>
                  <a:avLst/>
                  <a:gdLst>
                    <a:gd name="T0" fmla="*/ 0 w 584"/>
                    <a:gd name="T1" fmla="*/ 376 h 640"/>
                    <a:gd name="T2" fmla="*/ 144 w 584"/>
                    <a:gd name="T3" fmla="*/ 616 h 640"/>
                    <a:gd name="T4" fmla="*/ 480 w 584"/>
                    <a:gd name="T5" fmla="*/ 520 h 640"/>
                    <a:gd name="T6" fmla="*/ 576 w 584"/>
                    <a:gd name="T7" fmla="*/ 280 h 640"/>
                    <a:gd name="T8" fmla="*/ 432 w 584"/>
                    <a:gd name="T9" fmla="*/ 40 h 640"/>
                    <a:gd name="T10" fmla="*/ 192 w 584"/>
                    <a:gd name="T11" fmla="*/ 40 h 640"/>
                    <a:gd name="T12" fmla="*/ 96 w 584"/>
                    <a:gd name="T13" fmla="*/ 88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4" h="640">
                      <a:moveTo>
                        <a:pt x="0" y="376"/>
                      </a:moveTo>
                      <a:cubicBezTo>
                        <a:pt x="32" y="484"/>
                        <a:pt x="64" y="592"/>
                        <a:pt x="144" y="616"/>
                      </a:cubicBezTo>
                      <a:cubicBezTo>
                        <a:pt x="224" y="640"/>
                        <a:pt x="408" y="576"/>
                        <a:pt x="480" y="520"/>
                      </a:cubicBezTo>
                      <a:cubicBezTo>
                        <a:pt x="552" y="464"/>
                        <a:pt x="584" y="360"/>
                        <a:pt x="576" y="280"/>
                      </a:cubicBezTo>
                      <a:cubicBezTo>
                        <a:pt x="568" y="200"/>
                        <a:pt x="496" y="80"/>
                        <a:pt x="432" y="40"/>
                      </a:cubicBezTo>
                      <a:cubicBezTo>
                        <a:pt x="368" y="0"/>
                        <a:pt x="248" y="32"/>
                        <a:pt x="192" y="40"/>
                      </a:cubicBezTo>
                      <a:cubicBezTo>
                        <a:pt x="136" y="48"/>
                        <a:pt x="116" y="68"/>
                        <a:pt x="96" y="88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  <p:sp>
              <p:nvSpPr>
                <p:cNvPr id="34" name="Line 35">
                  <a:extLst>
                    <a:ext uri="{FF2B5EF4-FFF2-40B4-BE49-F238E27FC236}">
                      <a16:creationId xmlns:a16="http://schemas.microsoft.com/office/drawing/2014/main" id="{502DA2BF-BC61-F39C-B3E9-7493B8A31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4" y="2064"/>
                  <a:ext cx="96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</p:grpSp>
          <p:sp>
            <p:nvSpPr>
              <p:cNvPr id="32" name="Text Box 37">
                <a:extLst>
                  <a:ext uri="{FF2B5EF4-FFF2-40B4-BE49-F238E27FC236}">
                    <a16:creationId xmlns:a16="http://schemas.microsoft.com/office/drawing/2014/main" id="{65C2B633-955C-8554-1C4E-E29EEB519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" y="2522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22" name="Group 47">
              <a:extLst>
                <a:ext uri="{FF2B5EF4-FFF2-40B4-BE49-F238E27FC236}">
                  <a16:creationId xmlns:a16="http://schemas.microsoft.com/office/drawing/2014/main" id="{16FD5BDD-8B47-52A6-4217-038A5FE6F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801" y="1717675"/>
              <a:ext cx="1427163" cy="873125"/>
              <a:chOff x="832" y="1082"/>
              <a:chExt cx="899" cy="550"/>
            </a:xfrm>
          </p:grpSpPr>
          <p:grpSp>
            <p:nvGrpSpPr>
              <p:cNvPr id="27" name="Group 40">
                <a:extLst>
                  <a:ext uri="{FF2B5EF4-FFF2-40B4-BE49-F238E27FC236}">
                    <a16:creationId xmlns:a16="http://schemas.microsoft.com/office/drawing/2014/main" id="{C5E90BCB-A858-39CB-D222-91B3ADB06E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1120"/>
                <a:ext cx="616" cy="512"/>
                <a:chOff x="832" y="1120"/>
                <a:chExt cx="616" cy="512"/>
              </a:xfrm>
            </p:grpSpPr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C95C228-9B4A-4C9B-D193-83B92FE43E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" y="1120"/>
                  <a:ext cx="616" cy="512"/>
                </a:xfrm>
                <a:custGeom>
                  <a:avLst/>
                  <a:gdLst>
                    <a:gd name="T0" fmla="*/ 512 w 616"/>
                    <a:gd name="T1" fmla="*/ 416 h 512"/>
                    <a:gd name="T2" fmla="*/ 608 w 616"/>
                    <a:gd name="T3" fmla="*/ 224 h 512"/>
                    <a:gd name="T4" fmla="*/ 464 w 616"/>
                    <a:gd name="T5" fmla="*/ 32 h 512"/>
                    <a:gd name="T6" fmla="*/ 176 w 616"/>
                    <a:gd name="T7" fmla="*/ 32 h 512"/>
                    <a:gd name="T8" fmla="*/ 32 w 616"/>
                    <a:gd name="T9" fmla="*/ 176 h 512"/>
                    <a:gd name="T10" fmla="*/ 32 w 616"/>
                    <a:gd name="T11" fmla="*/ 416 h 512"/>
                    <a:gd name="T12" fmla="*/ 224 w 616"/>
                    <a:gd name="T13" fmla="*/ 512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6" h="512">
                      <a:moveTo>
                        <a:pt x="512" y="416"/>
                      </a:moveTo>
                      <a:cubicBezTo>
                        <a:pt x="564" y="352"/>
                        <a:pt x="616" y="288"/>
                        <a:pt x="608" y="224"/>
                      </a:cubicBezTo>
                      <a:cubicBezTo>
                        <a:pt x="600" y="160"/>
                        <a:pt x="536" y="64"/>
                        <a:pt x="464" y="32"/>
                      </a:cubicBezTo>
                      <a:cubicBezTo>
                        <a:pt x="392" y="0"/>
                        <a:pt x="248" y="8"/>
                        <a:pt x="176" y="32"/>
                      </a:cubicBezTo>
                      <a:cubicBezTo>
                        <a:pt x="104" y="56"/>
                        <a:pt x="56" y="112"/>
                        <a:pt x="32" y="176"/>
                      </a:cubicBezTo>
                      <a:cubicBezTo>
                        <a:pt x="8" y="240"/>
                        <a:pt x="0" y="360"/>
                        <a:pt x="32" y="416"/>
                      </a:cubicBezTo>
                      <a:cubicBezTo>
                        <a:pt x="64" y="472"/>
                        <a:pt x="144" y="492"/>
                        <a:pt x="224" y="51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  <p:sp>
              <p:nvSpPr>
                <p:cNvPr id="30" name="Line 39">
                  <a:extLst>
                    <a:ext uri="{FF2B5EF4-FFF2-40B4-BE49-F238E27FC236}">
                      <a16:creationId xmlns:a16="http://schemas.microsoft.com/office/drawing/2014/main" id="{92651EA3-C9B1-1189-5C3C-AF42B1B555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1584"/>
                  <a:ext cx="144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</p:grpSp>
          <p:sp>
            <p:nvSpPr>
              <p:cNvPr id="28" name="Text Box 41">
                <a:extLst>
                  <a:ext uri="{FF2B5EF4-FFF2-40B4-BE49-F238E27FC236}">
                    <a16:creationId xmlns:a16="http://schemas.microsoft.com/office/drawing/2014/main" id="{937526C8-7F8F-A00E-9ED0-BEBB3E01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1082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3" name="Group 46">
              <a:extLst>
                <a:ext uri="{FF2B5EF4-FFF2-40B4-BE49-F238E27FC236}">
                  <a16:creationId xmlns:a16="http://schemas.microsoft.com/office/drawing/2014/main" id="{28C4DC67-C7B5-8579-AB87-8B9778147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13" y="3200400"/>
              <a:ext cx="1258888" cy="1089025"/>
              <a:chOff x="215" y="2016"/>
              <a:chExt cx="793" cy="686"/>
            </a:xfrm>
          </p:grpSpPr>
          <p:sp>
            <p:nvSpPr>
              <p:cNvPr id="25" name="AutoShape 43">
                <a:extLst>
                  <a:ext uri="{FF2B5EF4-FFF2-40B4-BE49-F238E27FC236}">
                    <a16:creationId xmlns:a16="http://schemas.microsoft.com/office/drawing/2014/main" id="{9D3B714C-7E08-B2C2-3728-B029D2935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6"/>
                <a:ext cx="672" cy="33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pt-BR" sz="1200"/>
                  <a:t>rst</a:t>
                </a:r>
                <a:endParaRPr lang="en-US" altLang="pt-BR" sz="1200" dirty="0"/>
              </a:p>
            </p:txBody>
          </p:sp>
          <p:sp>
            <p:nvSpPr>
              <p:cNvPr id="26" name="Line 45">
                <a:extLst>
                  <a:ext uri="{FF2B5EF4-FFF2-40B4-BE49-F238E27FC236}">
                    <a16:creationId xmlns:a16="http://schemas.microsoft.com/office/drawing/2014/main" id="{CAC8B933-EC61-C0E2-0EC0-5E0B464E9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016"/>
                <a:ext cx="432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</p:grp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2BDB4430-8EEC-8368-E683-32A96A327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724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S1101</a:t>
              </a:r>
              <a:endParaRPr lang="en-US" altLang="pt-BR" sz="1200"/>
            </a:p>
            <a:p>
              <a:pPr algn="ctr"/>
              <a:r>
                <a:rPr lang="en-US" altLang="pt-BR" sz="12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816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>
            <a:extLst>
              <a:ext uri="{FF2B5EF4-FFF2-40B4-BE49-F238E27FC236}">
                <a16:creationId xmlns:a16="http://schemas.microsoft.com/office/drawing/2014/main" id="{C0403A82-688C-DD44-ADD0-FF7362B4494A}"/>
              </a:ext>
            </a:extLst>
          </p:cNvPr>
          <p:cNvSpPr/>
          <p:nvPr/>
        </p:nvSpPr>
        <p:spPr bwMode="auto">
          <a:xfrm>
            <a:off x="-145705" y="664369"/>
            <a:ext cx="9581322" cy="6159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+mn-lt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880484" y="459187"/>
            <a:ext cx="7772400" cy="73660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en-US" altLang="pt-BR" kern="0" dirty="0" err="1">
                <a:latin typeface="+mn-lt"/>
              </a:rPr>
              <a:t>Exemplo</a:t>
            </a:r>
            <a:r>
              <a:rPr lang="en-US" altLang="pt-BR" kern="0" dirty="0">
                <a:latin typeface="+mn-lt"/>
              </a:rPr>
              <a:t> de test bench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5B4FE-3020-4601-7C76-A4847BBD7DF5}"/>
              </a:ext>
            </a:extLst>
          </p:cNvPr>
          <p:cNvSpPr txBox="1"/>
          <p:nvPr/>
        </p:nvSpPr>
        <p:spPr>
          <a:xfrm>
            <a:off x="155899" y="72825"/>
            <a:ext cx="7943413" cy="671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tb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logic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logic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logic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fsm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dut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 .</a:t>
            </a:r>
            <a:r>
              <a:rPr lang="en-US" sz="14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4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4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din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4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dout</a:t>
            </a:r>
            <a:r>
              <a:rPr lang="en-US" sz="14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clk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padrao_de_teste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16'</a:t>
            </a:r>
            <a:r>
              <a:rPr lang="en-US" sz="16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b1011011010011010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initial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#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rst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initial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for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din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padrao_de_teste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	#</a:t>
            </a:r>
            <a:r>
              <a:rPr lang="en-US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end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$finish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263525" algn="l"/>
                <a:tab pos="527050" algn="l"/>
                <a:tab pos="838200" algn="l"/>
              </a:tabLst>
            </a:pPr>
            <a:r>
              <a:rPr lang="en-US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tabLst>
                <a:tab pos="263525" algn="l"/>
                <a:tab pos="527050" algn="l"/>
                <a:tab pos="838200" algn="l"/>
              </a:tabLst>
            </a:pPr>
            <a:b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0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398A5CF-95DC-F161-9D3B-5D5483392D0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43280"/>
            <a:ext cx="9144000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Planejamento para </a:t>
            </a:r>
            <a:r>
              <a:rPr lang="pt-BR" altLang="pt-BR" sz="2600" kern="0" dirty="0" err="1"/>
              <a:t>FSMs</a:t>
            </a:r>
            <a:endParaRPr lang="pt-BR" altLang="pt-BR" sz="2600" kern="0" dirty="0"/>
          </a:p>
          <a:p>
            <a:pPr>
              <a:lnSpc>
                <a:spcPct val="200000"/>
              </a:lnSpc>
            </a:pP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1217E4A-BA7B-8B4E-7033-A4D3F602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" y="1169359"/>
            <a:ext cx="80899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000066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99"/>
                </a:solidFill>
                <a:latin typeface="+mn-lt"/>
                <a:ea typeface="ＭＳ Ｐゴシック" charset="0"/>
              </a:defRPr>
            </a:lvl3pPr>
            <a:lvl4pPr marL="15430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rgbClr val="A51138"/>
                </a:solidFill>
                <a:latin typeface="+mn-lt"/>
                <a:ea typeface="ＭＳ Ｐゴシック" charset="0"/>
              </a:defRPr>
            </a:lvl4pPr>
            <a:lvl5pPr marL="20002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  <a:ea typeface="ＭＳ Ｐゴシック" charset="0"/>
              </a:defRPr>
            </a:lvl5pPr>
            <a:lvl6pPr marL="24574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9pPr>
          </a:lstStyle>
          <a:p>
            <a:pPr marL="11113" indent="-11113">
              <a:buNone/>
              <a:tabLst>
                <a:tab pos="0" algn="l"/>
              </a:tabLst>
            </a:pPr>
            <a:r>
              <a:rPr lang="pt-BR" altLang="pt-BR" kern="0" dirty="0">
                <a:ea typeface="ＭＳ Ｐゴシック" charset="-128"/>
              </a:rPr>
              <a:t>AULA 1 (teórica)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Conceito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Exemplo da sinaleira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Detector de padrão</a:t>
            </a:r>
          </a:p>
          <a:p>
            <a:pPr lvl="1">
              <a:tabLst>
                <a:tab pos="0" algn="l"/>
              </a:tabLst>
            </a:pPr>
            <a:endParaRPr lang="pt-BR" altLang="pt-BR" sz="1600" kern="0" dirty="0">
              <a:ea typeface="ＭＳ Ｐゴシック" charset="-128"/>
            </a:endParaRPr>
          </a:p>
          <a:p>
            <a:pPr marL="11113" indent="-11113">
              <a:buNone/>
              <a:tabLst>
                <a:tab pos="0" algn="l"/>
              </a:tabLst>
            </a:pPr>
            <a:r>
              <a:rPr lang="pt-BR" altLang="pt-BR" kern="0" dirty="0">
                <a:ea typeface="ＭＳ Ｐゴシック" charset="-128"/>
              </a:rPr>
              <a:t>AULA 2 (prática)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Conceito Bloco de Dados e Bloco de Controle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Multiplicador serial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Divisão Serial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Árbitro de Barramento</a:t>
            </a:r>
          </a:p>
          <a:p>
            <a:pPr lvl="1">
              <a:tabLst>
                <a:tab pos="0" algn="l"/>
              </a:tabLst>
            </a:pPr>
            <a:endParaRPr lang="pt-BR" altLang="pt-BR" sz="1600" kern="0" dirty="0">
              <a:ea typeface="ＭＳ Ｐゴシック" charset="-128"/>
            </a:endParaRPr>
          </a:p>
          <a:p>
            <a:pPr marL="11113" indent="-11113">
              <a:buNone/>
              <a:tabLst>
                <a:tab pos="0" algn="l"/>
              </a:tabLst>
            </a:pPr>
            <a:r>
              <a:rPr lang="pt-BR" altLang="pt-BR" kern="0" dirty="0">
                <a:ea typeface="ＭＳ Ｐゴシック" charset="-128"/>
              </a:rPr>
              <a:t>AULA 3  (prática)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Transmissor serial</a:t>
            </a:r>
          </a:p>
          <a:p>
            <a:pPr lvl="1">
              <a:tabLst>
                <a:tab pos="0" algn="l"/>
              </a:tabLst>
            </a:pPr>
            <a:r>
              <a:rPr lang="pt-BR" altLang="pt-BR" sz="1600" kern="0" dirty="0">
                <a:ea typeface="ＭＳ Ｐゴシック" charset="-128"/>
              </a:rPr>
              <a:t>Exercícios FSM</a:t>
            </a:r>
          </a:p>
          <a:p>
            <a:pPr marL="457200" lvl="1" indent="0">
              <a:buNone/>
              <a:tabLst>
                <a:tab pos="0" algn="l"/>
              </a:tabLst>
            </a:pPr>
            <a:endParaRPr lang="pt-BR" altLang="pt-BR" sz="1600" kern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51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834134-B895-8CA9-5A9F-9FF378E0B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25"/>
          <a:stretch/>
        </p:blipFill>
        <p:spPr>
          <a:xfrm>
            <a:off x="160" y="1140514"/>
            <a:ext cx="9143840" cy="12239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739B1E-ECC0-D444-93F3-E5497DA12867}"/>
              </a:ext>
            </a:extLst>
          </p:cNvPr>
          <p:cNvSpPr txBox="1"/>
          <p:nvPr/>
        </p:nvSpPr>
        <p:spPr>
          <a:xfrm rot="19010131">
            <a:off x="2007836" y="1267981"/>
            <a:ext cx="653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+mj-lt"/>
              </a:rPr>
              <a:t>S0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060F8F-C533-5244-B5A6-840D3E449623}"/>
              </a:ext>
            </a:extLst>
          </p:cNvPr>
          <p:cNvSpPr txBox="1"/>
          <p:nvPr/>
        </p:nvSpPr>
        <p:spPr>
          <a:xfrm rot="18543528">
            <a:off x="3492841" y="1051444"/>
            <a:ext cx="1153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  <a:latin typeface="+mj-lt"/>
              </a:rPr>
              <a:t>S1101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7CA2D5B-5565-7343-89B3-C92E75176690}"/>
              </a:ext>
            </a:extLst>
          </p:cNvPr>
          <p:cNvSpPr/>
          <p:nvPr/>
        </p:nvSpPr>
        <p:spPr>
          <a:xfrm>
            <a:off x="-28575" y="3769521"/>
            <a:ext cx="9201150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padrao_de_teste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16'b1011011010011010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grpSp>
        <p:nvGrpSpPr>
          <p:cNvPr id="12" name="Grupo 44">
            <a:extLst>
              <a:ext uri="{FF2B5EF4-FFF2-40B4-BE49-F238E27FC236}">
                <a16:creationId xmlns:a16="http://schemas.microsoft.com/office/drawing/2014/main" id="{1F644FD1-6EDC-934F-AEB6-89597CBEB507}"/>
              </a:ext>
            </a:extLst>
          </p:cNvPr>
          <p:cNvGrpSpPr/>
          <p:nvPr/>
        </p:nvGrpSpPr>
        <p:grpSpPr>
          <a:xfrm>
            <a:off x="2650779" y="4470685"/>
            <a:ext cx="3832268" cy="2283375"/>
            <a:chOff x="341313" y="1717675"/>
            <a:chExt cx="8121653" cy="4249740"/>
          </a:xfrm>
        </p:grpSpPr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FD6E5BBF-9494-DE4D-A884-C4B7819C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438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S0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D0CDAADC-632B-BF4E-AEE8-B53A285E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17526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61F1B39E-F5B8-364E-86C0-B459E82B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9718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S11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sp>
          <p:nvSpPr>
            <p:cNvPr id="16" name="Oval 6">
              <a:extLst>
                <a:ext uri="{FF2B5EF4-FFF2-40B4-BE49-F238E27FC236}">
                  <a16:creationId xmlns:a16="http://schemas.microsoft.com/office/drawing/2014/main" id="{C201B57D-A9EE-734F-B2C9-93E39E3E5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9530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S110</a:t>
              </a:r>
              <a:endParaRPr lang="en-US" altLang="pt-BR" sz="1200"/>
            </a:p>
            <a:p>
              <a:pPr algn="ctr"/>
              <a:r>
                <a:rPr lang="en-US" altLang="pt-BR" sz="1200"/>
                <a:t>0</a:t>
              </a:r>
            </a:p>
          </p:txBody>
        </p: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6E6F55D1-58F0-AE41-9C45-C7FD23ECF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022475"/>
              <a:ext cx="1752600" cy="644525"/>
              <a:chOff x="1536" y="1274"/>
              <a:chExt cx="1104" cy="406"/>
            </a:xfrm>
          </p:grpSpPr>
          <p:sp>
            <p:nvSpPr>
              <p:cNvPr id="53" name="Line 8">
                <a:extLst>
                  <a:ext uri="{FF2B5EF4-FFF2-40B4-BE49-F238E27FC236}">
                    <a16:creationId xmlns:a16="http://schemas.microsoft.com/office/drawing/2014/main" id="{AB6DA1B9-4F4F-2B4F-89C9-9331E6CF0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1392"/>
                <a:ext cx="110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54" name="Text Box 24">
                <a:extLst>
                  <a:ext uri="{FF2B5EF4-FFF2-40B4-BE49-F238E27FC236}">
                    <a16:creationId xmlns:a16="http://schemas.microsoft.com/office/drawing/2014/main" id="{16FC9F3A-BBAC-0140-A05B-F8C70D42C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1274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18" name="Group 50">
              <a:extLst>
                <a:ext uri="{FF2B5EF4-FFF2-40B4-BE49-F238E27FC236}">
                  <a16:creationId xmlns:a16="http://schemas.microsoft.com/office/drawing/2014/main" id="{25159A8E-9687-6A43-B793-7126E2FD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2209800"/>
              <a:ext cx="1524000" cy="838200"/>
              <a:chOff x="3264" y="1392"/>
              <a:chExt cx="960" cy="528"/>
            </a:xfrm>
          </p:grpSpPr>
          <p:sp>
            <p:nvSpPr>
              <p:cNvPr id="51" name="Line 9">
                <a:extLst>
                  <a:ext uri="{FF2B5EF4-FFF2-40B4-BE49-F238E27FC236}">
                    <a16:creationId xmlns:a16="http://schemas.microsoft.com/office/drawing/2014/main" id="{71C9AAB4-0795-ED45-B231-0E5F14A7F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96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52" name="Text Box 25">
                <a:extLst>
                  <a:ext uri="{FF2B5EF4-FFF2-40B4-BE49-F238E27FC236}">
                    <a16:creationId xmlns:a16="http://schemas.microsoft.com/office/drawing/2014/main" id="{AA78B916-59C5-D242-9733-135D4F690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418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19" name="Group 52">
              <a:extLst>
                <a:ext uri="{FF2B5EF4-FFF2-40B4-BE49-F238E27FC236}">
                  <a16:creationId xmlns:a16="http://schemas.microsoft.com/office/drawing/2014/main" id="{BA608B58-E3D6-4847-847B-8D6ADC267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3886200"/>
              <a:ext cx="1447800" cy="1371600"/>
              <a:chOff x="3360" y="2448"/>
              <a:chExt cx="912" cy="864"/>
            </a:xfrm>
          </p:grpSpPr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C800B914-1D39-3C45-BD71-3B9478689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0" y="2448"/>
                <a:ext cx="912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50" name="Text Box 26">
                <a:extLst>
                  <a:ext uri="{FF2B5EF4-FFF2-40B4-BE49-F238E27FC236}">
                    <a16:creationId xmlns:a16="http://schemas.microsoft.com/office/drawing/2014/main" id="{8A2486F1-7F49-294B-B4B5-FB85078F0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" y="2810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B0441485-99EE-8F46-A415-9D3A2A692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0" y="5334002"/>
              <a:ext cx="1371600" cy="633413"/>
              <a:chOff x="1920" y="3360"/>
              <a:chExt cx="864" cy="399"/>
            </a:xfrm>
          </p:grpSpPr>
          <p:sp>
            <p:nvSpPr>
              <p:cNvPr id="47" name="Line 11">
                <a:extLst>
                  <a:ext uri="{FF2B5EF4-FFF2-40B4-BE49-F238E27FC236}">
                    <a16:creationId xmlns:a16="http://schemas.microsoft.com/office/drawing/2014/main" id="{FB2DA866-187E-FE40-9132-2B192E23C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20" y="3360"/>
                <a:ext cx="86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8" name="Text Box 27">
                <a:extLst>
                  <a:ext uri="{FF2B5EF4-FFF2-40B4-BE49-F238E27FC236}">
                    <a16:creationId xmlns:a16="http://schemas.microsoft.com/office/drawing/2014/main" id="{68D5C9E7-3692-CF47-AA96-312C09E5D6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3434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21" name="Group 54">
              <a:extLst>
                <a:ext uri="{FF2B5EF4-FFF2-40B4-BE49-F238E27FC236}">
                  <a16:creationId xmlns:a16="http://schemas.microsoft.com/office/drawing/2014/main" id="{5ECA784E-435F-F64B-81CB-C82F23AA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9127" y="3429000"/>
              <a:ext cx="554038" cy="1295400"/>
              <a:chOff x="1190" y="2160"/>
              <a:chExt cx="349" cy="816"/>
            </a:xfrm>
          </p:grpSpPr>
          <p:sp>
            <p:nvSpPr>
              <p:cNvPr id="45" name="Line 12">
                <a:extLst>
                  <a:ext uri="{FF2B5EF4-FFF2-40B4-BE49-F238E27FC236}">
                    <a16:creationId xmlns:a16="http://schemas.microsoft.com/office/drawing/2014/main" id="{3CC7E87B-59C0-4047-A212-D5A10D071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96" y="2160"/>
                <a:ext cx="24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6" name="Text Box 28">
                <a:extLst>
                  <a:ext uri="{FF2B5EF4-FFF2-40B4-BE49-F238E27FC236}">
                    <a16:creationId xmlns:a16="http://schemas.microsoft.com/office/drawing/2014/main" id="{B9B13DBD-0B12-5F41-945A-7DDD5EA34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474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2" name="Group 55">
              <a:extLst>
                <a:ext uri="{FF2B5EF4-FFF2-40B4-BE49-F238E27FC236}">
                  <a16:creationId xmlns:a16="http://schemas.microsoft.com/office/drawing/2014/main" id="{0B263A22-0BAB-A746-B0F0-599871D1A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3581400"/>
              <a:ext cx="3733800" cy="1295400"/>
              <a:chOff x="1776" y="2256"/>
              <a:chExt cx="2352" cy="816"/>
            </a:xfrm>
          </p:grpSpPr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691EB3A1-CBF9-684E-A285-298E28CB9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2256"/>
                <a:ext cx="2352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4" name="Text Box 31">
                <a:extLst>
                  <a:ext uri="{FF2B5EF4-FFF2-40B4-BE49-F238E27FC236}">
                    <a16:creationId xmlns:a16="http://schemas.microsoft.com/office/drawing/2014/main" id="{D0CCABEA-769A-3940-ACB2-1BC3F1D4E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2" y="2378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23" name="Group 56">
              <a:extLst>
                <a:ext uri="{FF2B5EF4-FFF2-40B4-BE49-F238E27FC236}">
                  <a16:creationId xmlns:a16="http://schemas.microsoft.com/office/drawing/2014/main" id="{8070FA59-5A52-FF4A-B842-DF524004F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3276600"/>
              <a:ext cx="2286000" cy="1752600"/>
              <a:chOff x="1488" y="2064"/>
              <a:chExt cx="1440" cy="1104"/>
            </a:xfrm>
          </p:grpSpPr>
          <p:sp>
            <p:nvSpPr>
              <p:cNvPr id="41" name="Line 30">
                <a:extLst>
                  <a:ext uri="{FF2B5EF4-FFF2-40B4-BE49-F238E27FC236}">
                    <a16:creationId xmlns:a16="http://schemas.microsoft.com/office/drawing/2014/main" id="{EAEFA772-0602-094C-80EC-436BA40C3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88" y="2064"/>
                <a:ext cx="144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2" name="Text Box 32">
                <a:extLst>
                  <a:ext uri="{FF2B5EF4-FFF2-40B4-BE49-F238E27FC236}">
                    <a16:creationId xmlns:a16="http://schemas.microsoft.com/office/drawing/2014/main" id="{A2158F3E-BBC9-424D-811B-16BDECC3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2" y="2282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9E2A0708-241A-7F4F-8A18-F1D590059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2590802"/>
              <a:ext cx="1828800" cy="633413"/>
              <a:chOff x="1584" y="1632"/>
              <a:chExt cx="1152" cy="399"/>
            </a:xfrm>
          </p:grpSpPr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8A0C75CC-7C60-3E4C-9E24-891912DE5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1632"/>
                <a:ext cx="115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  <p:sp>
            <p:nvSpPr>
              <p:cNvPr id="40" name="Text Box 33">
                <a:extLst>
                  <a:ext uri="{FF2B5EF4-FFF2-40B4-BE49-F238E27FC236}">
                    <a16:creationId xmlns:a16="http://schemas.microsoft.com/office/drawing/2014/main" id="{F710583E-FA6A-9A40-90EB-2F3BB4DAC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1706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5" name="Group 51">
              <a:extLst>
                <a:ext uri="{FF2B5EF4-FFF2-40B4-BE49-F238E27FC236}">
                  <a16:creationId xmlns:a16="http://schemas.microsoft.com/office/drawing/2014/main" id="{BA1D67C9-D4B1-D640-A80E-E2B3F4DCE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03" y="3213101"/>
              <a:ext cx="1147763" cy="1306513"/>
              <a:chOff x="4608" y="2024"/>
              <a:chExt cx="723" cy="823"/>
            </a:xfrm>
          </p:grpSpPr>
          <p:grpSp>
            <p:nvGrpSpPr>
              <p:cNvPr id="35" name="Group 36">
                <a:extLst>
                  <a:ext uri="{FF2B5EF4-FFF2-40B4-BE49-F238E27FC236}">
                    <a16:creationId xmlns:a16="http://schemas.microsoft.com/office/drawing/2014/main" id="{0BC27B5F-9C6A-B74C-B9D6-23B9C4DA40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8" y="2024"/>
                <a:ext cx="584" cy="640"/>
                <a:chOff x="4608" y="2024"/>
                <a:chExt cx="584" cy="640"/>
              </a:xfrm>
            </p:grpSpPr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26C812A3-F402-0D47-BAC0-82CC576543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24"/>
                  <a:ext cx="584" cy="640"/>
                </a:xfrm>
                <a:custGeom>
                  <a:avLst/>
                  <a:gdLst>
                    <a:gd name="T0" fmla="*/ 0 w 584"/>
                    <a:gd name="T1" fmla="*/ 376 h 640"/>
                    <a:gd name="T2" fmla="*/ 144 w 584"/>
                    <a:gd name="T3" fmla="*/ 616 h 640"/>
                    <a:gd name="T4" fmla="*/ 480 w 584"/>
                    <a:gd name="T5" fmla="*/ 520 h 640"/>
                    <a:gd name="T6" fmla="*/ 576 w 584"/>
                    <a:gd name="T7" fmla="*/ 280 h 640"/>
                    <a:gd name="T8" fmla="*/ 432 w 584"/>
                    <a:gd name="T9" fmla="*/ 40 h 640"/>
                    <a:gd name="T10" fmla="*/ 192 w 584"/>
                    <a:gd name="T11" fmla="*/ 40 h 640"/>
                    <a:gd name="T12" fmla="*/ 96 w 584"/>
                    <a:gd name="T13" fmla="*/ 88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84" h="640">
                      <a:moveTo>
                        <a:pt x="0" y="376"/>
                      </a:moveTo>
                      <a:cubicBezTo>
                        <a:pt x="32" y="484"/>
                        <a:pt x="64" y="592"/>
                        <a:pt x="144" y="616"/>
                      </a:cubicBezTo>
                      <a:cubicBezTo>
                        <a:pt x="224" y="640"/>
                        <a:pt x="408" y="576"/>
                        <a:pt x="480" y="520"/>
                      </a:cubicBezTo>
                      <a:cubicBezTo>
                        <a:pt x="552" y="464"/>
                        <a:pt x="584" y="360"/>
                        <a:pt x="576" y="280"/>
                      </a:cubicBezTo>
                      <a:cubicBezTo>
                        <a:pt x="568" y="200"/>
                        <a:pt x="496" y="80"/>
                        <a:pt x="432" y="40"/>
                      </a:cubicBezTo>
                      <a:cubicBezTo>
                        <a:pt x="368" y="0"/>
                        <a:pt x="248" y="32"/>
                        <a:pt x="192" y="40"/>
                      </a:cubicBezTo>
                      <a:cubicBezTo>
                        <a:pt x="136" y="48"/>
                        <a:pt x="116" y="68"/>
                        <a:pt x="96" y="88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  <p:sp>
              <p:nvSpPr>
                <p:cNvPr id="38" name="Line 35">
                  <a:extLst>
                    <a:ext uri="{FF2B5EF4-FFF2-40B4-BE49-F238E27FC236}">
                      <a16:creationId xmlns:a16="http://schemas.microsoft.com/office/drawing/2014/main" id="{7295034B-C11F-B646-8ED0-3492BF4E19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4" y="2064"/>
                  <a:ext cx="96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</p:grpSp>
          <p:sp>
            <p:nvSpPr>
              <p:cNvPr id="36" name="Text Box 37">
                <a:extLst>
                  <a:ext uri="{FF2B5EF4-FFF2-40B4-BE49-F238E27FC236}">
                    <a16:creationId xmlns:a16="http://schemas.microsoft.com/office/drawing/2014/main" id="{8ACCD2D4-6E40-BC40-BBA0-0F73BB87D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" y="2522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1</a:t>
                </a:r>
              </a:p>
            </p:txBody>
          </p:sp>
        </p:grpSp>
        <p:grpSp>
          <p:nvGrpSpPr>
            <p:cNvPr id="26" name="Group 47">
              <a:extLst>
                <a:ext uri="{FF2B5EF4-FFF2-40B4-BE49-F238E27FC236}">
                  <a16:creationId xmlns:a16="http://schemas.microsoft.com/office/drawing/2014/main" id="{1D0243C7-2E23-6740-B3BE-616EC663A2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801" y="1717675"/>
              <a:ext cx="1427163" cy="873125"/>
              <a:chOff x="832" y="1082"/>
              <a:chExt cx="899" cy="550"/>
            </a:xfrm>
          </p:grpSpPr>
          <p:grpSp>
            <p:nvGrpSpPr>
              <p:cNvPr id="31" name="Group 40">
                <a:extLst>
                  <a:ext uri="{FF2B5EF4-FFF2-40B4-BE49-F238E27FC236}">
                    <a16:creationId xmlns:a16="http://schemas.microsoft.com/office/drawing/2014/main" id="{6C50063E-E22C-1C44-BB33-BD198C1CA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1120"/>
                <a:ext cx="616" cy="512"/>
                <a:chOff x="832" y="1120"/>
                <a:chExt cx="616" cy="512"/>
              </a:xfrm>
            </p:grpSpPr>
            <p:sp>
              <p:nvSpPr>
                <p:cNvPr id="33" name="Freeform 38">
                  <a:extLst>
                    <a:ext uri="{FF2B5EF4-FFF2-40B4-BE49-F238E27FC236}">
                      <a16:creationId xmlns:a16="http://schemas.microsoft.com/office/drawing/2014/main" id="{75085B0D-F834-5642-9703-5F42AC304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" y="1120"/>
                  <a:ext cx="616" cy="512"/>
                </a:xfrm>
                <a:custGeom>
                  <a:avLst/>
                  <a:gdLst>
                    <a:gd name="T0" fmla="*/ 512 w 616"/>
                    <a:gd name="T1" fmla="*/ 416 h 512"/>
                    <a:gd name="T2" fmla="*/ 608 w 616"/>
                    <a:gd name="T3" fmla="*/ 224 h 512"/>
                    <a:gd name="T4" fmla="*/ 464 w 616"/>
                    <a:gd name="T5" fmla="*/ 32 h 512"/>
                    <a:gd name="T6" fmla="*/ 176 w 616"/>
                    <a:gd name="T7" fmla="*/ 32 h 512"/>
                    <a:gd name="T8" fmla="*/ 32 w 616"/>
                    <a:gd name="T9" fmla="*/ 176 h 512"/>
                    <a:gd name="T10" fmla="*/ 32 w 616"/>
                    <a:gd name="T11" fmla="*/ 416 h 512"/>
                    <a:gd name="T12" fmla="*/ 224 w 616"/>
                    <a:gd name="T13" fmla="*/ 512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6" h="512">
                      <a:moveTo>
                        <a:pt x="512" y="416"/>
                      </a:moveTo>
                      <a:cubicBezTo>
                        <a:pt x="564" y="352"/>
                        <a:pt x="616" y="288"/>
                        <a:pt x="608" y="224"/>
                      </a:cubicBezTo>
                      <a:cubicBezTo>
                        <a:pt x="600" y="160"/>
                        <a:pt x="536" y="64"/>
                        <a:pt x="464" y="32"/>
                      </a:cubicBezTo>
                      <a:cubicBezTo>
                        <a:pt x="392" y="0"/>
                        <a:pt x="248" y="8"/>
                        <a:pt x="176" y="32"/>
                      </a:cubicBezTo>
                      <a:cubicBezTo>
                        <a:pt x="104" y="56"/>
                        <a:pt x="56" y="112"/>
                        <a:pt x="32" y="176"/>
                      </a:cubicBezTo>
                      <a:cubicBezTo>
                        <a:pt x="8" y="240"/>
                        <a:pt x="0" y="360"/>
                        <a:pt x="32" y="416"/>
                      </a:cubicBezTo>
                      <a:cubicBezTo>
                        <a:pt x="64" y="472"/>
                        <a:pt x="144" y="492"/>
                        <a:pt x="224" y="51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  <p:sp>
              <p:nvSpPr>
                <p:cNvPr id="34" name="Line 39">
                  <a:extLst>
                    <a:ext uri="{FF2B5EF4-FFF2-40B4-BE49-F238E27FC236}">
                      <a16:creationId xmlns:a16="http://schemas.microsoft.com/office/drawing/2014/main" id="{EDDB77A5-3AD5-144C-B3CA-DEA0463A6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1584"/>
                  <a:ext cx="144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200"/>
                </a:p>
              </p:txBody>
            </p:sp>
          </p:grpSp>
          <p:sp>
            <p:nvSpPr>
              <p:cNvPr id="32" name="Text Box 41">
                <a:extLst>
                  <a:ext uri="{FF2B5EF4-FFF2-40B4-BE49-F238E27FC236}">
                    <a16:creationId xmlns:a16="http://schemas.microsoft.com/office/drawing/2014/main" id="{36EBA737-2C6A-0944-B099-11D34AA6C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1082"/>
                <a:ext cx="349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sz="1200"/>
                  <a:t>0</a:t>
                </a:r>
              </a:p>
            </p:txBody>
          </p:sp>
        </p:grpSp>
        <p:grpSp>
          <p:nvGrpSpPr>
            <p:cNvPr id="27" name="Group 46">
              <a:extLst>
                <a:ext uri="{FF2B5EF4-FFF2-40B4-BE49-F238E27FC236}">
                  <a16:creationId xmlns:a16="http://schemas.microsoft.com/office/drawing/2014/main" id="{A3CBECE7-7020-3E4E-BB94-4770DF0F7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313" y="3200400"/>
              <a:ext cx="1258888" cy="1089025"/>
              <a:chOff x="215" y="2016"/>
              <a:chExt cx="793" cy="686"/>
            </a:xfrm>
          </p:grpSpPr>
          <p:sp>
            <p:nvSpPr>
              <p:cNvPr id="29" name="AutoShape 43">
                <a:extLst>
                  <a:ext uri="{FF2B5EF4-FFF2-40B4-BE49-F238E27FC236}">
                    <a16:creationId xmlns:a16="http://schemas.microsoft.com/office/drawing/2014/main" id="{0A637B76-5082-1744-AFB6-35435DEF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2366"/>
                <a:ext cx="672" cy="33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pt-BR" sz="1200"/>
                  <a:t>rst</a:t>
                </a:r>
                <a:endParaRPr lang="en-US" altLang="pt-BR" sz="1200" dirty="0"/>
              </a:p>
            </p:txBody>
          </p:sp>
          <p:sp>
            <p:nvSpPr>
              <p:cNvPr id="30" name="Line 45">
                <a:extLst>
                  <a:ext uri="{FF2B5EF4-FFF2-40B4-BE49-F238E27FC236}">
                    <a16:creationId xmlns:a16="http://schemas.microsoft.com/office/drawing/2014/main" id="{C6674E08-F250-CB4E-8180-1B8537318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016"/>
                <a:ext cx="432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200"/>
              </a:p>
            </p:txBody>
          </p:sp>
        </p:grp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B3B6B818-F858-674B-AFFF-AD242FEC3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7244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pt-BR" sz="1200" u="sng"/>
                <a:t>S1101</a:t>
              </a:r>
              <a:endParaRPr lang="en-US" altLang="pt-BR" sz="1200"/>
            </a:p>
            <a:p>
              <a:pPr algn="ctr"/>
              <a:r>
                <a:rPr lang="en-US" altLang="pt-BR" sz="1200"/>
                <a:t>1</a:t>
              </a:r>
            </a:p>
          </p:txBody>
        </p:sp>
      </p:grpSp>
      <p:sp>
        <p:nvSpPr>
          <p:cNvPr id="55" name="Rectangle 2">
            <a:extLst>
              <a:ext uri="{FF2B5EF4-FFF2-40B4-BE49-F238E27FC236}">
                <a16:creationId xmlns:a16="http://schemas.microsoft.com/office/drawing/2014/main" id="{EA2BF4EA-4E94-E048-B03E-0FFEA0460F0B}"/>
              </a:ext>
            </a:extLst>
          </p:cNvPr>
          <p:cNvSpPr txBox="1">
            <a:spLocks noChangeArrowheads="1"/>
          </p:cNvSpPr>
          <p:nvPr/>
        </p:nvSpPr>
        <p:spPr>
          <a:xfrm>
            <a:off x="698157" y="228599"/>
            <a:ext cx="7772400" cy="73660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en-US" altLang="pt-BR" kern="0" dirty="0">
                <a:latin typeface="+mn-lt"/>
              </a:rPr>
              <a:t>Detect input sequence 1101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399309E1-642C-404F-A0DB-56CC64E219F0}"/>
              </a:ext>
            </a:extLst>
          </p:cNvPr>
          <p:cNvGrpSpPr/>
          <p:nvPr/>
        </p:nvGrpSpPr>
        <p:grpSpPr>
          <a:xfrm>
            <a:off x="1532663" y="1904198"/>
            <a:ext cx="7508216" cy="246221"/>
            <a:chOff x="1496632" y="2009848"/>
            <a:chExt cx="7508216" cy="246221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956C892-48B0-CF4C-8935-3DAD5CFB6FA2}"/>
                </a:ext>
              </a:extLst>
            </p:cNvPr>
            <p:cNvSpPr/>
            <p:nvPr/>
          </p:nvSpPr>
          <p:spPr>
            <a:xfrm>
              <a:off x="1496632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4A0D0E65-E0D0-1A46-B858-1DE20A7188A3}"/>
                </a:ext>
              </a:extLst>
            </p:cNvPr>
            <p:cNvSpPr/>
            <p:nvPr/>
          </p:nvSpPr>
          <p:spPr>
            <a:xfrm>
              <a:off x="1878370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5945D53-50F6-B742-9AAF-BB60A0042EDA}"/>
                </a:ext>
              </a:extLst>
            </p:cNvPr>
            <p:cNvSpPr/>
            <p:nvPr/>
          </p:nvSpPr>
          <p:spPr>
            <a:xfrm>
              <a:off x="3023584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CA632F60-595A-0549-8EF7-444F6DEAC81B}"/>
                </a:ext>
              </a:extLst>
            </p:cNvPr>
            <p:cNvSpPr/>
            <p:nvPr/>
          </p:nvSpPr>
          <p:spPr>
            <a:xfrm>
              <a:off x="2260108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111B7AE-67D7-F245-9EB5-0DEFC24C80EE}"/>
                </a:ext>
              </a:extLst>
            </p:cNvPr>
            <p:cNvSpPr/>
            <p:nvPr/>
          </p:nvSpPr>
          <p:spPr>
            <a:xfrm>
              <a:off x="4168798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C0736C4D-8A5C-BF47-8FA9-3CEB859640D2}"/>
                </a:ext>
              </a:extLst>
            </p:cNvPr>
            <p:cNvSpPr/>
            <p:nvPr/>
          </p:nvSpPr>
          <p:spPr>
            <a:xfrm>
              <a:off x="3405322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4FCE62D-8086-7740-BF3A-1EF5E95B910D}"/>
                </a:ext>
              </a:extLst>
            </p:cNvPr>
            <p:cNvSpPr/>
            <p:nvPr/>
          </p:nvSpPr>
          <p:spPr>
            <a:xfrm>
              <a:off x="4932274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BF4E99D7-7400-8847-98F4-9174FD4927E5}"/>
                </a:ext>
              </a:extLst>
            </p:cNvPr>
            <p:cNvSpPr/>
            <p:nvPr/>
          </p:nvSpPr>
          <p:spPr>
            <a:xfrm>
              <a:off x="3787060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DAE9078B-3E91-C04D-BD95-CAC5BDD2EA66}"/>
                </a:ext>
              </a:extLst>
            </p:cNvPr>
            <p:cNvSpPr/>
            <p:nvPr/>
          </p:nvSpPr>
          <p:spPr>
            <a:xfrm>
              <a:off x="5695750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A8187CE9-3C65-FB4A-B15B-E9F5E9C6E797}"/>
                </a:ext>
              </a:extLst>
            </p:cNvPr>
            <p:cNvSpPr/>
            <p:nvPr/>
          </p:nvSpPr>
          <p:spPr>
            <a:xfrm>
              <a:off x="4550536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47804908-5CA9-6945-B8F0-7B20AAAC9C5D}"/>
                </a:ext>
              </a:extLst>
            </p:cNvPr>
            <p:cNvSpPr/>
            <p:nvPr/>
          </p:nvSpPr>
          <p:spPr>
            <a:xfrm>
              <a:off x="2641846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9795C13A-ECCD-754E-A3F0-2BA9A46E97A4}"/>
                </a:ext>
              </a:extLst>
            </p:cNvPr>
            <p:cNvSpPr/>
            <p:nvPr/>
          </p:nvSpPr>
          <p:spPr>
            <a:xfrm>
              <a:off x="5314012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EA0F1250-C13B-354B-B2E7-701CAD8EDEF8}"/>
                </a:ext>
              </a:extLst>
            </p:cNvPr>
            <p:cNvSpPr/>
            <p:nvPr/>
          </p:nvSpPr>
          <p:spPr>
            <a:xfrm>
              <a:off x="6077488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BCD708A5-DF5B-3449-9B5F-235FCAD14BDD}"/>
                </a:ext>
              </a:extLst>
            </p:cNvPr>
            <p:cNvSpPr/>
            <p:nvPr/>
          </p:nvSpPr>
          <p:spPr>
            <a:xfrm>
              <a:off x="6459226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DEACFFFD-05C7-0645-8806-1DD4D94D73CE}"/>
                </a:ext>
              </a:extLst>
            </p:cNvPr>
            <p:cNvSpPr/>
            <p:nvPr/>
          </p:nvSpPr>
          <p:spPr>
            <a:xfrm>
              <a:off x="6840964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2743B1FF-43C3-8742-9DD0-48AEBB8DAC19}"/>
                </a:ext>
              </a:extLst>
            </p:cNvPr>
            <p:cNvSpPr/>
            <p:nvPr/>
          </p:nvSpPr>
          <p:spPr>
            <a:xfrm>
              <a:off x="7222702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24172684-3617-4D4E-A6D4-C449DB9D7F1D}"/>
                </a:ext>
              </a:extLst>
            </p:cNvPr>
            <p:cNvSpPr/>
            <p:nvPr/>
          </p:nvSpPr>
          <p:spPr>
            <a:xfrm>
              <a:off x="7604440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D9696A0B-241B-474F-90E0-40AB8C4AC5BF}"/>
                </a:ext>
              </a:extLst>
            </p:cNvPr>
            <p:cNvSpPr/>
            <p:nvPr/>
          </p:nvSpPr>
          <p:spPr>
            <a:xfrm>
              <a:off x="7986178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0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D6F82643-4A29-2845-9E09-BCE10AE82625}"/>
                </a:ext>
              </a:extLst>
            </p:cNvPr>
            <p:cNvSpPr/>
            <p:nvPr/>
          </p:nvSpPr>
          <p:spPr>
            <a:xfrm>
              <a:off x="8367916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03E299F2-E4C1-9343-9160-63989BEE22EC}"/>
                </a:ext>
              </a:extLst>
            </p:cNvPr>
            <p:cNvSpPr/>
            <p:nvPr/>
          </p:nvSpPr>
          <p:spPr>
            <a:xfrm>
              <a:off x="8749650" y="2009848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+mj-lt"/>
                </a:rPr>
                <a:t>1</a:t>
              </a:r>
              <a:endParaRPr lang="pt-BR" sz="1000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endParaRPr>
            </a:p>
          </p:txBody>
        </p:sp>
      </p:grpSp>
      <p:sp>
        <p:nvSpPr>
          <p:cNvPr id="85" name="Chave Direita 84">
            <a:extLst>
              <a:ext uri="{FF2B5EF4-FFF2-40B4-BE49-F238E27FC236}">
                <a16:creationId xmlns:a16="http://schemas.microsoft.com/office/drawing/2014/main" id="{59151FFD-E68F-A24E-8531-155ECE031A77}"/>
              </a:ext>
            </a:extLst>
          </p:cNvPr>
          <p:cNvSpPr/>
          <p:nvPr/>
        </p:nvSpPr>
        <p:spPr bwMode="auto">
          <a:xfrm rot="16200000">
            <a:off x="5889936" y="3373979"/>
            <a:ext cx="268943" cy="58525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FD7964F9-6C48-2D41-A888-1FA430B9BA7E}"/>
              </a:ext>
            </a:extLst>
          </p:cNvPr>
          <p:cNvCxnSpPr>
            <a:cxnSpLocks/>
            <a:stCxn id="85" idx="1"/>
          </p:cNvCxnSpPr>
          <p:nvPr/>
        </p:nvCxnSpPr>
        <p:spPr bwMode="auto">
          <a:xfrm flipH="1" flipV="1">
            <a:off x="3786376" y="2230812"/>
            <a:ext cx="2238032" cy="130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Chave Direita 87">
            <a:extLst>
              <a:ext uri="{FF2B5EF4-FFF2-40B4-BE49-F238E27FC236}">
                <a16:creationId xmlns:a16="http://schemas.microsoft.com/office/drawing/2014/main" id="{D7079542-E20C-2A47-B6D2-D43AB2BF371F}"/>
              </a:ext>
            </a:extLst>
          </p:cNvPr>
          <p:cNvSpPr/>
          <p:nvPr/>
        </p:nvSpPr>
        <p:spPr bwMode="auto">
          <a:xfrm rot="16200000">
            <a:off x="6261105" y="3280169"/>
            <a:ext cx="425035" cy="55366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4FFC4912-8A80-0D43-A8DC-001A7E2E3676}"/>
              </a:ext>
            </a:extLst>
          </p:cNvPr>
          <p:cNvCxnSpPr>
            <a:cxnSpLocks/>
            <a:stCxn id="88" idx="1"/>
          </p:cNvCxnSpPr>
          <p:nvPr/>
        </p:nvCxnSpPr>
        <p:spPr bwMode="auto">
          <a:xfrm flipH="1" flipV="1">
            <a:off x="4818944" y="2316095"/>
            <a:ext cx="1654679" cy="10283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have Direita 91">
            <a:extLst>
              <a:ext uri="{FF2B5EF4-FFF2-40B4-BE49-F238E27FC236}">
                <a16:creationId xmlns:a16="http://schemas.microsoft.com/office/drawing/2014/main" id="{E5CFE6EC-B351-3940-916E-09098A5761B7}"/>
              </a:ext>
            </a:extLst>
          </p:cNvPr>
          <p:cNvSpPr/>
          <p:nvPr/>
        </p:nvSpPr>
        <p:spPr bwMode="auto">
          <a:xfrm rot="16200000">
            <a:off x="7216026" y="3339495"/>
            <a:ext cx="268943" cy="579948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283F7C14-87E1-BD41-8A4B-3F753A1011C9}"/>
              </a:ext>
            </a:extLst>
          </p:cNvPr>
          <p:cNvCxnSpPr>
            <a:cxnSpLocks/>
            <a:stCxn id="92" idx="1"/>
          </p:cNvCxnSpPr>
          <p:nvPr/>
        </p:nvCxnSpPr>
        <p:spPr bwMode="auto">
          <a:xfrm flipH="1" flipV="1">
            <a:off x="7215464" y="2286478"/>
            <a:ext cx="135034" cy="1208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CaixaDeTexto 4">
            <a:extLst>
              <a:ext uri="{FF2B5EF4-FFF2-40B4-BE49-F238E27FC236}">
                <a16:creationId xmlns:a16="http://schemas.microsoft.com/office/drawing/2014/main" id="{F01F7E2C-CBC9-5EB4-FC2E-46284CC973A6}"/>
              </a:ext>
            </a:extLst>
          </p:cNvPr>
          <p:cNvSpPr txBox="1"/>
          <p:nvPr/>
        </p:nvSpPr>
        <p:spPr>
          <a:xfrm rot="18543528">
            <a:off x="4173000" y="1008958"/>
            <a:ext cx="1153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  <a:latin typeface="+mj-lt"/>
              </a:rPr>
              <a:t>S1101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9" name="CaixaDeTexto 4">
            <a:extLst>
              <a:ext uri="{FF2B5EF4-FFF2-40B4-BE49-F238E27FC236}">
                <a16:creationId xmlns:a16="http://schemas.microsoft.com/office/drawing/2014/main" id="{A8FEF975-59BF-4780-3ED1-519BF332AA04}"/>
              </a:ext>
            </a:extLst>
          </p:cNvPr>
          <p:cNvSpPr txBox="1"/>
          <p:nvPr/>
        </p:nvSpPr>
        <p:spPr>
          <a:xfrm rot="18543528">
            <a:off x="6773554" y="1030032"/>
            <a:ext cx="1153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0000"/>
                </a:solidFill>
                <a:latin typeface="+mj-lt"/>
              </a:rPr>
              <a:t>S1101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11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0" y="-79200"/>
            <a:ext cx="9144000" cy="1017270"/>
          </a:xfrm>
          <a:prstGeom prst="rect">
            <a:avLst/>
          </a:prstGeom>
          <a:solidFill>
            <a:srgbClr val="FFFF00"/>
          </a:solidFill>
        </p:spPr>
        <p:txBody>
          <a:bodyPr lIns="72000" tIns="0" rIns="72000" bIns="0" anchor="ctr" anchorCtr="0"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pt-BR" altLang="pt-BR" sz="4000" kern="0" dirty="0"/>
              <a:t>MATERIAL DE APOIO</a:t>
            </a:r>
            <a:endParaRPr lang="pt-BR" altLang="pt-BR" sz="2000" kern="0" dirty="0">
              <a:solidFill>
                <a:schemeClr val="bg2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CA77FF-653B-B24A-AC36-2A53F3CB04C7}"/>
              </a:ext>
            </a:extLst>
          </p:cNvPr>
          <p:cNvSpPr/>
          <p:nvPr/>
        </p:nvSpPr>
        <p:spPr>
          <a:xfrm>
            <a:off x="3989152" y="3299734"/>
            <a:ext cx="64633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tabLst>
                <a:tab pos="1255651" algn="l"/>
                <a:tab pos="1485826" algn="l"/>
                <a:tab pos="2006500" algn="l"/>
                <a:tab pos="2627181" algn="l"/>
                <a:tab pos="3146267" algn="l"/>
              </a:tabLst>
            </a:pPr>
            <a:endParaRPr lang="en-US" altLang="pt-BR" sz="1200" b="1" kern="0" dirty="0">
              <a:solidFill>
                <a:srgbClr val="000066"/>
              </a:solidFill>
              <a:latin typeface="+mn-lt"/>
              <a:ea typeface="ＭＳ Ｐゴシック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F3FD6AA-0A8E-B44A-A946-5D79E41E7E02}"/>
              </a:ext>
            </a:extLst>
          </p:cNvPr>
          <p:cNvSpPr/>
          <p:nvPr/>
        </p:nvSpPr>
        <p:spPr>
          <a:xfrm>
            <a:off x="940306" y="-379242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800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BF638B6A-84C4-7C4E-B589-0A88907C242C}"/>
              </a:ext>
            </a:extLst>
          </p:cNvPr>
          <p:cNvSpPr txBox="1">
            <a:spLocks/>
          </p:cNvSpPr>
          <p:nvPr/>
        </p:nvSpPr>
        <p:spPr>
          <a:xfrm>
            <a:off x="63479" y="1040098"/>
            <a:ext cx="9144000" cy="65184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 algn="l"/>
            <a:r>
              <a:rPr lang="pt-BR" altLang="pt-BR" sz="2400" b="0" kern="0" dirty="0">
                <a:solidFill>
                  <a:srgbClr val="0432FF"/>
                </a:solidFill>
              </a:rPr>
              <a:t>Baixar o arquivo de apoio, o qual contém os exercícios que desenvolveremos com máquinas de estado.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6847FAE-649D-0F40-8FC0-2BE1736DB32B}"/>
              </a:ext>
            </a:extLst>
          </p:cNvPr>
          <p:cNvSpPr/>
          <p:nvPr/>
        </p:nvSpPr>
        <p:spPr bwMode="auto">
          <a:xfrm>
            <a:off x="1936086" y="1888479"/>
            <a:ext cx="626440" cy="1626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F4417-51F2-1792-5089-ED2DF737E192}"/>
              </a:ext>
            </a:extLst>
          </p:cNvPr>
          <p:cNvSpPr txBox="1"/>
          <p:nvPr/>
        </p:nvSpPr>
        <p:spPr>
          <a:xfrm>
            <a:off x="250732" y="1888479"/>
            <a:ext cx="5050317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FSM_sv_alunos</a:t>
            </a:r>
            <a:endParaRPr lang="en-US" sz="1500" b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1_sinaleira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fsm.sv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tb.sv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└──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wave.do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2_detecta_padrao_sv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detecta_padrao_tb.sv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detecta_padrao.sv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└──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wave.do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3a_multiplicador_serial_sv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multiplicador_serial_tb.sv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multiplicador_serial.sv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└──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wave.do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3b_divisor_serial_sv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divisor_serial_tb.sv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divisor_serial.sv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└──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wave.do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55694-FD09-7507-38A5-F5C3F0D43248}"/>
              </a:ext>
            </a:extLst>
          </p:cNvPr>
          <p:cNvSpPr txBox="1"/>
          <p:nvPr/>
        </p:nvSpPr>
        <p:spPr>
          <a:xfrm>
            <a:off x="4938062" y="2387091"/>
            <a:ext cx="3435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4_arbitro_sv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arbitro_tb.sv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arbitro.sv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└──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wave.do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└──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5_tx_serial_sv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tx_serial_tb.sv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├──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tx_serial.sv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buNone/>
            </a:pPr>
            <a: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└── </a:t>
            </a:r>
            <a:r>
              <a:rPr lang="en-US" sz="15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wave.do</a:t>
            </a: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sz="15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5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0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0" y="-80010"/>
            <a:ext cx="9144000" cy="101727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3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Multiplicador Serial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223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1687614"/>
            <a:ext cx="3834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altLang="pt-BR" sz="1400">
                <a:latin typeface="Arial" charset="0"/>
              </a:rPr>
              <a:t>    </a:t>
            </a: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255229" y="1318862"/>
            <a:ext cx="24572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rgbClr val="3333CC"/>
                </a:solidFill>
                <a:latin typeface="+mn-lt"/>
              </a:rPr>
              <a:t>B</a:t>
            </a:r>
            <a:r>
              <a:rPr lang="pt-BR" b="1" dirty="0">
                <a:solidFill>
                  <a:srgbClr val="3333CC"/>
                </a:solidFill>
                <a:latin typeface="+mn-lt"/>
              </a:rPr>
              <a:t>*A</a:t>
            </a:r>
          </a:p>
          <a:p>
            <a:r>
              <a:rPr lang="pt-BR" b="1" dirty="0">
                <a:solidFill>
                  <a:srgbClr val="3333CC"/>
                </a:solidFill>
                <a:latin typeface="+mn-lt"/>
              </a:rPr>
              <a:t>A = 11011    (27)</a:t>
            </a:r>
          </a:p>
          <a:p>
            <a:r>
              <a:rPr lang="pt-BR" b="1" dirty="0" err="1">
                <a:solidFill>
                  <a:srgbClr val="3333CC"/>
                </a:solidFill>
                <a:latin typeface="+mn-lt"/>
              </a:rPr>
              <a:t>B</a:t>
            </a:r>
            <a:r>
              <a:rPr lang="pt-BR" b="1" dirty="0">
                <a:solidFill>
                  <a:srgbClr val="3333CC"/>
                </a:solidFill>
                <a:latin typeface="+mn-lt"/>
              </a:rPr>
              <a:t> = 00101    (5) 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12" name="Rectangle 677"/>
          <p:cNvSpPr>
            <a:spLocks noChangeArrowheads="1"/>
          </p:cNvSpPr>
          <p:nvPr/>
        </p:nvSpPr>
        <p:spPr bwMode="auto">
          <a:xfrm>
            <a:off x="103390" y="2559956"/>
            <a:ext cx="260924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+mn-lt"/>
              </a:rPr>
              <a:t>135 </a:t>
            </a:r>
            <a:r>
              <a:rPr lang="pt-BR" dirty="0">
                <a:solidFill>
                  <a:srgbClr val="000000"/>
                </a:solidFill>
                <a:latin typeface="+mn-lt"/>
                <a:sym typeface="Wingdings" charset="2"/>
              </a:rPr>
              <a:t></a:t>
            </a:r>
            <a:r>
              <a:rPr lang="pt-BR" dirty="0">
                <a:solidFill>
                  <a:srgbClr val="000000"/>
                </a:solidFill>
                <a:latin typeface="+mn-lt"/>
              </a:rPr>
              <a:t> 100 00111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97631" y="856539"/>
            <a:ext cx="10888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16" name="Rectangle 4"/>
          <p:cNvSpPr>
            <a:spLocks noChangeArrowheads="1"/>
          </p:cNvSpPr>
          <p:nvPr/>
        </p:nvSpPr>
        <p:spPr bwMode="auto">
          <a:xfrm>
            <a:off x="6283664" y="1825217"/>
            <a:ext cx="1025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latin typeface="+mn-lt"/>
              </a:rPr>
              <a:t>P</a:t>
            </a:r>
            <a:endParaRPr lang="pt-BR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17" name="Rectangle 5"/>
          <p:cNvSpPr>
            <a:spLocks noChangeArrowheads="1"/>
          </p:cNvSpPr>
          <p:nvPr/>
        </p:nvSpPr>
        <p:spPr bwMode="auto">
          <a:xfrm>
            <a:off x="7416977" y="1836221"/>
            <a:ext cx="1106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latin typeface="+mn-lt"/>
              </a:rPr>
              <a:t>A</a:t>
            </a:r>
            <a:endParaRPr lang="pt-BR" sz="16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18" name="Grupo 717"/>
          <p:cNvGrpSpPr/>
          <p:nvPr/>
        </p:nvGrpSpPr>
        <p:grpSpPr>
          <a:xfrm>
            <a:off x="4040445" y="1081375"/>
            <a:ext cx="4271548" cy="2199290"/>
            <a:chOff x="2044411" y="2045616"/>
            <a:chExt cx="4271548" cy="2199290"/>
          </a:xfrm>
        </p:grpSpPr>
        <p:sp>
          <p:nvSpPr>
            <p:cNvPr id="719" name="Freeform 25"/>
            <p:cNvSpPr>
              <a:spLocks/>
            </p:cNvSpPr>
            <p:nvPr/>
          </p:nvSpPr>
          <p:spPr bwMode="auto">
            <a:xfrm>
              <a:off x="2916108" y="3557568"/>
              <a:ext cx="890244" cy="168283"/>
            </a:xfrm>
            <a:custGeom>
              <a:avLst/>
              <a:gdLst>
                <a:gd name="T0" fmla="*/ 768 w 769"/>
                <a:gd name="T1" fmla="*/ 232 h 233"/>
                <a:gd name="T2" fmla="*/ 768 w 769"/>
                <a:gd name="T3" fmla="*/ 0 h 233"/>
                <a:gd name="T4" fmla="*/ 0 w 769"/>
                <a:gd name="T5" fmla="*/ 0 h 233"/>
                <a:gd name="connsiteX0" fmla="*/ 9987 w 9987"/>
                <a:gd name="connsiteY0" fmla="*/ 6820 h 6820"/>
                <a:gd name="connsiteX1" fmla="*/ 9987 w 9987"/>
                <a:gd name="connsiteY1" fmla="*/ 0 h 6820"/>
                <a:gd name="connsiteX2" fmla="*/ 0 w 9987"/>
                <a:gd name="connsiteY2" fmla="*/ 0 h 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7" h="6820">
                  <a:moveTo>
                    <a:pt x="9987" y="6820"/>
                  </a:moveTo>
                  <a:lnTo>
                    <a:pt x="9987" y="0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20" name="Freeform 12"/>
            <p:cNvSpPr>
              <a:spLocks/>
            </p:cNvSpPr>
            <p:nvPr/>
          </p:nvSpPr>
          <p:spPr bwMode="auto">
            <a:xfrm>
              <a:off x="2600813" y="2763253"/>
              <a:ext cx="1225245" cy="291970"/>
            </a:xfrm>
            <a:custGeom>
              <a:avLst/>
              <a:gdLst>
                <a:gd name="T0" fmla="*/ 1056 w 1057"/>
                <a:gd name="T1" fmla="*/ 0 h 297"/>
                <a:gd name="T2" fmla="*/ 1056 w 1057"/>
                <a:gd name="T3" fmla="*/ 296 h 297"/>
                <a:gd name="T4" fmla="*/ 0 w 1057"/>
                <a:gd name="T5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7" h="297">
                  <a:moveTo>
                    <a:pt x="1056" y="0"/>
                  </a:moveTo>
                  <a:lnTo>
                    <a:pt x="1056" y="296"/>
                  </a:lnTo>
                  <a:lnTo>
                    <a:pt x="0" y="296"/>
                  </a:ln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21" name="Rectangle 17"/>
            <p:cNvSpPr>
              <a:spLocks noChangeArrowheads="1"/>
            </p:cNvSpPr>
            <p:nvPr/>
          </p:nvSpPr>
          <p:spPr bwMode="auto">
            <a:xfrm>
              <a:off x="3418030" y="2568606"/>
              <a:ext cx="2897929" cy="2044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22" name="Rectangle 4"/>
            <p:cNvSpPr>
              <a:spLocks noChangeArrowheads="1"/>
            </p:cNvSpPr>
            <p:nvPr/>
          </p:nvSpPr>
          <p:spPr bwMode="auto">
            <a:xfrm>
              <a:off x="3161852" y="3732730"/>
              <a:ext cx="1409553" cy="2044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23" name="Rectangle 5"/>
            <p:cNvSpPr>
              <a:spLocks noChangeArrowheads="1"/>
            </p:cNvSpPr>
            <p:nvPr/>
          </p:nvSpPr>
          <p:spPr bwMode="auto">
            <a:xfrm>
              <a:off x="4148781" y="2320875"/>
              <a:ext cx="1519885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pt-BR" altLang="pt-BR" sz="800" b="1" dirty="0" err="1">
                  <a:latin typeface="Arial" charset="0"/>
                </a:rPr>
                <a:t>regP</a:t>
              </a:r>
              <a:r>
                <a:rPr lang="pt-BR" altLang="pt-BR" sz="800" dirty="0">
                  <a:latin typeface="Arial" charset="0"/>
                </a:rPr>
                <a:t> :  </a:t>
              </a:r>
              <a:r>
                <a:rPr lang="pt-BR" altLang="pt-BR" sz="800" dirty="0" err="1">
                  <a:latin typeface="Arial" charset="0"/>
                </a:rPr>
                <a:t>n</a:t>
              </a:r>
              <a:r>
                <a:rPr lang="pt-BR" altLang="pt-BR" sz="800" dirty="0">
                  <a:latin typeface="Arial" charset="0"/>
                </a:rPr>
                <a:t>*2 bits +1</a:t>
              </a:r>
            </a:p>
          </p:txBody>
        </p:sp>
        <p:sp>
          <p:nvSpPr>
            <p:cNvPr id="724" name="Rectangle 6"/>
            <p:cNvSpPr>
              <a:spLocks noChangeArrowheads="1"/>
            </p:cNvSpPr>
            <p:nvPr/>
          </p:nvSpPr>
          <p:spPr bwMode="auto">
            <a:xfrm>
              <a:off x="3697390" y="3732730"/>
              <a:ext cx="256177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800" b="1">
                  <a:latin typeface="Arial" charset="0"/>
                </a:rPr>
                <a:t>B</a:t>
              </a:r>
              <a:endParaRPr lang="pt-BR" altLang="pt-BR" sz="800">
                <a:latin typeface="Arial" charset="0"/>
              </a:endParaRPr>
            </a:p>
          </p:txBody>
        </p:sp>
        <p:sp>
          <p:nvSpPr>
            <p:cNvPr id="725" name="Line 7"/>
            <p:cNvSpPr>
              <a:spLocks noChangeShapeType="1"/>
            </p:cNvSpPr>
            <p:nvPr/>
          </p:nvSpPr>
          <p:spPr bwMode="auto">
            <a:xfrm>
              <a:off x="3173444" y="4023717"/>
              <a:ext cx="13933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26" name="Line 8"/>
            <p:cNvSpPr>
              <a:spLocks noChangeShapeType="1"/>
            </p:cNvSpPr>
            <p:nvPr/>
          </p:nvSpPr>
          <p:spPr bwMode="auto">
            <a:xfrm>
              <a:off x="4576042" y="3979479"/>
              <a:ext cx="0" cy="894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27" name="Line 9"/>
            <p:cNvSpPr>
              <a:spLocks noChangeShapeType="1"/>
            </p:cNvSpPr>
            <p:nvPr/>
          </p:nvSpPr>
          <p:spPr bwMode="auto">
            <a:xfrm>
              <a:off x="3157216" y="3979479"/>
              <a:ext cx="0" cy="894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28" name="Rectangle 21"/>
            <p:cNvSpPr>
              <a:spLocks noChangeArrowheads="1"/>
            </p:cNvSpPr>
            <p:nvPr/>
          </p:nvSpPr>
          <p:spPr bwMode="auto">
            <a:xfrm>
              <a:off x="3507286" y="4001106"/>
              <a:ext cx="834604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800" dirty="0">
                  <a:latin typeface="Arial" charset="0"/>
                </a:rPr>
                <a:t>n+1bits</a:t>
              </a:r>
            </a:p>
          </p:txBody>
        </p:sp>
        <p:sp>
          <p:nvSpPr>
            <p:cNvPr id="729" name="Line 10"/>
            <p:cNvSpPr>
              <a:spLocks noChangeShapeType="1"/>
            </p:cNvSpPr>
            <p:nvPr/>
          </p:nvSpPr>
          <p:spPr bwMode="auto">
            <a:xfrm>
              <a:off x="4341889" y="2297280"/>
              <a:ext cx="11336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30" name="Rectangle 11"/>
            <p:cNvSpPr>
              <a:spLocks noChangeArrowheads="1"/>
            </p:cNvSpPr>
            <p:nvPr/>
          </p:nvSpPr>
          <p:spPr bwMode="auto">
            <a:xfrm>
              <a:off x="4292045" y="2045616"/>
              <a:ext cx="1458238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800">
                  <a:latin typeface="Arial" charset="0"/>
                </a:rPr>
                <a:t>Deslocamento</a:t>
              </a:r>
            </a:p>
          </p:txBody>
        </p:sp>
        <p:sp>
          <p:nvSpPr>
            <p:cNvPr id="731" name="Line 15"/>
            <p:cNvSpPr>
              <a:spLocks noChangeShapeType="1"/>
            </p:cNvSpPr>
            <p:nvPr/>
          </p:nvSpPr>
          <p:spPr bwMode="auto">
            <a:xfrm>
              <a:off x="6230179" y="2773082"/>
              <a:ext cx="0" cy="653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32" name="Line 16"/>
            <p:cNvSpPr>
              <a:spLocks noChangeShapeType="1"/>
            </p:cNvSpPr>
            <p:nvPr/>
          </p:nvSpPr>
          <p:spPr bwMode="auto">
            <a:xfrm>
              <a:off x="2925381" y="3426380"/>
              <a:ext cx="33047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33" name="Freeform 26"/>
            <p:cNvSpPr>
              <a:spLocks/>
            </p:cNvSpPr>
            <p:nvPr/>
          </p:nvSpPr>
          <p:spPr bwMode="auto">
            <a:xfrm>
              <a:off x="2044411" y="2365829"/>
              <a:ext cx="1765568" cy="900752"/>
            </a:xfrm>
            <a:custGeom>
              <a:avLst/>
              <a:gdLst>
                <a:gd name="T0" fmla="*/ 400 w 3800"/>
                <a:gd name="T1" fmla="*/ 2740 h 2740"/>
                <a:gd name="T2" fmla="*/ 0 w 3800"/>
                <a:gd name="T3" fmla="*/ 2740 h 2740"/>
                <a:gd name="T4" fmla="*/ 0 w 3800"/>
                <a:gd name="T5" fmla="*/ 0 h 2740"/>
                <a:gd name="T6" fmla="*/ 3800 w 3800"/>
                <a:gd name="T7" fmla="*/ 0 h 2740"/>
                <a:gd name="T8" fmla="*/ 3795 w 3800"/>
                <a:gd name="T9" fmla="*/ 954 h 2740"/>
                <a:gd name="connsiteX0" fmla="*/ 1053 w 10014"/>
                <a:gd name="connsiteY0" fmla="*/ 10000 h 10000"/>
                <a:gd name="connsiteX1" fmla="*/ 0 w 10014"/>
                <a:gd name="connsiteY1" fmla="*/ 10000 h 10000"/>
                <a:gd name="connsiteX2" fmla="*/ 0 w 10014"/>
                <a:gd name="connsiteY2" fmla="*/ 0 h 10000"/>
                <a:gd name="connsiteX3" fmla="*/ 10000 w 10014"/>
                <a:gd name="connsiteY3" fmla="*/ 0 h 10000"/>
                <a:gd name="connsiteX4" fmla="*/ 10014 w 10014"/>
                <a:gd name="connsiteY4" fmla="*/ 21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4" h="10000">
                  <a:moveTo>
                    <a:pt x="1053" y="10000"/>
                  </a:moveTo>
                  <a:lnTo>
                    <a:pt x="0" y="10000"/>
                  </a:lnTo>
                  <a:lnTo>
                    <a:pt x="0" y="0"/>
                  </a:lnTo>
                  <a:lnTo>
                    <a:pt x="10000" y="0"/>
                  </a:lnTo>
                  <a:cubicBezTo>
                    <a:pt x="9996" y="1161"/>
                    <a:pt x="10018" y="1032"/>
                    <a:pt x="10014" y="21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34" name="AutoShape 13"/>
            <p:cNvSpPr>
              <a:spLocks noChangeArrowheads="1"/>
            </p:cNvSpPr>
            <p:nvPr/>
          </p:nvSpPr>
          <p:spPr bwMode="auto">
            <a:xfrm rot="10800000">
              <a:off x="2614723" y="3391430"/>
              <a:ext cx="310658" cy="23986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grpSp>
          <p:nvGrpSpPr>
            <p:cNvPr id="735" name="Group 1"/>
            <p:cNvGrpSpPr>
              <a:grpSpLocks/>
            </p:cNvGrpSpPr>
            <p:nvPr/>
          </p:nvGrpSpPr>
          <p:grpSpPr bwMode="auto">
            <a:xfrm rot="10800000">
              <a:off x="2209593" y="2955934"/>
              <a:ext cx="399915" cy="673398"/>
              <a:chOff x="9689" y="9807"/>
              <a:chExt cx="512" cy="2385"/>
            </a:xfrm>
          </p:grpSpPr>
          <p:sp>
            <p:nvSpPr>
              <p:cNvPr id="743" name="Freeform 3"/>
              <p:cNvSpPr>
                <a:spLocks/>
              </p:cNvSpPr>
              <p:nvPr/>
            </p:nvSpPr>
            <p:spPr bwMode="auto">
              <a:xfrm rot="-5400000">
                <a:off x="9330" y="11322"/>
                <a:ext cx="1229" cy="512"/>
              </a:xfrm>
              <a:custGeom>
                <a:avLst/>
                <a:gdLst>
                  <a:gd name="T0" fmla="*/ 1260 w 1300"/>
                  <a:gd name="T1" fmla="*/ 220 h 760"/>
                  <a:gd name="T2" fmla="*/ 1060 w 1300"/>
                  <a:gd name="T3" fmla="*/ 0 h 760"/>
                  <a:gd name="T4" fmla="*/ 0 w 1300"/>
                  <a:gd name="T5" fmla="*/ 0 h 760"/>
                  <a:gd name="T6" fmla="*/ 439 w 1300"/>
                  <a:gd name="T7" fmla="*/ 760 h 760"/>
                  <a:gd name="T8" fmla="*/ 1300 w 1300"/>
                  <a:gd name="T9" fmla="*/ 7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0" h="760">
                    <a:moveTo>
                      <a:pt x="1260" y="220"/>
                    </a:moveTo>
                    <a:lnTo>
                      <a:pt x="1060" y="0"/>
                    </a:lnTo>
                    <a:lnTo>
                      <a:pt x="0" y="0"/>
                    </a:lnTo>
                    <a:lnTo>
                      <a:pt x="439" y="760"/>
                    </a:lnTo>
                    <a:lnTo>
                      <a:pt x="1300" y="76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800"/>
              </a:p>
            </p:txBody>
          </p:sp>
          <p:sp>
            <p:nvSpPr>
              <p:cNvPr id="744" name="Freeform 2"/>
              <p:cNvSpPr>
                <a:spLocks/>
              </p:cNvSpPr>
              <p:nvPr/>
            </p:nvSpPr>
            <p:spPr bwMode="auto">
              <a:xfrm rot="16200000" flipH="1">
                <a:off x="9330" y="10166"/>
                <a:ext cx="1229" cy="512"/>
              </a:xfrm>
              <a:custGeom>
                <a:avLst/>
                <a:gdLst>
                  <a:gd name="T0" fmla="*/ 1260 w 1300"/>
                  <a:gd name="T1" fmla="*/ 220 h 760"/>
                  <a:gd name="T2" fmla="*/ 1060 w 1300"/>
                  <a:gd name="T3" fmla="*/ 0 h 760"/>
                  <a:gd name="T4" fmla="*/ 0 w 1300"/>
                  <a:gd name="T5" fmla="*/ 0 h 760"/>
                  <a:gd name="T6" fmla="*/ 439 w 1300"/>
                  <a:gd name="T7" fmla="*/ 760 h 760"/>
                  <a:gd name="T8" fmla="*/ 1300 w 1300"/>
                  <a:gd name="T9" fmla="*/ 7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0" h="760">
                    <a:moveTo>
                      <a:pt x="1260" y="220"/>
                    </a:moveTo>
                    <a:lnTo>
                      <a:pt x="1060" y="0"/>
                    </a:lnTo>
                    <a:lnTo>
                      <a:pt x="0" y="0"/>
                    </a:lnTo>
                    <a:lnTo>
                      <a:pt x="439" y="760"/>
                    </a:lnTo>
                    <a:lnTo>
                      <a:pt x="1300" y="76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800"/>
              </a:p>
            </p:txBody>
          </p:sp>
        </p:grpSp>
        <p:sp>
          <p:nvSpPr>
            <p:cNvPr id="736" name="Rectangle 14"/>
            <p:cNvSpPr>
              <a:spLocks noChangeArrowheads="1"/>
            </p:cNvSpPr>
            <p:nvPr/>
          </p:nvSpPr>
          <p:spPr bwMode="auto">
            <a:xfrm>
              <a:off x="2194238" y="3063087"/>
              <a:ext cx="277042" cy="31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b="1" dirty="0">
                  <a:latin typeface="Arial" charset="0"/>
                </a:rPr>
                <a:t>+</a:t>
              </a:r>
              <a:endParaRPr lang="pt-BR" altLang="pt-BR" dirty="0">
                <a:latin typeface="Arial" charset="0"/>
              </a:endParaRPr>
            </a:p>
          </p:txBody>
        </p:sp>
        <p:sp>
          <p:nvSpPr>
            <p:cNvPr id="737" name="Rectangle 23"/>
            <p:cNvSpPr>
              <a:spLocks noChangeArrowheads="1"/>
            </p:cNvSpPr>
            <p:nvPr/>
          </p:nvSpPr>
          <p:spPr bwMode="auto">
            <a:xfrm>
              <a:off x="4044752" y="3221361"/>
              <a:ext cx="871697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800" b="1">
                  <a:latin typeface="Arial" charset="0"/>
                </a:rPr>
                <a:t>regP</a:t>
              </a:r>
              <a:r>
                <a:rPr lang="pt-BR" altLang="pt-BR" sz="800" b="1" dirty="0">
                  <a:latin typeface="Arial" charset="0"/>
                </a:rPr>
                <a:t>(0)</a:t>
              </a:r>
              <a:endParaRPr lang="pt-BR" altLang="pt-BR" sz="800" dirty="0">
                <a:latin typeface="Arial" charset="0"/>
              </a:endParaRPr>
            </a:p>
          </p:txBody>
        </p:sp>
        <p:sp>
          <p:nvSpPr>
            <p:cNvPr id="738" name="Text Box 24"/>
            <p:cNvSpPr txBox="1">
              <a:spLocks noChangeArrowheads="1"/>
            </p:cNvSpPr>
            <p:nvPr/>
          </p:nvSpPr>
          <p:spPr bwMode="auto">
            <a:xfrm>
              <a:off x="3433520" y="2598902"/>
              <a:ext cx="1383630" cy="129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800" b="1" dirty="0" err="1">
                  <a:latin typeface="Arial" charset="0"/>
                </a:rPr>
                <a:t>regP</a:t>
              </a:r>
              <a:r>
                <a:rPr lang="pt-BR" altLang="pt-BR" sz="800" b="1" dirty="0">
                  <a:latin typeface="Arial" charset="0"/>
                </a:rPr>
                <a:t>( </a:t>
              </a:r>
              <a:r>
                <a:rPr lang="pt-BR" altLang="pt-BR" sz="800" b="1" dirty="0" err="1">
                  <a:latin typeface="Arial" charset="0"/>
                </a:rPr>
                <a:t>n</a:t>
              </a:r>
              <a:r>
                <a:rPr lang="pt-BR" altLang="pt-BR" sz="800" b="1" dirty="0">
                  <a:latin typeface="Arial" charset="0"/>
                </a:rPr>
                <a:t>*2-1 </a:t>
              </a:r>
              <a:r>
                <a:rPr lang="pt-BR" altLang="pt-BR" sz="800" b="1" dirty="0" err="1">
                  <a:latin typeface="Arial" charset="0"/>
                </a:rPr>
                <a:t>downto</a:t>
              </a:r>
              <a:r>
                <a:rPr lang="pt-BR" altLang="pt-BR" sz="800" b="1" dirty="0">
                  <a:latin typeface="Arial" charset="0"/>
                </a:rPr>
                <a:t> </a:t>
              </a:r>
              <a:r>
                <a:rPr lang="pt-BR" altLang="pt-BR" sz="800" b="1" dirty="0" err="1">
                  <a:latin typeface="Arial" charset="0"/>
                </a:rPr>
                <a:t>n</a:t>
              </a:r>
              <a:r>
                <a:rPr lang="pt-BR" altLang="pt-BR" sz="800" b="1" dirty="0">
                  <a:latin typeface="Arial" charset="0"/>
                </a:rPr>
                <a:t>)</a:t>
              </a:r>
              <a:endParaRPr lang="pt-BR" altLang="pt-BR" sz="800" dirty="0">
                <a:latin typeface="Arial" charset="0"/>
              </a:endParaRPr>
            </a:p>
          </p:txBody>
        </p:sp>
        <p:sp>
          <p:nvSpPr>
            <p:cNvPr id="739" name="Line 20"/>
            <p:cNvSpPr>
              <a:spLocks noChangeShapeType="1"/>
            </p:cNvSpPr>
            <p:nvPr/>
          </p:nvSpPr>
          <p:spPr bwMode="auto">
            <a:xfrm>
              <a:off x="4817150" y="2564675"/>
              <a:ext cx="0" cy="209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800"/>
            </a:p>
          </p:txBody>
        </p:sp>
        <p:sp>
          <p:nvSpPr>
            <p:cNvPr id="740" name="Text Box 19"/>
            <p:cNvSpPr txBox="1">
              <a:spLocks noChangeArrowheads="1"/>
            </p:cNvSpPr>
            <p:nvPr/>
          </p:nvSpPr>
          <p:spPr bwMode="auto">
            <a:xfrm>
              <a:off x="4981751" y="2593492"/>
              <a:ext cx="1209016" cy="11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800" b="1" dirty="0" err="1">
                  <a:latin typeface="Arial" charset="0"/>
                </a:rPr>
                <a:t>regP</a:t>
              </a:r>
              <a:r>
                <a:rPr lang="pt-BR" altLang="pt-BR" sz="800" b="1" dirty="0">
                  <a:latin typeface="Arial" charset="0"/>
                </a:rPr>
                <a:t>( n-1 </a:t>
              </a:r>
              <a:r>
                <a:rPr lang="pt-BR" altLang="pt-BR" sz="800" b="1" dirty="0" err="1">
                  <a:latin typeface="Arial" charset="0"/>
                </a:rPr>
                <a:t>downto</a:t>
              </a:r>
              <a:r>
                <a:rPr lang="pt-BR" altLang="pt-BR" sz="800" b="1" dirty="0">
                  <a:latin typeface="Arial" charset="0"/>
                </a:rPr>
                <a:t> 0)</a:t>
              </a:r>
              <a:endParaRPr lang="pt-BR" altLang="pt-BR" sz="800" dirty="0">
                <a:latin typeface="Arial" charset="0"/>
              </a:endParaRPr>
            </a:p>
          </p:txBody>
        </p:sp>
        <p:sp>
          <p:nvSpPr>
            <p:cNvPr id="741" name="Rectangle 27"/>
            <p:cNvSpPr>
              <a:spLocks noChangeArrowheads="1"/>
            </p:cNvSpPr>
            <p:nvPr/>
          </p:nvSpPr>
          <p:spPr bwMode="auto">
            <a:xfrm>
              <a:off x="3157215" y="2568606"/>
              <a:ext cx="268559" cy="2054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pt-BR" sz="800">
                  <a:latin typeface="+mj-lt"/>
                </a:rPr>
                <a:t>cout</a:t>
              </a:r>
              <a:endParaRPr lang="pt-BR" sz="800" dirty="0">
                <a:latin typeface="+mj-lt"/>
              </a:endParaRPr>
            </a:p>
          </p:txBody>
        </p:sp>
        <p:sp>
          <p:nvSpPr>
            <p:cNvPr id="742" name="Rectangle 27"/>
            <p:cNvSpPr>
              <a:spLocks noChangeArrowheads="1"/>
            </p:cNvSpPr>
            <p:nvPr/>
          </p:nvSpPr>
          <p:spPr bwMode="auto">
            <a:xfrm>
              <a:off x="3164962" y="3733833"/>
              <a:ext cx="122293" cy="2054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800">
                  <a:latin typeface="+mj-lt"/>
                </a:rPr>
                <a:t>0</a:t>
              </a:r>
              <a:endParaRPr lang="pt-BR" sz="800" dirty="0">
                <a:latin typeface="+mj-lt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4C0D21A-5300-AC43-974B-2CB744CF950C}"/>
              </a:ext>
            </a:extLst>
          </p:cNvPr>
          <p:cNvGrpSpPr/>
          <p:nvPr/>
        </p:nvGrpSpPr>
        <p:grpSpPr>
          <a:xfrm>
            <a:off x="1581659" y="3442197"/>
            <a:ext cx="1364637" cy="2591298"/>
            <a:chOff x="1581656" y="3442196"/>
            <a:chExt cx="1364636" cy="2591298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1268B733-D5B7-5E46-895B-148476BD988C}"/>
                </a:ext>
              </a:extLst>
            </p:cNvPr>
            <p:cNvGrpSpPr/>
            <p:nvPr/>
          </p:nvGrpSpPr>
          <p:grpSpPr>
            <a:xfrm>
              <a:off x="1581656" y="3442196"/>
              <a:ext cx="1364636" cy="1938992"/>
              <a:chOff x="2203670" y="3458069"/>
              <a:chExt cx="1364636" cy="1938992"/>
            </a:xfrm>
          </p:grpSpPr>
          <p:sp>
            <p:nvSpPr>
              <p:cNvPr id="713" name="Retângulo 712">
                <a:extLst>
                  <a:ext uri="{FF2B5EF4-FFF2-40B4-BE49-F238E27FC236}">
                    <a16:creationId xmlns:a16="http://schemas.microsoft.com/office/drawing/2014/main" id="{4122753B-4B74-294C-9DC0-F92D3A8E1A67}"/>
                  </a:ext>
                </a:extLst>
              </p:cNvPr>
              <p:cNvSpPr/>
              <p:nvPr/>
            </p:nvSpPr>
            <p:spPr>
              <a:xfrm>
                <a:off x="2356116" y="3458069"/>
                <a:ext cx="121219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00101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110</a:t>
                </a:r>
                <a:r>
                  <a:rPr lang="pt-BR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00101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00101</a:t>
                </a:r>
                <a:endParaRPr lang="pt-B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00111</a:t>
                </a:r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cxnSp>
            <p:nvCxnSpPr>
              <p:cNvPr id="714" name="Conector Reto 713">
                <a:extLst>
                  <a:ext uri="{FF2B5EF4-FFF2-40B4-BE49-F238E27FC236}">
                    <a16:creationId xmlns:a16="http://schemas.microsoft.com/office/drawing/2014/main" id="{17E229BA-D87E-CD41-BD7A-2B319CF5FDCE}"/>
                  </a:ext>
                </a:extLst>
              </p:cNvPr>
              <p:cNvCxnSpPr/>
              <p:nvPr/>
            </p:nvCxnSpPr>
            <p:spPr bwMode="auto">
              <a:xfrm>
                <a:off x="2356116" y="4222988"/>
                <a:ext cx="104227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15" name="Retângulo 714">
                <a:extLst>
                  <a:ext uri="{FF2B5EF4-FFF2-40B4-BE49-F238E27FC236}">
                    <a16:creationId xmlns:a16="http://schemas.microsoft.com/office/drawing/2014/main" id="{E2D63CAB-C983-334A-9799-2DE9A6264D67}"/>
                  </a:ext>
                </a:extLst>
              </p:cNvPr>
              <p:cNvSpPr/>
              <p:nvPr/>
            </p:nvSpPr>
            <p:spPr>
              <a:xfrm>
                <a:off x="2203670" y="3930534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endParaRPr lang="pt-BR" dirty="0"/>
              </a:p>
            </p:txBody>
          </p:sp>
          <p:cxnSp>
            <p:nvCxnSpPr>
              <p:cNvPr id="746" name="Conector Reto 745">
                <a:extLst>
                  <a:ext uri="{FF2B5EF4-FFF2-40B4-BE49-F238E27FC236}">
                    <a16:creationId xmlns:a16="http://schemas.microsoft.com/office/drawing/2014/main" id="{EF3F1BA1-0272-8C4B-BBB1-E05921FC19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56116" y="4987639"/>
                <a:ext cx="88187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62" name="Conector Reto 761">
              <a:extLst>
                <a:ext uri="{FF2B5EF4-FFF2-40B4-BE49-F238E27FC236}">
                  <a16:creationId xmlns:a16="http://schemas.microsoft.com/office/drawing/2014/main" id="{A70C43ED-AD4F-F346-A366-DD5E62D897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71414" y="4296219"/>
              <a:ext cx="0" cy="10849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F1AD41E-CA2B-B645-BE88-D9E4FD3885E6}"/>
                </a:ext>
              </a:extLst>
            </p:cNvPr>
            <p:cNvSpPr/>
            <p:nvPr/>
          </p:nvSpPr>
          <p:spPr>
            <a:xfrm>
              <a:off x="1690201" y="5456413"/>
              <a:ext cx="1212191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50" dirty="0">
                  <a:latin typeface="+mn-lt"/>
                </a:rPr>
                <a:t>1º bit menos significativo definido (LSB)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D8AC8E0-F9EB-484B-A372-E5E46EEC3DB1}"/>
              </a:ext>
            </a:extLst>
          </p:cNvPr>
          <p:cNvGrpSpPr/>
          <p:nvPr/>
        </p:nvGrpSpPr>
        <p:grpSpPr>
          <a:xfrm>
            <a:off x="3283065" y="3401500"/>
            <a:ext cx="1382110" cy="2650903"/>
            <a:chOff x="3283061" y="3401500"/>
            <a:chExt cx="1382110" cy="2650903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6BE58524-CE6D-F241-B70B-2343CDA76F25}"/>
                </a:ext>
              </a:extLst>
            </p:cNvPr>
            <p:cNvGrpSpPr/>
            <p:nvPr/>
          </p:nvGrpSpPr>
          <p:grpSpPr>
            <a:xfrm>
              <a:off x="3283061" y="3401500"/>
              <a:ext cx="1382110" cy="2308324"/>
              <a:chOff x="3887282" y="3336956"/>
              <a:chExt cx="1382110" cy="2308324"/>
            </a:xfrm>
          </p:grpSpPr>
          <p:sp>
            <p:nvSpPr>
              <p:cNvPr id="747" name="Retângulo 746">
                <a:extLst>
                  <a:ext uri="{FF2B5EF4-FFF2-40B4-BE49-F238E27FC236}">
                    <a16:creationId xmlns:a16="http://schemas.microsoft.com/office/drawing/2014/main" id="{04585A33-4006-A445-9A8B-285F1F6A9A8B}"/>
                  </a:ext>
                </a:extLst>
              </p:cNvPr>
              <p:cNvSpPr/>
              <p:nvPr/>
            </p:nvSpPr>
            <p:spPr>
              <a:xfrm>
                <a:off x="3887282" y="3336956"/>
                <a:ext cx="1382110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00101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11</a:t>
                </a:r>
                <a:r>
                  <a:rPr lang="pt-BR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00101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00101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00000</a:t>
                </a:r>
              </a:p>
              <a:p>
                <a:r>
                  <a:rPr lang="pt-B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00011</a:t>
                </a:r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cxnSp>
            <p:nvCxnSpPr>
              <p:cNvPr id="748" name="Conector Reto 747">
                <a:extLst>
                  <a:ext uri="{FF2B5EF4-FFF2-40B4-BE49-F238E27FC236}">
                    <a16:creationId xmlns:a16="http://schemas.microsoft.com/office/drawing/2014/main" id="{FE9CD6AF-3C2E-7D4D-BB29-9135ADE23A94}"/>
                  </a:ext>
                </a:extLst>
              </p:cNvPr>
              <p:cNvCxnSpPr/>
              <p:nvPr/>
            </p:nvCxnSpPr>
            <p:spPr bwMode="auto">
              <a:xfrm>
                <a:off x="3968111" y="4090979"/>
                <a:ext cx="104227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9" name="Retângulo 748">
                <a:extLst>
                  <a:ext uri="{FF2B5EF4-FFF2-40B4-BE49-F238E27FC236}">
                    <a16:creationId xmlns:a16="http://schemas.microsoft.com/office/drawing/2014/main" id="{4816DF77-AB45-6F4E-B1C4-8741E6A905BD}"/>
                  </a:ext>
                </a:extLst>
              </p:cNvPr>
              <p:cNvSpPr/>
              <p:nvPr/>
            </p:nvSpPr>
            <p:spPr>
              <a:xfrm>
                <a:off x="3968111" y="3797794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endParaRPr lang="pt-BR" dirty="0"/>
              </a:p>
            </p:txBody>
          </p:sp>
          <p:cxnSp>
            <p:nvCxnSpPr>
              <p:cNvPr id="750" name="Conector Reto 749">
                <a:extLst>
                  <a:ext uri="{FF2B5EF4-FFF2-40B4-BE49-F238E27FC236}">
                    <a16:creationId xmlns:a16="http://schemas.microsoft.com/office/drawing/2014/main" id="{F907954E-CF99-E646-B1E0-BBAB05EF93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7282" y="5181634"/>
                <a:ext cx="91015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61" name="Conector Reto 760">
              <a:extLst>
                <a:ext uri="{FF2B5EF4-FFF2-40B4-BE49-F238E27FC236}">
                  <a16:creationId xmlns:a16="http://schemas.microsoft.com/office/drawing/2014/main" id="{20B14E33-24A5-0F42-8269-6B10C3D0FD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2999" y="4207115"/>
              <a:ext cx="0" cy="13737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3" name="Retângulo 762">
              <a:extLst>
                <a:ext uri="{FF2B5EF4-FFF2-40B4-BE49-F238E27FC236}">
                  <a16:creationId xmlns:a16="http://schemas.microsoft.com/office/drawing/2014/main" id="{C2EF023D-C40C-A042-B017-2D0BA7B6D62A}"/>
                </a:ext>
              </a:extLst>
            </p:cNvPr>
            <p:cNvSpPr/>
            <p:nvPr/>
          </p:nvSpPr>
          <p:spPr>
            <a:xfrm>
              <a:off x="3387313" y="5790793"/>
              <a:ext cx="11255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50" dirty="0">
                  <a:latin typeface="+mn-lt"/>
                </a:rPr>
                <a:t>2º LSB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EFDAE97-150D-EB42-984C-F1706D2E6B1B}"/>
              </a:ext>
            </a:extLst>
          </p:cNvPr>
          <p:cNvGrpSpPr/>
          <p:nvPr/>
        </p:nvGrpSpPr>
        <p:grpSpPr>
          <a:xfrm>
            <a:off x="4936180" y="3370102"/>
            <a:ext cx="1552028" cy="3046599"/>
            <a:chOff x="4936178" y="3370102"/>
            <a:chExt cx="1552028" cy="3046599"/>
          </a:xfrm>
        </p:grpSpPr>
        <p:sp>
          <p:nvSpPr>
            <p:cNvPr id="751" name="Retângulo 750">
              <a:extLst>
                <a:ext uri="{FF2B5EF4-FFF2-40B4-BE49-F238E27FC236}">
                  <a16:creationId xmlns:a16="http://schemas.microsoft.com/office/drawing/2014/main" id="{9444ABD5-A146-F242-958B-E4FD2E3A5A9A}"/>
                </a:ext>
              </a:extLst>
            </p:cNvPr>
            <p:cNvSpPr/>
            <p:nvPr/>
          </p:nvSpPr>
          <p:spPr>
            <a:xfrm>
              <a:off x="4936178" y="3370102"/>
              <a:ext cx="1552028" cy="26776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00</a:t>
              </a:r>
              <a:r>
                <a:rPr lang="pt-BR" b="1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1</a:t>
              </a:r>
              <a:r>
                <a:rPr lang="pt-B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pt-BR" b="1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00101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00101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00000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  <a:p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00110</a:t>
              </a:r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</a:p>
          </p:txBody>
        </p:sp>
        <p:cxnSp>
          <p:nvCxnSpPr>
            <p:cNvPr id="752" name="Conector Reto 751">
              <a:extLst>
                <a:ext uri="{FF2B5EF4-FFF2-40B4-BE49-F238E27FC236}">
                  <a16:creationId xmlns:a16="http://schemas.microsoft.com/office/drawing/2014/main" id="{5B984FC8-4BB0-E446-A8EB-AC40422AF4B1}"/>
                </a:ext>
              </a:extLst>
            </p:cNvPr>
            <p:cNvCxnSpPr/>
            <p:nvPr/>
          </p:nvCxnSpPr>
          <p:spPr bwMode="auto">
            <a:xfrm>
              <a:off x="5259390" y="4166381"/>
              <a:ext cx="10422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3" name="Retângulo 752">
              <a:extLst>
                <a:ext uri="{FF2B5EF4-FFF2-40B4-BE49-F238E27FC236}">
                  <a16:creationId xmlns:a16="http://schemas.microsoft.com/office/drawing/2014/main" id="{FC6D5032-7B07-F34F-97FB-864204ADC02F}"/>
                </a:ext>
              </a:extLst>
            </p:cNvPr>
            <p:cNvSpPr/>
            <p:nvPr/>
          </p:nvSpPr>
          <p:spPr>
            <a:xfrm>
              <a:off x="5072847" y="3816544"/>
              <a:ext cx="304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pt-BR" dirty="0"/>
            </a:p>
          </p:txBody>
        </p:sp>
        <p:cxnSp>
          <p:nvCxnSpPr>
            <p:cNvPr id="754" name="Conector Reto 753">
              <a:extLst>
                <a:ext uri="{FF2B5EF4-FFF2-40B4-BE49-F238E27FC236}">
                  <a16:creationId xmlns:a16="http://schemas.microsoft.com/office/drawing/2014/main" id="{CE00F358-7F2E-2543-B3CB-D14BBA8461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32192" y="5580842"/>
              <a:ext cx="8975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0" name="Conector Reto 759">
              <a:extLst>
                <a:ext uri="{FF2B5EF4-FFF2-40B4-BE49-F238E27FC236}">
                  <a16:creationId xmlns:a16="http://schemas.microsoft.com/office/drawing/2014/main" id="{029B46F4-27C6-4C47-8224-BDBD2D3C7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2660" y="4207115"/>
              <a:ext cx="0" cy="174646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4" name="Retângulo 763">
              <a:extLst>
                <a:ext uri="{FF2B5EF4-FFF2-40B4-BE49-F238E27FC236}">
                  <a16:creationId xmlns:a16="http://schemas.microsoft.com/office/drawing/2014/main" id="{C5A9FA9F-C369-9645-A88F-3C6B6AC31F5A}"/>
                </a:ext>
              </a:extLst>
            </p:cNvPr>
            <p:cNvSpPr/>
            <p:nvPr/>
          </p:nvSpPr>
          <p:spPr>
            <a:xfrm>
              <a:off x="5222140" y="6155091"/>
              <a:ext cx="11255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50" dirty="0">
                  <a:latin typeface="+mn-lt"/>
                </a:rPr>
                <a:t>3º LSB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8B6099E-8350-1F4C-83BE-69283541B25E}"/>
              </a:ext>
            </a:extLst>
          </p:cNvPr>
          <p:cNvGrpSpPr/>
          <p:nvPr/>
        </p:nvGrpSpPr>
        <p:grpSpPr>
          <a:xfrm>
            <a:off x="6727007" y="3370105"/>
            <a:ext cx="1721946" cy="3323598"/>
            <a:chOff x="6727005" y="3370102"/>
            <a:chExt cx="1721946" cy="3323598"/>
          </a:xfrm>
        </p:grpSpPr>
        <p:sp>
          <p:nvSpPr>
            <p:cNvPr id="755" name="Retângulo 754">
              <a:extLst>
                <a:ext uri="{FF2B5EF4-FFF2-40B4-BE49-F238E27FC236}">
                  <a16:creationId xmlns:a16="http://schemas.microsoft.com/office/drawing/2014/main" id="{97049606-06B8-3D46-8DCD-836A454E0DC9}"/>
                </a:ext>
              </a:extLst>
            </p:cNvPr>
            <p:cNvSpPr/>
            <p:nvPr/>
          </p:nvSpPr>
          <p:spPr>
            <a:xfrm>
              <a:off x="6727005" y="3370102"/>
              <a:ext cx="1721946" cy="3046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00</a:t>
              </a:r>
              <a:r>
                <a:rPr lang="pt-BR" b="1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pt-B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pt-BR" b="1" dirty="0">
                  <a:solidFill>
                    <a:srgbClr val="04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00101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00101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00000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00101</a:t>
              </a:r>
            </a:p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  <a:p>
              <a:r>
                <a:rPr lang="pt-B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01000</a:t>
              </a:r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0111</a:t>
              </a:r>
            </a:p>
          </p:txBody>
        </p:sp>
        <p:cxnSp>
          <p:nvCxnSpPr>
            <p:cNvPr id="756" name="Conector Reto 755">
              <a:extLst>
                <a:ext uri="{FF2B5EF4-FFF2-40B4-BE49-F238E27FC236}">
                  <a16:creationId xmlns:a16="http://schemas.microsoft.com/office/drawing/2014/main" id="{9F544247-02EF-C946-95CE-9301B48D914C}"/>
                </a:ext>
              </a:extLst>
            </p:cNvPr>
            <p:cNvCxnSpPr/>
            <p:nvPr/>
          </p:nvCxnSpPr>
          <p:spPr bwMode="auto">
            <a:xfrm>
              <a:off x="7269718" y="4166381"/>
              <a:ext cx="10422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7" name="Retângulo 756">
              <a:extLst>
                <a:ext uri="{FF2B5EF4-FFF2-40B4-BE49-F238E27FC236}">
                  <a16:creationId xmlns:a16="http://schemas.microsoft.com/office/drawing/2014/main" id="{AEE5927F-E646-7046-BD76-F75DCB980F53}"/>
                </a:ext>
              </a:extLst>
            </p:cNvPr>
            <p:cNvSpPr/>
            <p:nvPr/>
          </p:nvSpPr>
          <p:spPr>
            <a:xfrm>
              <a:off x="7185823" y="3831513"/>
              <a:ext cx="3048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pt-BR" dirty="0"/>
            </a:p>
          </p:txBody>
        </p:sp>
        <p:cxnSp>
          <p:nvCxnSpPr>
            <p:cNvPr id="758" name="Conector Reto 757">
              <a:extLst>
                <a:ext uri="{FF2B5EF4-FFF2-40B4-BE49-F238E27FC236}">
                  <a16:creationId xmlns:a16="http://schemas.microsoft.com/office/drawing/2014/main" id="{59C17242-636E-D540-A8A9-E180D03D16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7279" y="5953580"/>
              <a:ext cx="89751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9" name="Conector Reto 758">
              <a:extLst>
                <a:ext uri="{FF2B5EF4-FFF2-40B4-BE49-F238E27FC236}">
                  <a16:creationId xmlns:a16="http://schemas.microsoft.com/office/drawing/2014/main" id="{15EAF521-2E17-8B42-872B-00875289AA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61575" y="4207115"/>
              <a:ext cx="0" cy="21124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5" name="Retângulo 764">
              <a:extLst>
                <a:ext uri="{FF2B5EF4-FFF2-40B4-BE49-F238E27FC236}">
                  <a16:creationId xmlns:a16="http://schemas.microsoft.com/office/drawing/2014/main" id="{8C66D62F-5828-F64B-B4BD-17B59EDFFEF8}"/>
                </a:ext>
              </a:extLst>
            </p:cNvPr>
            <p:cNvSpPr/>
            <p:nvPr/>
          </p:nvSpPr>
          <p:spPr>
            <a:xfrm>
              <a:off x="6977783" y="6432090"/>
              <a:ext cx="112557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50" dirty="0">
                  <a:latin typeface="+mn-lt"/>
                </a:rPr>
                <a:t>Produto Final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957D2AF-5E08-CE4B-A9A0-0108C60BAD78}"/>
              </a:ext>
            </a:extLst>
          </p:cNvPr>
          <p:cNvGrpSpPr/>
          <p:nvPr/>
        </p:nvGrpSpPr>
        <p:grpSpPr>
          <a:xfrm>
            <a:off x="128285" y="3442198"/>
            <a:ext cx="1194719" cy="1743787"/>
            <a:chOff x="128282" y="3442196"/>
            <a:chExt cx="1194719" cy="1743787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C9936AA-DB52-EA49-A4DC-70506FF35112}"/>
                </a:ext>
              </a:extLst>
            </p:cNvPr>
            <p:cNvGrpSpPr/>
            <p:nvPr/>
          </p:nvGrpSpPr>
          <p:grpSpPr>
            <a:xfrm>
              <a:off x="128282" y="3442196"/>
              <a:ext cx="1194719" cy="1200329"/>
              <a:chOff x="381517" y="3458070"/>
              <a:chExt cx="1194719" cy="1200329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5F1A100-5FD1-614A-A618-4F4978C742B1}"/>
                  </a:ext>
                </a:extLst>
              </p:cNvPr>
              <p:cNvSpPr/>
              <p:nvPr/>
            </p:nvSpPr>
            <p:spPr>
              <a:xfrm>
                <a:off x="533963" y="3458070"/>
                <a:ext cx="104227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00101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1101</a:t>
                </a:r>
                <a:r>
                  <a:rPr lang="pt-BR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00101</a:t>
                </a:r>
                <a:endParaRPr lang="pt-B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72283D8-F75C-7741-833E-1F7D6499B6A7}"/>
                  </a:ext>
                </a:extLst>
              </p:cNvPr>
              <p:cNvCxnSpPr/>
              <p:nvPr/>
            </p:nvCxnSpPr>
            <p:spPr bwMode="auto">
              <a:xfrm>
                <a:off x="533963" y="4222989"/>
                <a:ext cx="104227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280D3A7F-B10A-CE48-9E57-6DDDF0BB022A}"/>
                  </a:ext>
                </a:extLst>
              </p:cNvPr>
              <p:cNvSpPr/>
              <p:nvPr/>
            </p:nvSpPr>
            <p:spPr>
              <a:xfrm>
                <a:off x="381517" y="3930535"/>
                <a:ext cx="3048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33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endParaRPr lang="pt-BR" dirty="0"/>
              </a:p>
            </p:txBody>
          </p:sp>
        </p:grpSp>
        <p:sp>
          <p:nvSpPr>
            <p:cNvPr id="766" name="Retângulo 765">
              <a:extLst>
                <a:ext uri="{FF2B5EF4-FFF2-40B4-BE49-F238E27FC236}">
                  <a16:creationId xmlns:a16="http://schemas.microsoft.com/office/drawing/2014/main" id="{D1DEA4B1-C400-FF4B-80BB-0F278AC84927}"/>
                </a:ext>
              </a:extLst>
            </p:cNvPr>
            <p:cNvSpPr/>
            <p:nvPr/>
          </p:nvSpPr>
          <p:spPr>
            <a:xfrm>
              <a:off x="191285" y="4755096"/>
              <a:ext cx="11255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50" dirty="0">
                  <a:latin typeface="+mn-lt"/>
                </a:rPr>
                <a:t>1º produto parcial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4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0" y="-80010"/>
            <a:ext cx="9144000" cy="101727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3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Multiplicador Serial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6378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1656837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altLang="pt-BR" sz="1800">
                <a:latin typeface="Arial" charset="0"/>
              </a:rPr>
              <a:t>    </a:t>
            </a: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255229" y="1318862"/>
            <a:ext cx="24572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rgbClr val="3333CC"/>
                </a:solidFill>
                <a:latin typeface="+mn-lt"/>
              </a:rPr>
              <a:t>B</a:t>
            </a:r>
            <a:r>
              <a:rPr lang="pt-BR" b="1" dirty="0">
                <a:solidFill>
                  <a:srgbClr val="3333CC"/>
                </a:solidFill>
                <a:latin typeface="+mn-lt"/>
              </a:rPr>
              <a:t>*A</a:t>
            </a:r>
          </a:p>
          <a:p>
            <a:r>
              <a:rPr lang="pt-BR" b="1" dirty="0">
                <a:solidFill>
                  <a:srgbClr val="3333CC"/>
                </a:solidFill>
                <a:latin typeface="+mn-lt"/>
              </a:rPr>
              <a:t>A = 11011    (27)</a:t>
            </a:r>
          </a:p>
          <a:p>
            <a:r>
              <a:rPr lang="pt-BR" b="1" dirty="0" err="1">
                <a:solidFill>
                  <a:srgbClr val="3333CC"/>
                </a:solidFill>
                <a:latin typeface="+mn-lt"/>
              </a:rPr>
              <a:t>B</a:t>
            </a:r>
            <a:r>
              <a:rPr lang="pt-BR" b="1" dirty="0">
                <a:solidFill>
                  <a:srgbClr val="3333CC"/>
                </a:solidFill>
                <a:latin typeface="+mn-lt"/>
              </a:rPr>
              <a:t> = 00101    (5) </a:t>
            </a:r>
            <a:endParaRPr lang="pt-BR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3367343" y="3356867"/>
            <a:ext cx="1362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 dirty="0" err="1">
                <a:solidFill>
                  <a:srgbClr val="0000FF"/>
                </a:solidFill>
                <a:latin typeface="+mn-lt"/>
              </a:rPr>
              <a:t>P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078794" y="3356867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+mn-lt"/>
              </a:rPr>
              <a:t>A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4888168" y="3355278"/>
            <a:ext cx="26988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949581" y="3645792"/>
            <a:ext cx="40876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100" b="1">
                <a:solidFill>
                  <a:srgbClr val="000000"/>
                </a:solidFill>
                <a:latin typeface="+mn-lt"/>
              </a:rPr>
              <a:t>passo</a:t>
            </a:r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1668718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0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2233868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0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2797431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0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3362581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0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3924556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0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4488118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0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5053268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1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5616831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1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6180393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0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6743956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66"/>
                </a:solidFill>
                <a:latin typeface="+mn-lt"/>
              </a:rPr>
              <a:t>1</a:t>
            </a:r>
            <a:endParaRPr lang="pt-BR" sz="200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78" name="Rectangle 18"/>
          <p:cNvSpPr>
            <a:spLocks noChangeArrowheads="1"/>
          </p:cNvSpPr>
          <p:nvPr/>
        </p:nvSpPr>
        <p:spPr bwMode="auto">
          <a:xfrm>
            <a:off x="7309106" y="36442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CC0000"/>
                </a:solidFill>
                <a:latin typeface="+mn-lt"/>
              </a:rPr>
              <a:t>1</a:t>
            </a:r>
            <a:endParaRPr lang="pt-BR" sz="200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79" name="Rectangle 19"/>
          <p:cNvSpPr>
            <a:spLocks noChangeArrowheads="1"/>
          </p:cNvSpPr>
          <p:nvPr/>
        </p:nvSpPr>
        <p:spPr bwMode="auto">
          <a:xfrm>
            <a:off x="1505210" y="3644205"/>
            <a:ext cx="26987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2637093" y="364420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Rectangle 21"/>
          <p:cNvSpPr>
            <a:spLocks noChangeArrowheads="1"/>
          </p:cNvSpPr>
          <p:nvPr/>
        </p:nvSpPr>
        <p:spPr bwMode="auto">
          <a:xfrm>
            <a:off x="3200656" y="364420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2" name="Rectangle 22"/>
          <p:cNvSpPr>
            <a:spLocks noChangeArrowheads="1"/>
          </p:cNvSpPr>
          <p:nvPr/>
        </p:nvSpPr>
        <p:spPr bwMode="auto">
          <a:xfrm>
            <a:off x="3764218" y="364420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3" name="Rectangle 23"/>
          <p:cNvSpPr>
            <a:spLocks noChangeArrowheads="1"/>
          </p:cNvSpPr>
          <p:nvPr/>
        </p:nvSpPr>
        <p:spPr bwMode="auto">
          <a:xfrm>
            <a:off x="4327781" y="364420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4" name="Rectangle 24"/>
          <p:cNvSpPr>
            <a:spLocks noChangeArrowheads="1"/>
          </p:cNvSpPr>
          <p:nvPr/>
        </p:nvSpPr>
        <p:spPr bwMode="auto">
          <a:xfrm>
            <a:off x="5456496" y="3644205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Rectangle 25"/>
          <p:cNvSpPr>
            <a:spLocks noChangeArrowheads="1"/>
          </p:cNvSpPr>
          <p:nvPr/>
        </p:nvSpPr>
        <p:spPr bwMode="auto">
          <a:xfrm>
            <a:off x="6020056" y="364420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6" name="Rectangle 26"/>
          <p:cNvSpPr>
            <a:spLocks noChangeArrowheads="1"/>
          </p:cNvSpPr>
          <p:nvPr/>
        </p:nvSpPr>
        <p:spPr bwMode="auto">
          <a:xfrm>
            <a:off x="6583618" y="364420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7" name="Rectangle 27"/>
          <p:cNvSpPr>
            <a:spLocks noChangeArrowheads="1"/>
          </p:cNvSpPr>
          <p:nvPr/>
        </p:nvSpPr>
        <p:spPr bwMode="auto">
          <a:xfrm>
            <a:off x="7147183" y="364420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88" name="Group 556"/>
          <p:cNvGrpSpPr>
            <a:grpSpLocks/>
          </p:cNvGrpSpPr>
          <p:nvPr/>
        </p:nvGrpSpPr>
        <p:grpSpPr bwMode="auto">
          <a:xfrm>
            <a:off x="1668720" y="3931551"/>
            <a:ext cx="5754688" cy="246064"/>
            <a:chOff x="1172" y="1820"/>
            <a:chExt cx="3625" cy="155"/>
          </a:xfrm>
        </p:grpSpPr>
        <p:sp>
          <p:nvSpPr>
            <p:cNvPr id="89" name="Rectangle 28"/>
            <p:cNvSpPr>
              <a:spLocks noChangeArrowheads="1"/>
            </p:cNvSpPr>
            <p:nvPr/>
          </p:nvSpPr>
          <p:spPr bwMode="auto">
            <a:xfrm>
              <a:off x="1172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1528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1883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2" name="Rectangle 31"/>
            <p:cNvSpPr>
              <a:spLocks noChangeArrowheads="1"/>
            </p:cNvSpPr>
            <p:nvPr/>
          </p:nvSpPr>
          <p:spPr bwMode="auto">
            <a:xfrm>
              <a:off x="2239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3" name="Rectangle 32"/>
            <p:cNvSpPr>
              <a:spLocks noChangeArrowheads="1"/>
            </p:cNvSpPr>
            <p:nvPr/>
          </p:nvSpPr>
          <p:spPr bwMode="auto">
            <a:xfrm>
              <a:off x="2593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4" name="Rectangle 33"/>
            <p:cNvSpPr>
              <a:spLocks noChangeArrowheads="1"/>
            </p:cNvSpPr>
            <p:nvPr/>
          </p:nvSpPr>
          <p:spPr bwMode="auto">
            <a:xfrm>
              <a:off x="2948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3304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3659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4014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4369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4725" y="182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</a:p>
          </p:txBody>
        </p:sp>
      </p:grp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1106743" y="3931542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+mn-lt"/>
              </a:rPr>
              <a:t>1</a:t>
            </a:r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2637093" y="4498278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" name="Rectangle 55"/>
          <p:cNvSpPr>
            <a:spLocks noChangeArrowheads="1"/>
          </p:cNvSpPr>
          <p:nvPr/>
        </p:nvSpPr>
        <p:spPr bwMode="auto">
          <a:xfrm>
            <a:off x="3200656" y="4498278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3" name="Rectangle 56"/>
          <p:cNvSpPr>
            <a:spLocks noChangeArrowheads="1"/>
          </p:cNvSpPr>
          <p:nvPr/>
        </p:nvSpPr>
        <p:spPr bwMode="auto">
          <a:xfrm>
            <a:off x="3764218" y="4498278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4" name="Rectangle 57"/>
          <p:cNvSpPr>
            <a:spLocks noChangeArrowheads="1"/>
          </p:cNvSpPr>
          <p:nvPr/>
        </p:nvSpPr>
        <p:spPr bwMode="auto">
          <a:xfrm>
            <a:off x="4327781" y="4498278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5" name="Rectangle 58"/>
          <p:cNvSpPr>
            <a:spLocks noChangeArrowheads="1"/>
          </p:cNvSpPr>
          <p:nvPr/>
        </p:nvSpPr>
        <p:spPr bwMode="auto">
          <a:xfrm>
            <a:off x="5456496" y="4498278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6" name="Rectangle 59"/>
          <p:cNvSpPr>
            <a:spLocks noChangeArrowheads="1"/>
          </p:cNvSpPr>
          <p:nvPr/>
        </p:nvSpPr>
        <p:spPr bwMode="auto">
          <a:xfrm>
            <a:off x="6020056" y="4498278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7" name="Rectangle 60"/>
          <p:cNvSpPr>
            <a:spLocks noChangeArrowheads="1"/>
          </p:cNvSpPr>
          <p:nvPr/>
        </p:nvSpPr>
        <p:spPr bwMode="auto">
          <a:xfrm>
            <a:off x="6583618" y="4498278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8" name="Rectangle 61"/>
          <p:cNvSpPr>
            <a:spLocks noChangeArrowheads="1"/>
          </p:cNvSpPr>
          <p:nvPr/>
        </p:nvSpPr>
        <p:spPr bwMode="auto">
          <a:xfrm>
            <a:off x="7147183" y="4498278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9" name="Rectangle 62"/>
          <p:cNvSpPr>
            <a:spLocks noChangeArrowheads="1"/>
          </p:cNvSpPr>
          <p:nvPr/>
        </p:nvSpPr>
        <p:spPr bwMode="auto">
          <a:xfrm>
            <a:off x="1106743" y="4499867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+mn-lt"/>
              </a:rPr>
              <a:t>2</a:t>
            </a:r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0" name="Rectangle 63"/>
          <p:cNvSpPr>
            <a:spLocks noChangeArrowheads="1"/>
          </p:cNvSpPr>
          <p:nvPr/>
        </p:nvSpPr>
        <p:spPr bwMode="auto">
          <a:xfrm>
            <a:off x="7164645" y="4777680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1" name="Rectangle 64"/>
          <p:cNvSpPr>
            <a:spLocks noChangeArrowheads="1"/>
          </p:cNvSpPr>
          <p:nvPr/>
        </p:nvSpPr>
        <p:spPr bwMode="auto">
          <a:xfrm>
            <a:off x="1106743" y="5066605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+mn-lt"/>
              </a:rPr>
              <a:t>3</a:t>
            </a:r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2" name="Rectangle 66"/>
          <p:cNvSpPr>
            <a:spLocks noChangeArrowheads="1"/>
          </p:cNvSpPr>
          <p:nvPr/>
        </p:nvSpPr>
        <p:spPr bwMode="auto">
          <a:xfrm>
            <a:off x="2637093" y="563334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3" name="Rectangle 67"/>
          <p:cNvSpPr>
            <a:spLocks noChangeArrowheads="1"/>
          </p:cNvSpPr>
          <p:nvPr/>
        </p:nvSpPr>
        <p:spPr bwMode="auto">
          <a:xfrm>
            <a:off x="3200656" y="563334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4" name="Rectangle 68"/>
          <p:cNvSpPr>
            <a:spLocks noChangeArrowheads="1"/>
          </p:cNvSpPr>
          <p:nvPr/>
        </p:nvSpPr>
        <p:spPr bwMode="auto">
          <a:xfrm>
            <a:off x="3764218" y="563334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5" name="Rectangle 69"/>
          <p:cNvSpPr>
            <a:spLocks noChangeArrowheads="1"/>
          </p:cNvSpPr>
          <p:nvPr/>
        </p:nvSpPr>
        <p:spPr bwMode="auto">
          <a:xfrm>
            <a:off x="4327781" y="563334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6" name="Rectangle 70"/>
          <p:cNvSpPr>
            <a:spLocks noChangeArrowheads="1"/>
          </p:cNvSpPr>
          <p:nvPr/>
        </p:nvSpPr>
        <p:spPr bwMode="auto">
          <a:xfrm>
            <a:off x="5456496" y="563334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7" name="Rectangle 71"/>
          <p:cNvSpPr>
            <a:spLocks noChangeArrowheads="1"/>
          </p:cNvSpPr>
          <p:nvPr/>
        </p:nvSpPr>
        <p:spPr bwMode="auto">
          <a:xfrm>
            <a:off x="6020056" y="563334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8" name="Rectangle 72"/>
          <p:cNvSpPr>
            <a:spLocks noChangeArrowheads="1"/>
          </p:cNvSpPr>
          <p:nvPr/>
        </p:nvSpPr>
        <p:spPr bwMode="auto">
          <a:xfrm>
            <a:off x="6583618" y="563334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9" name="Rectangle 73"/>
          <p:cNvSpPr>
            <a:spLocks noChangeArrowheads="1"/>
          </p:cNvSpPr>
          <p:nvPr/>
        </p:nvSpPr>
        <p:spPr bwMode="auto">
          <a:xfrm>
            <a:off x="7147183" y="563334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0" name="Rectangle 74"/>
          <p:cNvSpPr>
            <a:spLocks noChangeArrowheads="1"/>
          </p:cNvSpPr>
          <p:nvPr/>
        </p:nvSpPr>
        <p:spPr bwMode="auto">
          <a:xfrm>
            <a:off x="1106743" y="5633342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+mn-lt"/>
              </a:rPr>
              <a:t>4</a:t>
            </a:r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1" name="Rectangle 76"/>
          <p:cNvSpPr>
            <a:spLocks noChangeArrowheads="1"/>
          </p:cNvSpPr>
          <p:nvPr/>
        </p:nvSpPr>
        <p:spPr bwMode="auto">
          <a:xfrm>
            <a:off x="1106743" y="6198488"/>
            <a:ext cx="1138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+mn-lt"/>
              </a:rPr>
              <a:t>5</a:t>
            </a:r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2" name="Rectangle 77"/>
          <p:cNvSpPr>
            <a:spLocks noChangeArrowheads="1"/>
          </p:cNvSpPr>
          <p:nvPr/>
        </p:nvSpPr>
        <p:spPr bwMode="auto">
          <a:xfrm>
            <a:off x="7164643" y="6477888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123" name="Group 78"/>
          <p:cNvGrpSpPr>
            <a:grpSpLocks/>
          </p:cNvGrpSpPr>
          <p:nvPr/>
        </p:nvGrpSpPr>
        <p:grpSpPr bwMode="auto">
          <a:xfrm>
            <a:off x="874972" y="3328288"/>
            <a:ext cx="6792913" cy="3436938"/>
            <a:chOff x="714" y="1440"/>
            <a:chExt cx="4279" cy="2165"/>
          </a:xfrm>
        </p:grpSpPr>
        <p:sp>
          <p:nvSpPr>
            <p:cNvPr id="124" name="Rectangle 79"/>
            <p:cNvSpPr>
              <a:spLocks noChangeArrowheads="1"/>
            </p:cNvSpPr>
            <p:nvPr/>
          </p:nvSpPr>
          <p:spPr bwMode="auto">
            <a:xfrm>
              <a:off x="1086" y="2341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5" name="Rectangle 80"/>
            <p:cNvSpPr>
              <a:spLocks noChangeArrowheads="1"/>
            </p:cNvSpPr>
            <p:nvPr/>
          </p:nvSpPr>
          <p:spPr bwMode="auto">
            <a:xfrm>
              <a:off x="1442" y="2341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6" name="Rectangle 81"/>
            <p:cNvSpPr>
              <a:spLocks noChangeArrowheads="1"/>
            </p:cNvSpPr>
            <p:nvPr/>
          </p:nvSpPr>
          <p:spPr bwMode="auto">
            <a:xfrm>
              <a:off x="179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7" name="Rectangle 82"/>
            <p:cNvSpPr>
              <a:spLocks noChangeArrowheads="1"/>
            </p:cNvSpPr>
            <p:nvPr/>
          </p:nvSpPr>
          <p:spPr bwMode="auto">
            <a:xfrm>
              <a:off x="2148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8" name="Rectangle 83"/>
            <p:cNvSpPr>
              <a:spLocks noChangeArrowheads="1"/>
            </p:cNvSpPr>
            <p:nvPr/>
          </p:nvSpPr>
          <p:spPr bwMode="auto">
            <a:xfrm>
              <a:off x="250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9" name="Rectangle 84"/>
            <p:cNvSpPr>
              <a:spLocks noChangeArrowheads="1"/>
            </p:cNvSpPr>
            <p:nvPr/>
          </p:nvSpPr>
          <p:spPr bwMode="auto">
            <a:xfrm>
              <a:off x="2859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0" name="Rectangle 85"/>
            <p:cNvSpPr>
              <a:spLocks noChangeArrowheads="1"/>
            </p:cNvSpPr>
            <p:nvPr/>
          </p:nvSpPr>
          <p:spPr bwMode="auto">
            <a:xfrm>
              <a:off x="3217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3569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2" name="Rectangle 87"/>
            <p:cNvSpPr>
              <a:spLocks noChangeArrowheads="1"/>
            </p:cNvSpPr>
            <p:nvPr/>
          </p:nvSpPr>
          <p:spPr bwMode="auto">
            <a:xfrm>
              <a:off x="3925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3" name="Rectangle 88"/>
            <p:cNvSpPr>
              <a:spLocks noChangeArrowheads="1"/>
            </p:cNvSpPr>
            <p:nvPr/>
          </p:nvSpPr>
          <p:spPr bwMode="auto">
            <a:xfrm>
              <a:off x="4280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4634" y="2341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5" name="Rectangle 90"/>
            <p:cNvSpPr>
              <a:spLocks noChangeArrowheads="1"/>
            </p:cNvSpPr>
            <p:nvPr/>
          </p:nvSpPr>
          <p:spPr bwMode="auto">
            <a:xfrm>
              <a:off x="1424" y="144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6" name="Rectangle 91"/>
            <p:cNvSpPr>
              <a:spLocks noChangeArrowheads="1"/>
            </p:cNvSpPr>
            <p:nvPr/>
          </p:nvSpPr>
          <p:spPr bwMode="auto">
            <a:xfrm>
              <a:off x="1424" y="144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7" name="Rectangle 92"/>
            <p:cNvSpPr>
              <a:spLocks noChangeArrowheads="1"/>
            </p:cNvSpPr>
            <p:nvPr/>
          </p:nvSpPr>
          <p:spPr bwMode="auto">
            <a:xfrm>
              <a:off x="3200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8" name="Rectangle 93"/>
            <p:cNvSpPr>
              <a:spLocks noChangeArrowheads="1"/>
            </p:cNvSpPr>
            <p:nvPr/>
          </p:nvSpPr>
          <p:spPr bwMode="auto">
            <a:xfrm>
              <a:off x="4976" y="144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9" name="Rectangle 94"/>
            <p:cNvSpPr>
              <a:spLocks noChangeArrowheads="1"/>
            </p:cNvSpPr>
            <p:nvPr/>
          </p:nvSpPr>
          <p:spPr bwMode="auto">
            <a:xfrm>
              <a:off x="4976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0" name="Rectangle 95"/>
            <p:cNvSpPr>
              <a:spLocks noChangeArrowheads="1"/>
            </p:cNvSpPr>
            <p:nvPr/>
          </p:nvSpPr>
          <p:spPr bwMode="auto">
            <a:xfrm>
              <a:off x="1069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1" name="Rectangle 96"/>
            <p:cNvSpPr>
              <a:spLocks noChangeArrowheads="1"/>
            </p:cNvSpPr>
            <p:nvPr/>
          </p:nvSpPr>
          <p:spPr bwMode="auto">
            <a:xfrm>
              <a:off x="1424" y="1622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2" name="Rectangle 97"/>
            <p:cNvSpPr>
              <a:spLocks noChangeArrowheads="1"/>
            </p:cNvSpPr>
            <p:nvPr/>
          </p:nvSpPr>
          <p:spPr bwMode="auto">
            <a:xfrm>
              <a:off x="1782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3" name="Rectangle 98"/>
            <p:cNvSpPr>
              <a:spLocks noChangeArrowheads="1"/>
            </p:cNvSpPr>
            <p:nvPr/>
          </p:nvSpPr>
          <p:spPr bwMode="auto">
            <a:xfrm>
              <a:off x="2137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4" name="Rectangle 99"/>
            <p:cNvSpPr>
              <a:spLocks noChangeArrowheads="1"/>
            </p:cNvSpPr>
            <p:nvPr/>
          </p:nvSpPr>
          <p:spPr bwMode="auto">
            <a:xfrm>
              <a:off x="2492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5" name="Rectangle 100"/>
            <p:cNvSpPr>
              <a:spLocks noChangeArrowheads="1"/>
            </p:cNvSpPr>
            <p:nvPr/>
          </p:nvSpPr>
          <p:spPr bwMode="auto">
            <a:xfrm>
              <a:off x="2847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6" name="Rectangle 101"/>
            <p:cNvSpPr>
              <a:spLocks noChangeArrowheads="1"/>
            </p:cNvSpPr>
            <p:nvPr/>
          </p:nvSpPr>
          <p:spPr bwMode="auto">
            <a:xfrm>
              <a:off x="3200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7" name="Rectangle 102"/>
            <p:cNvSpPr>
              <a:spLocks noChangeArrowheads="1"/>
            </p:cNvSpPr>
            <p:nvPr/>
          </p:nvSpPr>
          <p:spPr bwMode="auto">
            <a:xfrm>
              <a:off x="355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8" name="Rectangle 103"/>
            <p:cNvSpPr>
              <a:spLocks noChangeArrowheads="1"/>
            </p:cNvSpPr>
            <p:nvPr/>
          </p:nvSpPr>
          <p:spPr bwMode="auto">
            <a:xfrm>
              <a:off x="3913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9" name="Rectangle 104"/>
            <p:cNvSpPr>
              <a:spLocks noChangeArrowheads="1"/>
            </p:cNvSpPr>
            <p:nvPr/>
          </p:nvSpPr>
          <p:spPr bwMode="auto">
            <a:xfrm>
              <a:off x="426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0" name="Rectangle 105"/>
            <p:cNvSpPr>
              <a:spLocks noChangeArrowheads="1"/>
            </p:cNvSpPr>
            <p:nvPr/>
          </p:nvSpPr>
          <p:spPr bwMode="auto">
            <a:xfrm>
              <a:off x="4623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1" name="Rectangle 106"/>
            <p:cNvSpPr>
              <a:spLocks noChangeArrowheads="1"/>
            </p:cNvSpPr>
            <p:nvPr/>
          </p:nvSpPr>
          <p:spPr bwMode="auto">
            <a:xfrm>
              <a:off x="4976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2" name="Rectangle 107"/>
            <p:cNvSpPr>
              <a:spLocks noChangeArrowheads="1"/>
            </p:cNvSpPr>
            <p:nvPr/>
          </p:nvSpPr>
          <p:spPr bwMode="auto">
            <a:xfrm>
              <a:off x="1069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3" name="Rectangle 108"/>
            <p:cNvSpPr>
              <a:spLocks noChangeArrowheads="1"/>
            </p:cNvSpPr>
            <p:nvPr/>
          </p:nvSpPr>
          <p:spPr bwMode="auto">
            <a:xfrm>
              <a:off x="1424" y="1803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4" name="Rectangle 109"/>
            <p:cNvSpPr>
              <a:spLocks noChangeArrowheads="1"/>
            </p:cNvSpPr>
            <p:nvPr/>
          </p:nvSpPr>
          <p:spPr bwMode="auto">
            <a:xfrm>
              <a:off x="178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5" name="Rectangle 110"/>
            <p:cNvSpPr>
              <a:spLocks noChangeArrowheads="1"/>
            </p:cNvSpPr>
            <p:nvPr/>
          </p:nvSpPr>
          <p:spPr bwMode="auto">
            <a:xfrm>
              <a:off x="1782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6" name="Rectangle 111"/>
            <p:cNvSpPr>
              <a:spLocks noChangeArrowheads="1"/>
            </p:cNvSpPr>
            <p:nvPr/>
          </p:nvSpPr>
          <p:spPr bwMode="auto">
            <a:xfrm>
              <a:off x="2137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7" name="Rectangle 112"/>
            <p:cNvSpPr>
              <a:spLocks noChangeArrowheads="1"/>
            </p:cNvSpPr>
            <p:nvPr/>
          </p:nvSpPr>
          <p:spPr bwMode="auto">
            <a:xfrm>
              <a:off x="2137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8" name="Rectangle 113"/>
            <p:cNvSpPr>
              <a:spLocks noChangeArrowheads="1"/>
            </p:cNvSpPr>
            <p:nvPr/>
          </p:nvSpPr>
          <p:spPr bwMode="auto">
            <a:xfrm>
              <a:off x="249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9" name="Rectangle 114"/>
            <p:cNvSpPr>
              <a:spLocks noChangeArrowheads="1"/>
            </p:cNvSpPr>
            <p:nvPr/>
          </p:nvSpPr>
          <p:spPr bwMode="auto">
            <a:xfrm>
              <a:off x="2492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0" name="Rectangle 115"/>
            <p:cNvSpPr>
              <a:spLocks noChangeArrowheads="1"/>
            </p:cNvSpPr>
            <p:nvPr/>
          </p:nvSpPr>
          <p:spPr bwMode="auto">
            <a:xfrm>
              <a:off x="2847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1" name="Rectangle 116"/>
            <p:cNvSpPr>
              <a:spLocks noChangeArrowheads="1"/>
            </p:cNvSpPr>
            <p:nvPr/>
          </p:nvSpPr>
          <p:spPr bwMode="auto">
            <a:xfrm>
              <a:off x="2847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2" name="Rectangle 117"/>
            <p:cNvSpPr>
              <a:spLocks noChangeArrowheads="1"/>
            </p:cNvSpPr>
            <p:nvPr/>
          </p:nvSpPr>
          <p:spPr bwMode="auto">
            <a:xfrm>
              <a:off x="3200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3" name="Rectangle 118"/>
            <p:cNvSpPr>
              <a:spLocks noChangeArrowheads="1"/>
            </p:cNvSpPr>
            <p:nvPr/>
          </p:nvSpPr>
          <p:spPr bwMode="auto">
            <a:xfrm>
              <a:off x="3558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4" name="Rectangle 119"/>
            <p:cNvSpPr>
              <a:spLocks noChangeArrowheads="1"/>
            </p:cNvSpPr>
            <p:nvPr/>
          </p:nvSpPr>
          <p:spPr bwMode="auto">
            <a:xfrm>
              <a:off x="355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5" name="Rectangle 120"/>
            <p:cNvSpPr>
              <a:spLocks noChangeArrowheads="1"/>
            </p:cNvSpPr>
            <p:nvPr/>
          </p:nvSpPr>
          <p:spPr bwMode="auto">
            <a:xfrm>
              <a:off x="3913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6" name="Rectangle 121"/>
            <p:cNvSpPr>
              <a:spLocks noChangeArrowheads="1"/>
            </p:cNvSpPr>
            <p:nvPr/>
          </p:nvSpPr>
          <p:spPr bwMode="auto">
            <a:xfrm>
              <a:off x="3913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7" name="Rectangle 122"/>
            <p:cNvSpPr>
              <a:spLocks noChangeArrowheads="1"/>
            </p:cNvSpPr>
            <p:nvPr/>
          </p:nvSpPr>
          <p:spPr bwMode="auto">
            <a:xfrm>
              <a:off x="4268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8" name="Rectangle 123"/>
            <p:cNvSpPr>
              <a:spLocks noChangeArrowheads="1"/>
            </p:cNvSpPr>
            <p:nvPr/>
          </p:nvSpPr>
          <p:spPr bwMode="auto">
            <a:xfrm>
              <a:off x="426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9" name="Rectangle 124"/>
            <p:cNvSpPr>
              <a:spLocks noChangeArrowheads="1"/>
            </p:cNvSpPr>
            <p:nvPr/>
          </p:nvSpPr>
          <p:spPr bwMode="auto">
            <a:xfrm>
              <a:off x="4623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0" name="Rectangle 125"/>
            <p:cNvSpPr>
              <a:spLocks noChangeArrowheads="1"/>
            </p:cNvSpPr>
            <p:nvPr/>
          </p:nvSpPr>
          <p:spPr bwMode="auto">
            <a:xfrm>
              <a:off x="4623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1" name="Rectangle 126"/>
            <p:cNvSpPr>
              <a:spLocks noChangeArrowheads="1"/>
            </p:cNvSpPr>
            <p:nvPr/>
          </p:nvSpPr>
          <p:spPr bwMode="auto">
            <a:xfrm>
              <a:off x="4976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2" name="Rectangle 127"/>
            <p:cNvSpPr>
              <a:spLocks noChangeArrowheads="1"/>
            </p:cNvSpPr>
            <p:nvPr/>
          </p:nvSpPr>
          <p:spPr bwMode="auto">
            <a:xfrm>
              <a:off x="1086" y="1985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3" name="Rectangle 128"/>
            <p:cNvSpPr>
              <a:spLocks noChangeArrowheads="1"/>
            </p:cNvSpPr>
            <p:nvPr/>
          </p:nvSpPr>
          <p:spPr bwMode="auto">
            <a:xfrm>
              <a:off x="1442" y="1985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4" name="Rectangle 129"/>
            <p:cNvSpPr>
              <a:spLocks noChangeArrowheads="1"/>
            </p:cNvSpPr>
            <p:nvPr/>
          </p:nvSpPr>
          <p:spPr bwMode="auto">
            <a:xfrm>
              <a:off x="179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5" name="Rectangle 130"/>
            <p:cNvSpPr>
              <a:spLocks noChangeArrowheads="1"/>
            </p:cNvSpPr>
            <p:nvPr/>
          </p:nvSpPr>
          <p:spPr bwMode="auto">
            <a:xfrm>
              <a:off x="2148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6" name="Rectangle 131"/>
            <p:cNvSpPr>
              <a:spLocks noChangeArrowheads="1"/>
            </p:cNvSpPr>
            <p:nvPr/>
          </p:nvSpPr>
          <p:spPr bwMode="auto">
            <a:xfrm>
              <a:off x="250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7" name="Rectangle 132"/>
            <p:cNvSpPr>
              <a:spLocks noChangeArrowheads="1"/>
            </p:cNvSpPr>
            <p:nvPr/>
          </p:nvSpPr>
          <p:spPr bwMode="auto">
            <a:xfrm>
              <a:off x="2859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8" name="Rectangle 133"/>
            <p:cNvSpPr>
              <a:spLocks noChangeArrowheads="1"/>
            </p:cNvSpPr>
            <p:nvPr/>
          </p:nvSpPr>
          <p:spPr bwMode="auto">
            <a:xfrm>
              <a:off x="3217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9" name="Rectangle 134"/>
            <p:cNvSpPr>
              <a:spLocks noChangeArrowheads="1"/>
            </p:cNvSpPr>
            <p:nvPr/>
          </p:nvSpPr>
          <p:spPr bwMode="auto">
            <a:xfrm>
              <a:off x="3569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0" name="Rectangle 135"/>
            <p:cNvSpPr>
              <a:spLocks noChangeArrowheads="1"/>
            </p:cNvSpPr>
            <p:nvPr/>
          </p:nvSpPr>
          <p:spPr bwMode="auto">
            <a:xfrm>
              <a:off x="3925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1" name="Rectangle 136"/>
            <p:cNvSpPr>
              <a:spLocks noChangeArrowheads="1"/>
            </p:cNvSpPr>
            <p:nvPr/>
          </p:nvSpPr>
          <p:spPr bwMode="auto">
            <a:xfrm>
              <a:off x="4280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2" name="Rectangle 137"/>
            <p:cNvSpPr>
              <a:spLocks noChangeArrowheads="1"/>
            </p:cNvSpPr>
            <p:nvPr/>
          </p:nvSpPr>
          <p:spPr bwMode="auto">
            <a:xfrm>
              <a:off x="4634" y="1985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3" name="Rectangle 138"/>
            <p:cNvSpPr>
              <a:spLocks noChangeArrowheads="1"/>
            </p:cNvSpPr>
            <p:nvPr/>
          </p:nvSpPr>
          <p:spPr bwMode="auto">
            <a:xfrm>
              <a:off x="1069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4" name="Rectangle 139"/>
            <p:cNvSpPr>
              <a:spLocks noChangeArrowheads="1"/>
            </p:cNvSpPr>
            <p:nvPr/>
          </p:nvSpPr>
          <p:spPr bwMode="auto">
            <a:xfrm>
              <a:off x="1424" y="216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5" name="Rectangle 140"/>
            <p:cNvSpPr>
              <a:spLocks noChangeArrowheads="1"/>
            </p:cNvSpPr>
            <p:nvPr/>
          </p:nvSpPr>
          <p:spPr bwMode="auto">
            <a:xfrm>
              <a:off x="1782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6" name="Rectangle 141"/>
            <p:cNvSpPr>
              <a:spLocks noChangeArrowheads="1"/>
            </p:cNvSpPr>
            <p:nvPr/>
          </p:nvSpPr>
          <p:spPr bwMode="auto">
            <a:xfrm>
              <a:off x="2137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7" name="Rectangle 142"/>
            <p:cNvSpPr>
              <a:spLocks noChangeArrowheads="1"/>
            </p:cNvSpPr>
            <p:nvPr/>
          </p:nvSpPr>
          <p:spPr bwMode="auto">
            <a:xfrm>
              <a:off x="2492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8" name="Rectangle 143"/>
            <p:cNvSpPr>
              <a:spLocks noChangeArrowheads="1"/>
            </p:cNvSpPr>
            <p:nvPr/>
          </p:nvSpPr>
          <p:spPr bwMode="auto">
            <a:xfrm>
              <a:off x="2847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89" name="Rectangle 144"/>
            <p:cNvSpPr>
              <a:spLocks noChangeArrowheads="1"/>
            </p:cNvSpPr>
            <p:nvPr/>
          </p:nvSpPr>
          <p:spPr bwMode="auto">
            <a:xfrm>
              <a:off x="3200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0" name="Rectangle 145"/>
            <p:cNvSpPr>
              <a:spLocks noChangeArrowheads="1"/>
            </p:cNvSpPr>
            <p:nvPr/>
          </p:nvSpPr>
          <p:spPr bwMode="auto">
            <a:xfrm>
              <a:off x="355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1" name="Rectangle 146"/>
            <p:cNvSpPr>
              <a:spLocks noChangeArrowheads="1"/>
            </p:cNvSpPr>
            <p:nvPr/>
          </p:nvSpPr>
          <p:spPr bwMode="auto">
            <a:xfrm>
              <a:off x="3913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2" name="Rectangle 147"/>
            <p:cNvSpPr>
              <a:spLocks noChangeArrowheads="1"/>
            </p:cNvSpPr>
            <p:nvPr/>
          </p:nvSpPr>
          <p:spPr bwMode="auto">
            <a:xfrm>
              <a:off x="426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3" name="Rectangle 148"/>
            <p:cNvSpPr>
              <a:spLocks noChangeArrowheads="1"/>
            </p:cNvSpPr>
            <p:nvPr/>
          </p:nvSpPr>
          <p:spPr bwMode="auto">
            <a:xfrm>
              <a:off x="4623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4" name="Rectangle 149"/>
            <p:cNvSpPr>
              <a:spLocks noChangeArrowheads="1"/>
            </p:cNvSpPr>
            <p:nvPr/>
          </p:nvSpPr>
          <p:spPr bwMode="auto">
            <a:xfrm>
              <a:off x="4976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5" name="Rectangle 150"/>
            <p:cNvSpPr>
              <a:spLocks noChangeArrowheads="1"/>
            </p:cNvSpPr>
            <p:nvPr/>
          </p:nvSpPr>
          <p:spPr bwMode="auto">
            <a:xfrm>
              <a:off x="1069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6" name="Rectangle 151"/>
            <p:cNvSpPr>
              <a:spLocks noChangeArrowheads="1"/>
            </p:cNvSpPr>
            <p:nvPr/>
          </p:nvSpPr>
          <p:spPr bwMode="auto">
            <a:xfrm>
              <a:off x="1424" y="2517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78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8" name="Rectangle 153"/>
            <p:cNvSpPr>
              <a:spLocks noChangeArrowheads="1"/>
            </p:cNvSpPr>
            <p:nvPr/>
          </p:nvSpPr>
          <p:spPr bwMode="auto">
            <a:xfrm>
              <a:off x="1782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9" name="Rectangle 154"/>
            <p:cNvSpPr>
              <a:spLocks noChangeArrowheads="1"/>
            </p:cNvSpPr>
            <p:nvPr/>
          </p:nvSpPr>
          <p:spPr bwMode="auto">
            <a:xfrm>
              <a:off x="2137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0" name="Rectangle 155"/>
            <p:cNvSpPr>
              <a:spLocks noChangeArrowheads="1"/>
            </p:cNvSpPr>
            <p:nvPr/>
          </p:nvSpPr>
          <p:spPr bwMode="auto">
            <a:xfrm>
              <a:off x="2137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1" name="Rectangle 156"/>
            <p:cNvSpPr>
              <a:spLocks noChangeArrowheads="1"/>
            </p:cNvSpPr>
            <p:nvPr/>
          </p:nvSpPr>
          <p:spPr bwMode="auto">
            <a:xfrm>
              <a:off x="249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2" name="Rectangle 157"/>
            <p:cNvSpPr>
              <a:spLocks noChangeArrowheads="1"/>
            </p:cNvSpPr>
            <p:nvPr/>
          </p:nvSpPr>
          <p:spPr bwMode="auto">
            <a:xfrm>
              <a:off x="2492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3" name="Rectangle 158"/>
            <p:cNvSpPr>
              <a:spLocks noChangeArrowheads="1"/>
            </p:cNvSpPr>
            <p:nvPr/>
          </p:nvSpPr>
          <p:spPr bwMode="auto">
            <a:xfrm>
              <a:off x="2847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4" name="Rectangle 159"/>
            <p:cNvSpPr>
              <a:spLocks noChangeArrowheads="1"/>
            </p:cNvSpPr>
            <p:nvPr/>
          </p:nvSpPr>
          <p:spPr bwMode="auto">
            <a:xfrm>
              <a:off x="2847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5" name="Rectangle 160"/>
            <p:cNvSpPr>
              <a:spLocks noChangeArrowheads="1"/>
            </p:cNvSpPr>
            <p:nvPr/>
          </p:nvSpPr>
          <p:spPr bwMode="auto">
            <a:xfrm>
              <a:off x="3200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6" name="Rectangle 161"/>
            <p:cNvSpPr>
              <a:spLocks noChangeArrowheads="1"/>
            </p:cNvSpPr>
            <p:nvPr/>
          </p:nvSpPr>
          <p:spPr bwMode="auto">
            <a:xfrm>
              <a:off x="3558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7" name="Rectangle 162"/>
            <p:cNvSpPr>
              <a:spLocks noChangeArrowheads="1"/>
            </p:cNvSpPr>
            <p:nvPr/>
          </p:nvSpPr>
          <p:spPr bwMode="auto">
            <a:xfrm>
              <a:off x="355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8" name="Rectangle 163"/>
            <p:cNvSpPr>
              <a:spLocks noChangeArrowheads="1"/>
            </p:cNvSpPr>
            <p:nvPr/>
          </p:nvSpPr>
          <p:spPr bwMode="auto">
            <a:xfrm>
              <a:off x="3913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9" name="Rectangle 164"/>
            <p:cNvSpPr>
              <a:spLocks noChangeArrowheads="1"/>
            </p:cNvSpPr>
            <p:nvPr/>
          </p:nvSpPr>
          <p:spPr bwMode="auto">
            <a:xfrm>
              <a:off x="3913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0" name="Rectangle 165"/>
            <p:cNvSpPr>
              <a:spLocks noChangeArrowheads="1"/>
            </p:cNvSpPr>
            <p:nvPr/>
          </p:nvSpPr>
          <p:spPr bwMode="auto">
            <a:xfrm>
              <a:off x="4268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1" name="Rectangle 166"/>
            <p:cNvSpPr>
              <a:spLocks noChangeArrowheads="1"/>
            </p:cNvSpPr>
            <p:nvPr/>
          </p:nvSpPr>
          <p:spPr bwMode="auto">
            <a:xfrm>
              <a:off x="426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2" name="Rectangle 167"/>
            <p:cNvSpPr>
              <a:spLocks noChangeArrowheads="1"/>
            </p:cNvSpPr>
            <p:nvPr/>
          </p:nvSpPr>
          <p:spPr bwMode="auto">
            <a:xfrm>
              <a:off x="4623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3" name="Rectangle 168"/>
            <p:cNvSpPr>
              <a:spLocks noChangeArrowheads="1"/>
            </p:cNvSpPr>
            <p:nvPr/>
          </p:nvSpPr>
          <p:spPr bwMode="auto">
            <a:xfrm>
              <a:off x="4623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4" name="Rectangle 169"/>
            <p:cNvSpPr>
              <a:spLocks noChangeArrowheads="1"/>
            </p:cNvSpPr>
            <p:nvPr/>
          </p:nvSpPr>
          <p:spPr bwMode="auto">
            <a:xfrm>
              <a:off x="4976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5" name="Rectangle 170"/>
            <p:cNvSpPr>
              <a:spLocks noChangeArrowheads="1"/>
            </p:cNvSpPr>
            <p:nvPr/>
          </p:nvSpPr>
          <p:spPr bwMode="auto">
            <a:xfrm>
              <a:off x="1069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6" name="Rectangle 171"/>
            <p:cNvSpPr>
              <a:spLocks noChangeArrowheads="1"/>
            </p:cNvSpPr>
            <p:nvPr/>
          </p:nvSpPr>
          <p:spPr bwMode="auto">
            <a:xfrm>
              <a:off x="1424" y="2699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7" name="Rectangle 172"/>
            <p:cNvSpPr>
              <a:spLocks noChangeArrowheads="1"/>
            </p:cNvSpPr>
            <p:nvPr/>
          </p:nvSpPr>
          <p:spPr bwMode="auto">
            <a:xfrm>
              <a:off x="178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8" name="Rectangle 173"/>
            <p:cNvSpPr>
              <a:spLocks noChangeArrowheads="1"/>
            </p:cNvSpPr>
            <p:nvPr/>
          </p:nvSpPr>
          <p:spPr bwMode="auto">
            <a:xfrm>
              <a:off x="2137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9" name="Rectangle 174"/>
            <p:cNvSpPr>
              <a:spLocks noChangeArrowheads="1"/>
            </p:cNvSpPr>
            <p:nvPr/>
          </p:nvSpPr>
          <p:spPr bwMode="auto">
            <a:xfrm>
              <a:off x="249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0" name="Rectangle 175"/>
            <p:cNvSpPr>
              <a:spLocks noChangeArrowheads="1"/>
            </p:cNvSpPr>
            <p:nvPr/>
          </p:nvSpPr>
          <p:spPr bwMode="auto">
            <a:xfrm>
              <a:off x="2847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1" name="Rectangle 176"/>
            <p:cNvSpPr>
              <a:spLocks noChangeArrowheads="1"/>
            </p:cNvSpPr>
            <p:nvPr/>
          </p:nvSpPr>
          <p:spPr bwMode="auto">
            <a:xfrm>
              <a:off x="3200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2" name="Rectangle 177"/>
            <p:cNvSpPr>
              <a:spLocks noChangeArrowheads="1"/>
            </p:cNvSpPr>
            <p:nvPr/>
          </p:nvSpPr>
          <p:spPr bwMode="auto">
            <a:xfrm>
              <a:off x="3558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3" name="Rectangle 178"/>
            <p:cNvSpPr>
              <a:spLocks noChangeArrowheads="1"/>
            </p:cNvSpPr>
            <p:nvPr/>
          </p:nvSpPr>
          <p:spPr bwMode="auto">
            <a:xfrm>
              <a:off x="3913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4" name="Rectangle 179"/>
            <p:cNvSpPr>
              <a:spLocks noChangeArrowheads="1"/>
            </p:cNvSpPr>
            <p:nvPr/>
          </p:nvSpPr>
          <p:spPr bwMode="auto">
            <a:xfrm>
              <a:off x="4268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5" name="Rectangle 180"/>
            <p:cNvSpPr>
              <a:spLocks noChangeArrowheads="1"/>
            </p:cNvSpPr>
            <p:nvPr/>
          </p:nvSpPr>
          <p:spPr bwMode="auto">
            <a:xfrm>
              <a:off x="4623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6" name="Rectangle 181"/>
            <p:cNvSpPr>
              <a:spLocks noChangeArrowheads="1"/>
            </p:cNvSpPr>
            <p:nvPr/>
          </p:nvSpPr>
          <p:spPr bwMode="auto">
            <a:xfrm>
              <a:off x="4976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7" name="Rectangle 182"/>
            <p:cNvSpPr>
              <a:spLocks noChangeArrowheads="1"/>
            </p:cNvSpPr>
            <p:nvPr/>
          </p:nvSpPr>
          <p:spPr bwMode="auto">
            <a:xfrm>
              <a:off x="1069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8" name="Rectangle 183"/>
            <p:cNvSpPr>
              <a:spLocks noChangeArrowheads="1"/>
            </p:cNvSpPr>
            <p:nvPr/>
          </p:nvSpPr>
          <p:spPr bwMode="auto">
            <a:xfrm>
              <a:off x="1424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9" name="Rectangle 184"/>
            <p:cNvSpPr>
              <a:spLocks noChangeArrowheads="1"/>
            </p:cNvSpPr>
            <p:nvPr/>
          </p:nvSpPr>
          <p:spPr bwMode="auto">
            <a:xfrm>
              <a:off x="1782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0" name="Rectangle 185"/>
            <p:cNvSpPr>
              <a:spLocks noChangeArrowheads="1"/>
            </p:cNvSpPr>
            <p:nvPr/>
          </p:nvSpPr>
          <p:spPr bwMode="auto">
            <a:xfrm>
              <a:off x="2137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1" name="Rectangle 186"/>
            <p:cNvSpPr>
              <a:spLocks noChangeArrowheads="1"/>
            </p:cNvSpPr>
            <p:nvPr/>
          </p:nvSpPr>
          <p:spPr bwMode="auto">
            <a:xfrm>
              <a:off x="2492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2" name="Rectangle 187"/>
            <p:cNvSpPr>
              <a:spLocks noChangeArrowheads="1"/>
            </p:cNvSpPr>
            <p:nvPr/>
          </p:nvSpPr>
          <p:spPr bwMode="auto">
            <a:xfrm>
              <a:off x="2847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3" name="Rectangle 188"/>
            <p:cNvSpPr>
              <a:spLocks noChangeArrowheads="1"/>
            </p:cNvSpPr>
            <p:nvPr/>
          </p:nvSpPr>
          <p:spPr bwMode="auto">
            <a:xfrm>
              <a:off x="3200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4" name="Rectangle 189"/>
            <p:cNvSpPr>
              <a:spLocks noChangeArrowheads="1"/>
            </p:cNvSpPr>
            <p:nvPr/>
          </p:nvSpPr>
          <p:spPr bwMode="auto">
            <a:xfrm>
              <a:off x="355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5" name="Rectangle 190"/>
            <p:cNvSpPr>
              <a:spLocks noChangeArrowheads="1"/>
            </p:cNvSpPr>
            <p:nvPr/>
          </p:nvSpPr>
          <p:spPr bwMode="auto">
            <a:xfrm>
              <a:off x="3913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6" name="Rectangle 191"/>
            <p:cNvSpPr>
              <a:spLocks noChangeArrowheads="1"/>
            </p:cNvSpPr>
            <p:nvPr/>
          </p:nvSpPr>
          <p:spPr bwMode="auto">
            <a:xfrm>
              <a:off x="426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7" name="Rectangle 192"/>
            <p:cNvSpPr>
              <a:spLocks noChangeArrowheads="1"/>
            </p:cNvSpPr>
            <p:nvPr/>
          </p:nvSpPr>
          <p:spPr bwMode="auto">
            <a:xfrm>
              <a:off x="4623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8" name="Rectangle 193"/>
            <p:cNvSpPr>
              <a:spLocks noChangeArrowheads="1"/>
            </p:cNvSpPr>
            <p:nvPr/>
          </p:nvSpPr>
          <p:spPr bwMode="auto">
            <a:xfrm>
              <a:off x="4976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9" name="Rectangle 194"/>
            <p:cNvSpPr>
              <a:spLocks noChangeArrowheads="1"/>
            </p:cNvSpPr>
            <p:nvPr/>
          </p:nvSpPr>
          <p:spPr bwMode="auto">
            <a:xfrm>
              <a:off x="1069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0" name="Rectangle 195"/>
            <p:cNvSpPr>
              <a:spLocks noChangeArrowheads="1"/>
            </p:cNvSpPr>
            <p:nvPr/>
          </p:nvSpPr>
          <p:spPr bwMode="auto">
            <a:xfrm>
              <a:off x="1424" y="3056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1" name="Rectangle 196"/>
            <p:cNvSpPr>
              <a:spLocks noChangeArrowheads="1"/>
            </p:cNvSpPr>
            <p:nvPr/>
          </p:nvSpPr>
          <p:spPr bwMode="auto">
            <a:xfrm>
              <a:off x="178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2" name="Rectangle 197"/>
            <p:cNvSpPr>
              <a:spLocks noChangeArrowheads="1"/>
            </p:cNvSpPr>
            <p:nvPr/>
          </p:nvSpPr>
          <p:spPr bwMode="auto">
            <a:xfrm>
              <a:off x="2137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3" name="Rectangle 198"/>
            <p:cNvSpPr>
              <a:spLocks noChangeArrowheads="1"/>
            </p:cNvSpPr>
            <p:nvPr/>
          </p:nvSpPr>
          <p:spPr bwMode="auto">
            <a:xfrm>
              <a:off x="249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4" name="Rectangle 199"/>
            <p:cNvSpPr>
              <a:spLocks noChangeArrowheads="1"/>
            </p:cNvSpPr>
            <p:nvPr/>
          </p:nvSpPr>
          <p:spPr bwMode="auto">
            <a:xfrm>
              <a:off x="2847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5" name="Rectangle 200"/>
            <p:cNvSpPr>
              <a:spLocks noChangeArrowheads="1"/>
            </p:cNvSpPr>
            <p:nvPr/>
          </p:nvSpPr>
          <p:spPr bwMode="auto">
            <a:xfrm>
              <a:off x="3200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6" name="Rectangle 201"/>
            <p:cNvSpPr>
              <a:spLocks noChangeArrowheads="1"/>
            </p:cNvSpPr>
            <p:nvPr/>
          </p:nvSpPr>
          <p:spPr bwMode="auto">
            <a:xfrm>
              <a:off x="3558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7" name="Rectangle 202"/>
            <p:cNvSpPr>
              <a:spLocks noChangeArrowheads="1"/>
            </p:cNvSpPr>
            <p:nvPr/>
          </p:nvSpPr>
          <p:spPr bwMode="auto">
            <a:xfrm>
              <a:off x="3913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8" name="Rectangle 203"/>
            <p:cNvSpPr>
              <a:spLocks noChangeArrowheads="1"/>
            </p:cNvSpPr>
            <p:nvPr/>
          </p:nvSpPr>
          <p:spPr bwMode="auto">
            <a:xfrm>
              <a:off x="4268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9" name="Rectangle 204"/>
            <p:cNvSpPr>
              <a:spLocks noChangeArrowheads="1"/>
            </p:cNvSpPr>
            <p:nvPr/>
          </p:nvSpPr>
          <p:spPr bwMode="auto">
            <a:xfrm>
              <a:off x="4623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0" name="Rectangle 205"/>
            <p:cNvSpPr>
              <a:spLocks noChangeArrowheads="1"/>
            </p:cNvSpPr>
            <p:nvPr/>
          </p:nvSpPr>
          <p:spPr bwMode="auto">
            <a:xfrm>
              <a:off x="4976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1" name="Rectangle 206"/>
            <p:cNvSpPr>
              <a:spLocks noChangeArrowheads="1"/>
            </p:cNvSpPr>
            <p:nvPr/>
          </p:nvSpPr>
          <p:spPr bwMode="auto">
            <a:xfrm>
              <a:off x="1069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2" name="Rectangle 207"/>
            <p:cNvSpPr>
              <a:spLocks noChangeArrowheads="1"/>
            </p:cNvSpPr>
            <p:nvPr/>
          </p:nvSpPr>
          <p:spPr bwMode="auto">
            <a:xfrm>
              <a:off x="1424" y="3231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3" name="Rectangle 208"/>
            <p:cNvSpPr>
              <a:spLocks noChangeArrowheads="1"/>
            </p:cNvSpPr>
            <p:nvPr/>
          </p:nvSpPr>
          <p:spPr bwMode="auto">
            <a:xfrm>
              <a:off x="178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4" name="Rectangle 209"/>
            <p:cNvSpPr>
              <a:spLocks noChangeArrowheads="1"/>
            </p:cNvSpPr>
            <p:nvPr/>
          </p:nvSpPr>
          <p:spPr bwMode="auto">
            <a:xfrm>
              <a:off x="1782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5" name="Rectangle 210"/>
            <p:cNvSpPr>
              <a:spLocks noChangeArrowheads="1"/>
            </p:cNvSpPr>
            <p:nvPr/>
          </p:nvSpPr>
          <p:spPr bwMode="auto">
            <a:xfrm>
              <a:off x="2137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6" name="Rectangle 211"/>
            <p:cNvSpPr>
              <a:spLocks noChangeArrowheads="1"/>
            </p:cNvSpPr>
            <p:nvPr/>
          </p:nvSpPr>
          <p:spPr bwMode="auto">
            <a:xfrm>
              <a:off x="2137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7" name="Rectangle 212"/>
            <p:cNvSpPr>
              <a:spLocks noChangeArrowheads="1"/>
            </p:cNvSpPr>
            <p:nvPr/>
          </p:nvSpPr>
          <p:spPr bwMode="auto">
            <a:xfrm>
              <a:off x="249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8" name="Rectangle 213"/>
            <p:cNvSpPr>
              <a:spLocks noChangeArrowheads="1"/>
            </p:cNvSpPr>
            <p:nvPr/>
          </p:nvSpPr>
          <p:spPr bwMode="auto">
            <a:xfrm>
              <a:off x="2492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59" name="Rectangle 214"/>
            <p:cNvSpPr>
              <a:spLocks noChangeArrowheads="1"/>
            </p:cNvSpPr>
            <p:nvPr/>
          </p:nvSpPr>
          <p:spPr bwMode="auto">
            <a:xfrm>
              <a:off x="2847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0" name="Rectangle 215"/>
            <p:cNvSpPr>
              <a:spLocks noChangeArrowheads="1"/>
            </p:cNvSpPr>
            <p:nvPr/>
          </p:nvSpPr>
          <p:spPr bwMode="auto">
            <a:xfrm>
              <a:off x="2847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1" name="Rectangle 216"/>
            <p:cNvSpPr>
              <a:spLocks noChangeArrowheads="1"/>
            </p:cNvSpPr>
            <p:nvPr/>
          </p:nvSpPr>
          <p:spPr bwMode="auto">
            <a:xfrm>
              <a:off x="3200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2" name="Rectangle 217"/>
            <p:cNvSpPr>
              <a:spLocks noChangeArrowheads="1"/>
            </p:cNvSpPr>
            <p:nvPr/>
          </p:nvSpPr>
          <p:spPr bwMode="auto">
            <a:xfrm>
              <a:off x="3558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3" name="Rectangle 218"/>
            <p:cNvSpPr>
              <a:spLocks noChangeArrowheads="1"/>
            </p:cNvSpPr>
            <p:nvPr/>
          </p:nvSpPr>
          <p:spPr bwMode="auto">
            <a:xfrm>
              <a:off x="355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4" name="Rectangle 219"/>
            <p:cNvSpPr>
              <a:spLocks noChangeArrowheads="1"/>
            </p:cNvSpPr>
            <p:nvPr/>
          </p:nvSpPr>
          <p:spPr bwMode="auto">
            <a:xfrm>
              <a:off x="3913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5" name="Rectangle 220"/>
            <p:cNvSpPr>
              <a:spLocks noChangeArrowheads="1"/>
            </p:cNvSpPr>
            <p:nvPr/>
          </p:nvSpPr>
          <p:spPr bwMode="auto">
            <a:xfrm>
              <a:off x="3913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6" name="Rectangle 221"/>
            <p:cNvSpPr>
              <a:spLocks noChangeArrowheads="1"/>
            </p:cNvSpPr>
            <p:nvPr/>
          </p:nvSpPr>
          <p:spPr bwMode="auto">
            <a:xfrm>
              <a:off x="4268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7" name="Rectangle 222"/>
            <p:cNvSpPr>
              <a:spLocks noChangeArrowheads="1"/>
            </p:cNvSpPr>
            <p:nvPr/>
          </p:nvSpPr>
          <p:spPr bwMode="auto">
            <a:xfrm>
              <a:off x="426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8" name="Rectangle 223"/>
            <p:cNvSpPr>
              <a:spLocks noChangeArrowheads="1"/>
            </p:cNvSpPr>
            <p:nvPr/>
          </p:nvSpPr>
          <p:spPr bwMode="auto">
            <a:xfrm>
              <a:off x="4623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9" name="Rectangle 224"/>
            <p:cNvSpPr>
              <a:spLocks noChangeArrowheads="1"/>
            </p:cNvSpPr>
            <p:nvPr/>
          </p:nvSpPr>
          <p:spPr bwMode="auto">
            <a:xfrm>
              <a:off x="4623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0" name="Rectangle 225"/>
            <p:cNvSpPr>
              <a:spLocks noChangeArrowheads="1"/>
            </p:cNvSpPr>
            <p:nvPr/>
          </p:nvSpPr>
          <p:spPr bwMode="auto">
            <a:xfrm>
              <a:off x="4976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1" name="Rectangle 226"/>
            <p:cNvSpPr>
              <a:spLocks noChangeArrowheads="1"/>
            </p:cNvSpPr>
            <p:nvPr/>
          </p:nvSpPr>
          <p:spPr bwMode="auto">
            <a:xfrm>
              <a:off x="1069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2" name="Rectangle 227"/>
            <p:cNvSpPr>
              <a:spLocks noChangeArrowheads="1"/>
            </p:cNvSpPr>
            <p:nvPr/>
          </p:nvSpPr>
          <p:spPr bwMode="auto">
            <a:xfrm>
              <a:off x="1424" y="3412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3" name="Rectangle 228"/>
            <p:cNvSpPr>
              <a:spLocks noChangeArrowheads="1"/>
            </p:cNvSpPr>
            <p:nvPr/>
          </p:nvSpPr>
          <p:spPr bwMode="auto">
            <a:xfrm>
              <a:off x="178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4" name="Rectangle 229"/>
            <p:cNvSpPr>
              <a:spLocks noChangeArrowheads="1"/>
            </p:cNvSpPr>
            <p:nvPr/>
          </p:nvSpPr>
          <p:spPr bwMode="auto">
            <a:xfrm>
              <a:off x="2137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5" name="Rectangle 230"/>
            <p:cNvSpPr>
              <a:spLocks noChangeArrowheads="1"/>
            </p:cNvSpPr>
            <p:nvPr/>
          </p:nvSpPr>
          <p:spPr bwMode="auto">
            <a:xfrm>
              <a:off x="249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6" name="Rectangle 231"/>
            <p:cNvSpPr>
              <a:spLocks noChangeArrowheads="1"/>
            </p:cNvSpPr>
            <p:nvPr/>
          </p:nvSpPr>
          <p:spPr bwMode="auto">
            <a:xfrm>
              <a:off x="2847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7" name="Rectangle 232"/>
            <p:cNvSpPr>
              <a:spLocks noChangeArrowheads="1"/>
            </p:cNvSpPr>
            <p:nvPr/>
          </p:nvSpPr>
          <p:spPr bwMode="auto">
            <a:xfrm>
              <a:off x="3200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8" name="Rectangle 233"/>
            <p:cNvSpPr>
              <a:spLocks noChangeArrowheads="1"/>
            </p:cNvSpPr>
            <p:nvPr/>
          </p:nvSpPr>
          <p:spPr bwMode="auto">
            <a:xfrm>
              <a:off x="3558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9" name="Rectangle 234"/>
            <p:cNvSpPr>
              <a:spLocks noChangeArrowheads="1"/>
            </p:cNvSpPr>
            <p:nvPr/>
          </p:nvSpPr>
          <p:spPr bwMode="auto">
            <a:xfrm>
              <a:off x="3913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0" name="Rectangle 235"/>
            <p:cNvSpPr>
              <a:spLocks noChangeArrowheads="1"/>
            </p:cNvSpPr>
            <p:nvPr/>
          </p:nvSpPr>
          <p:spPr bwMode="auto">
            <a:xfrm>
              <a:off x="4268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1" name="Rectangle 236"/>
            <p:cNvSpPr>
              <a:spLocks noChangeArrowheads="1"/>
            </p:cNvSpPr>
            <p:nvPr/>
          </p:nvSpPr>
          <p:spPr bwMode="auto">
            <a:xfrm>
              <a:off x="4623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2" name="Rectangle 237"/>
            <p:cNvSpPr>
              <a:spLocks noChangeArrowheads="1"/>
            </p:cNvSpPr>
            <p:nvPr/>
          </p:nvSpPr>
          <p:spPr bwMode="auto">
            <a:xfrm>
              <a:off x="4976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3" name="Rectangle 238"/>
            <p:cNvSpPr>
              <a:spLocks noChangeArrowheads="1"/>
            </p:cNvSpPr>
            <p:nvPr/>
          </p:nvSpPr>
          <p:spPr bwMode="auto">
            <a:xfrm>
              <a:off x="1069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4" name="Rectangle 239"/>
            <p:cNvSpPr>
              <a:spLocks noChangeArrowheads="1"/>
            </p:cNvSpPr>
            <p:nvPr/>
          </p:nvSpPr>
          <p:spPr bwMode="auto">
            <a:xfrm>
              <a:off x="1424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5" name="Rectangle 240"/>
            <p:cNvSpPr>
              <a:spLocks noChangeArrowheads="1"/>
            </p:cNvSpPr>
            <p:nvPr/>
          </p:nvSpPr>
          <p:spPr bwMode="auto">
            <a:xfrm>
              <a:off x="1782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6" name="Rectangle 241"/>
            <p:cNvSpPr>
              <a:spLocks noChangeArrowheads="1"/>
            </p:cNvSpPr>
            <p:nvPr/>
          </p:nvSpPr>
          <p:spPr bwMode="auto">
            <a:xfrm>
              <a:off x="2137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7" name="Rectangle 242"/>
            <p:cNvSpPr>
              <a:spLocks noChangeArrowheads="1"/>
            </p:cNvSpPr>
            <p:nvPr/>
          </p:nvSpPr>
          <p:spPr bwMode="auto">
            <a:xfrm>
              <a:off x="2492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8" name="Rectangle 243"/>
            <p:cNvSpPr>
              <a:spLocks noChangeArrowheads="1"/>
            </p:cNvSpPr>
            <p:nvPr/>
          </p:nvSpPr>
          <p:spPr bwMode="auto">
            <a:xfrm>
              <a:off x="2847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9" name="Rectangle 244"/>
            <p:cNvSpPr>
              <a:spLocks noChangeArrowheads="1"/>
            </p:cNvSpPr>
            <p:nvPr/>
          </p:nvSpPr>
          <p:spPr bwMode="auto">
            <a:xfrm>
              <a:off x="3200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0" name="Rectangle 245"/>
            <p:cNvSpPr>
              <a:spLocks noChangeArrowheads="1"/>
            </p:cNvSpPr>
            <p:nvPr/>
          </p:nvSpPr>
          <p:spPr bwMode="auto">
            <a:xfrm>
              <a:off x="355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1" name="Rectangle 246"/>
            <p:cNvSpPr>
              <a:spLocks noChangeArrowheads="1"/>
            </p:cNvSpPr>
            <p:nvPr/>
          </p:nvSpPr>
          <p:spPr bwMode="auto">
            <a:xfrm>
              <a:off x="3913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2" name="Rectangle 247"/>
            <p:cNvSpPr>
              <a:spLocks noChangeArrowheads="1"/>
            </p:cNvSpPr>
            <p:nvPr/>
          </p:nvSpPr>
          <p:spPr bwMode="auto">
            <a:xfrm>
              <a:off x="426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3" name="Rectangle 248"/>
            <p:cNvSpPr>
              <a:spLocks noChangeArrowheads="1"/>
            </p:cNvSpPr>
            <p:nvPr/>
          </p:nvSpPr>
          <p:spPr bwMode="auto">
            <a:xfrm>
              <a:off x="4623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4" name="Rectangle 249"/>
            <p:cNvSpPr>
              <a:spLocks noChangeArrowheads="1"/>
            </p:cNvSpPr>
            <p:nvPr/>
          </p:nvSpPr>
          <p:spPr bwMode="auto">
            <a:xfrm>
              <a:off x="714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5" name="Rectangle 250"/>
            <p:cNvSpPr>
              <a:spLocks noChangeArrowheads="1"/>
            </p:cNvSpPr>
            <p:nvPr/>
          </p:nvSpPr>
          <p:spPr bwMode="auto">
            <a:xfrm>
              <a:off x="714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6" name="Rectangle 251"/>
            <p:cNvSpPr>
              <a:spLocks noChangeArrowheads="1"/>
            </p:cNvSpPr>
            <p:nvPr/>
          </p:nvSpPr>
          <p:spPr bwMode="auto">
            <a:xfrm>
              <a:off x="731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7" name="Rectangle 252"/>
            <p:cNvSpPr>
              <a:spLocks noChangeArrowheads="1"/>
            </p:cNvSpPr>
            <p:nvPr/>
          </p:nvSpPr>
          <p:spPr bwMode="auto">
            <a:xfrm>
              <a:off x="714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8" name="Rectangle 253"/>
            <p:cNvSpPr>
              <a:spLocks noChangeArrowheads="1"/>
            </p:cNvSpPr>
            <p:nvPr/>
          </p:nvSpPr>
          <p:spPr bwMode="auto">
            <a:xfrm>
              <a:off x="714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9" name="Rectangle 254"/>
            <p:cNvSpPr>
              <a:spLocks noChangeArrowheads="1"/>
            </p:cNvSpPr>
            <p:nvPr/>
          </p:nvSpPr>
          <p:spPr bwMode="auto">
            <a:xfrm>
              <a:off x="714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0" name="Rectangle 255"/>
            <p:cNvSpPr>
              <a:spLocks noChangeArrowheads="1"/>
            </p:cNvSpPr>
            <p:nvPr/>
          </p:nvSpPr>
          <p:spPr bwMode="auto">
            <a:xfrm>
              <a:off x="714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1" name="Rectangle 256"/>
            <p:cNvSpPr>
              <a:spLocks noChangeArrowheads="1"/>
            </p:cNvSpPr>
            <p:nvPr/>
          </p:nvSpPr>
          <p:spPr bwMode="auto">
            <a:xfrm>
              <a:off x="714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2" name="Rectangle 257"/>
            <p:cNvSpPr>
              <a:spLocks noChangeArrowheads="1"/>
            </p:cNvSpPr>
            <p:nvPr/>
          </p:nvSpPr>
          <p:spPr bwMode="auto">
            <a:xfrm>
              <a:off x="714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3" name="Rectangle 258"/>
            <p:cNvSpPr>
              <a:spLocks noChangeArrowheads="1"/>
            </p:cNvSpPr>
            <p:nvPr/>
          </p:nvSpPr>
          <p:spPr bwMode="auto">
            <a:xfrm>
              <a:off x="714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4" name="Rectangle 259"/>
            <p:cNvSpPr>
              <a:spLocks noChangeArrowheads="1"/>
            </p:cNvSpPr>
            <p:nvPr/>
          </p:nvSpPr>
          <p:spPr bwMode="auto">
            <a:xfrm>
              <a:off x="714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5" name="Rectangle 260"/>
            <p:cNvSpPr>
              <a:spLocks noChangeArrowheads="1"/>
            </p:cNvSpPr>
            <p:nvPr/>
          </p:nvSpPr>
          <p:spPr bwMode="auto">
            <a:xfrm>
              <a:off x="714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6" name="Rectangle 261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7" name="Rectangle 262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8" name="Rectangle 263"/>
            <p:cNvSpPr>
              <a:spLocks noChangeArrowheads="1"/>
            </p:cNvSpPr>
            <p:nvPr/>
          </p:nvSpPr>
          <p:spPr bwMode="auto">
            <a:xfrm>
              <a:off x="1442" y="1440"/>
              <a:ext cx="175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9" name="Rectangle 264"/>
            <p:cNvSpPr>
              <a:spLocks noChangeArrowheads="1"/>
            </p:cNvSpPr>
            <p:nvPr/>
          </p:nvSpPr>
          <p:spPr bwMode="auto">
            <a:xfrm>
              <a:off x="3217" y="1440"/>
              <a:ext cx="1759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0" name="Rectangle 265"/>
            <p:cNvSpPr>
              <a:spLocks noChangeArrowheads="1"/>
            </p:cNvSpPr>
            <p:nvPr/>
          </p:nvSpPr>
          <p:spPr bwMode="auto">
            <a:xfrm>
              <a:off x="1424" y="145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1" name="Rectangle 266"/>
            <p:cNvSpPr>
              <a:spLocks noChangeArrowheads="1"/>
            </p:cNvSpPr>
            <p:nvPr/>
          </p:nvSpPr>
          <p:spPr bwMode="auto">
            <a:xfrm>
              <a:off x="3200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2" name="Rectangle 267"/>
            <p:cNvSpPr>
              <a:spLocks noChangeArrowheads="1"/>
            </p:cNvSpPr>
            <p:nvPr/>
          </p:nvSpPr>
          <p:spPr bwMode="auto">
            <a:xfrm>
              <a:off x="4976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3" name="Rectangle 268"/>
            <p:cNvSpPr>
              <a:spLocks noChangeArrowheads="1"/>
            </p:cNvSpPr>
            <p:nvPr/>
          </p:nvSpPr>
          <p:spPr bwMode="auto">
            <a:xfrm>
              <a:off x="748" y="1622"/>
              <a:ext cx="32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4" name="Rectangle 269"/>
            <p:cNvSpPr>
              <a:spLocks noChangeArrowheads="1"/>
            </p:cNvSpPr>
            <p:nvPr/>
          </p:nvSpPr>
          <p:spPr bwMode="auto">
            <a:xfrm>
              <a:off x="1086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5" name="Rectangle 270"/>
            <p:cNvSpPr>
              <a:spLocks noChangeArrowheads="1"/>
            </p:cNvSpPr>
            <p:nvPr/>
          </p:nvSpPr>
          <p:spPr bwMode="auto">
            <a:xfrm>
              <a:off x="1442" y="1622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6" name="Rectangle 271"/>
            <p:cNvSpPr>
              <a:spLocks noChangeArrowheads="1"/>
            </p:cNvSpPr>
            <p:nvPr/>
          </p:nvSpPr>
          <p:spPr bwMode="auto">
            <a:xfrm>
              <a:off x="1799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7" name="Rectangle 272"/>
            <p:cNvSpPr>
              <a:spLocks noChangeArrowheads="1"/>
            </p:cNvSpPr>
            <p:nvPr/>
          </p:nvSpPr>
          <p:spPr bwMode="auto">
            <a:xfrm>
              <a:off x="2154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8" name="Rectangle 273"/>
            <p:cNvSpPr>
              <a:spLocks noChangeArrowheads="1"/>
            </p:cNvSpPr>
            <p:nvPr/>
          </p:nvSpPr>
          <p:spPr bwMode="auto">
            <a:xfrm>
              <a:off x="2510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9" name="Rectangle 274"/>
            <p:cNvSpPr>
              <a:spLocks noChangeArrowheads="1"/>
            </p:cNvSpPr>
            <p:nvPr/>
          </p:nvSpPr>
          <p:spPr bwMode="auto">
            <a:xfrm>
              <a:off x="2865" y="1622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0" name="Rectangle 275"/>
            <p:cNvSpPr>
              <a:spLocks noChangeArrowheads="1"/>
            </p:cNvSpPr>
            <p:nvPr/>
          </p:nvSpPr>
          <p:spPr bwMode="auto">
            <a:xfrm>
              <a:off x="3217" y="1622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1" name="Rectangle 276"/>
            <p:cNvSpPr>
              <a:spLocks noChangeArrowheads="1"/>
            </p:cNvSpPr>
            <p:nvPr/>
          </p:nvSpPr>
          <p:spPr bwMode="auto">
            <a:xfrm>
              <a:off x="357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2" name="Rectangle 277"/>
            <p:cNvSpPr>
              <a:spLocks noChangeArrowheads="1"/>
            </p:cNvSpPr>
            <p:nvPr/>
          </p:nvSpPr>
          <p:spPr bwMode="auto">
            <a:xfrm>
              <a:off x="3931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3" name="Rectangle 278"/>
            <p:cNvSpPr>
              <a:spLocks noChangeArrowheads="1"/>
            </p:cNvSpPr>
            <p:nvPr/>
          </p:nvSpPr>
          <p:spPr bwMode="auto">
            <a:xfrm>
              <a:off x="428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4" name="Rectangle 279"/>
            <p:cNvSpPr>
              <a:spLocks noChangeArrowheads="1"/>
            </p:cNvSpPr>
            <p:nvPr/>
          </p:nvSpPr>
          <p:spPr bwMode="auto">
            <a:xfrm>
              <a:off x="4640" y="1622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5" name="Rectangle 280"/>
            <p:cNvSpPr>
              <a:spLocks noChangeArrowheads="1"/>
            </p:cNvSpPr>
            <p:nvPr/>
          </p:nvSpPr>
          <p:spPr bwMode="auto">
            <a:xfrm>
              <a:off x="714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6" name="Rectangle 281"/>
            <p:cNvSpPr>
              <a:spLocks noChangeArrowheads="1"/>
            </p:cNvSpPr>
            <p:nvPr/>
          </p:nvSpPr>
          <p:spPr bwMode="auto">
            <a:xfrm>
              <a:off x="1069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7" name="Rectangle 282"/>
            <p:cNvSpPr>
              <a:spLocks noChangeArrowheads="1"/>
            </p:cNvSpPr>
            <p:nvPr/>
          </p:nvSpPr>
          <p:spPr bwMode="auto">
            <a:xfrm>
              <a:off x="1424" y="1640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8" name="Rectangle 283"/>
            <p:cNvSpPr>
              <a:spLocks noChangeArrowheads="1"/>
            </p:cNvSpPr>
            <p:nvPr/>
          </p:nvSpPr>
          <p:spPr bwMode="auto">
            <a:xfrm>
              <a:off x="178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9" name="Rectangle 284"/>
            <p:cNvSpPr>
              <a:spLocks noChangeArrowheads="1"/>
            </p:cNvSpPr>
            <p:nvPr/>
          </p:nvSpPr>
          <p:spPr bwMode="auto">
            <a:xfrm>
              <a:off x="2137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0" name="Rectangle 285"/>
            <p:cNvSpPr>
              <a:spLocks noChangeArrowheads="1"/>
            </p:cNvSpPr>
            <p:nvPr/>
          </p:nvSpPr>
          <p:spPr bwMode="auto">
            <a:xfrm>
              <a:off x="249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1" name="Rectangle 286"/>
            <p:cNvSpPr>
              <a:spLocks noChangeArrowheads="1"/>
            </p:cNvSpPr>
            <p:nvPr/>
          </p:nvSpPr>
          <p:spPr bwMode="auto">
            <a:xfrm>
              <a:off x="2847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2" name="Rectangle 287"/>
            <p:cNvSpPr>
              <a:spLocks noChangeArrowheads="1"/>
            </p:cNvSpPr>
            <p:nvPr/>
          </p:nvSpPr>
          <p:spPr bwMode="auto">
            <a:xfrm>
              <a:off x="3200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3" name="Rectangle 288"/>
            <p:cNvSpPr>
              <a:spLocks noChangeArrowheads="1"/>
            </p:cNvSpPr>
            <p:nvPr/>
          </p:nvSpPr>
          <p:spPr bwMode="auto">
            <a:xfrm>
              <a:off x="3558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4" name="Rectangle 289"/>
            <p:cNvSpPr>
              <a:spLocks noChangeArrowheads="1"/>
            </p:cNvSpPr>
            <p:nvPr/>
          </p:nvSpPr>
          <p:spPr bwMode="auto">
            <a:xfrm>
              <a:off x="3913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5" name="Rectangle 290"/>
            <p:cNvSpPr>
              <a:spLocks noChangeArrowheads="1"/>
            </p:cNvSpPr>
            <p:nvPr/>
          </p:nvSpPr>
          <p:spPr bwMode="auto">
            <a:xfrm>
              <a:off x="4268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6" name="Rectangle 291"/>
            <p:cNvSpPr>
              <a:spLocks noChangeArrowheads="1"/>
            </p:cNvSpPr>
            <p:nvPr/>
          </p:nvSpPr>
          <p:spPr bwMode="auto">
            <a:xfrm>
              <a:off x="4623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7" name="Rectangle 292"/>
            <p:cNvSpPr>
              <a:spLocks noChangeArrowheads="1"/>
            </p:cNvSpPr>
            <p:nvPr/>
          </p:nvSpPr>
          <p:spPr bwMode="auto">
            <a:xfrm>
              <a:off x="4976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8" name="Rectangle 293"/>
            <p:cNvSpPr>
              <a:spLocks noChangeArrowheads="1"/>
            </p:cNvSpPr>
            <p:nvPr/>
          </p:nvSpPr>
          <p:spPr bwMode="auto">
            <a:xfrm>
              <a:off x="731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39" name="Rectangle 294"/>
            <p:cNvSpPr>
              <a:spLocks noChangeArrowheads="1"/>
            </p:cNvSpPr>
            <p:nvPr/>
          </p:nvSpPr>
          <p:spPr bwMode="auto">
            <a:xfrm>
              <a:off x="1086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0" name="Rectangle 295"/>
            <p:cNvSpPr>
              <a:spLocks noChangeArrowheads="1"/>
            </p:cNvSpPr>
            <p:nvPr/>
          </p:nvSpPr>
          <p:spPr bwMode="auto">
            <a:xfrm>
              <a:off x="1442" y="1803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1" name="Rectangle 296"/>
            <p:cNvSpPr>
              <a:spLocks noChangeArrowheads="1"/>
            </p:cNvSpPr>
            <p:nvPr/>
          </p:nvSpPr>
          <p:spPr bwMode="auto">
            <a:xfrm>
              <a:off x="1799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2" name="Rectangle 297"/>
            <p:cNvSpPr>
              <a:spLocks noChangeArrowheads="1"/>
            </p:cNvSpPr>
            <p:nvPr/>
          </p:nvSpPr>
          <p:spPr bwMode="auto">
            <a:xfrm>
              <a:off x="2154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3" name="Rectangle 298"/>
            <p:cNvSpPr>
              <a:spLocks noChangeArrowheads="1"/>
            </p:cNvSpPr>
            <p:nvPr/>
          </p:nvSpPr>
          <p:spPr bwMode="auto">
            <a:xfrm>
              <a:off x="2510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4" name="Rectangle 299"/>
            <p:cNvSpPr>
              <a:spLocks noChangeArrowheads="1"/>
            </p:cNvSpPr>
            <p:nvPr/>
          </p:nvSpPr>
          <p:spPr bwMode="auto">
            <a:xfrm>
              <a:off x="2865" y="1803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5" name="Rectangle 300"/>
            <p:cNvSpPr>
              <a:spLocks noChangeArrowheads="1"/>
            </p:cNvSpPr>
            <p:nvPr/>
          </p:nvSpPr>
          <p:spPr bwMode="auto">
            <a:xfrm>
              <a:off x="3217" y="1803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6" name="Rectangle 301"/>
            <p:cNvSpPr>
              <a:spLocks noChangeArrowheads="1"/>
            </p:cNvSpPr>
            <p:nvPr/>
          </p:nvSpPr>
          <p:spPr bwMode="auto">
            <a:xfrm>
              <a:off x="357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7" name="Rectangle 302"/>
            <p:cNvSpPr>
              <a:spLocks noChangeArrowheads="1"/>
            </p:cNvSpPr>
            <p:nvPr/>
          </p:nvSpPr>
          <p:spPr bwMode="auto">
            <a:xfrm>
              <a:off x="3931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8" name="Rectangle 303"/>
            <p:cNvSpPr>
              <a:spLocks noChangeArrowheads="1"/>
            </p:cNvSpPr>
            <p:nvPr/>
          </p:nvSpPr>
          <p:spPr bwMode="auto">
            <a:xfrm>
              <a:off x="428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49" name="Rectangle 304"/>
            <p:cNvSpPr>
              <a:spLocks noChangeArrowheads="1"/>
            </p:cNvSpPr>
            <p:nvPr/>
          </p:nvSpPr>
          <p:spPr bwMode="auto">
            <a:xfrm>
              <a:off x="4640" y="1803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0" name="Rectangle 305"/>
            <p:cNvSpPr>
              <a:spLocks noChangeArrowheads="1"/>
            </p:cNvSpPr>
            <p:nvPr/>
          </p:nvSpPr>
          <p:spPr bwMode="auto">
            <a:xfrm>
              <a:off x="714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1" name="Rectangle 306"/>
            <p:cNvSpPr>
              <a:spLocks noChangeArrowheads="1"/>
            </p:cNvSpPr>
            <p:nvPr/>
          </p:nvSpPr>
          <p:spPr bwMode="auto">
            <a:xfrm>
              <a:off x="1069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2" name="Rectangle 307"/>
            <p:cNvSpPr>
              <a:spLocks noChangeArrowheads="1"/>
            </p:cNvSpPr>
            <p:nvPr/>
          </p:nvSpPr>
          <p:spPr bwMode="auto">
            <a:xfrm>
              <a:off x="1424" y="1821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3" name="Rectangle 308"/>
            <p:cNvSpPr>
              <a:spLocks noChangeArrowheads="1"/>
            </p:cNvSpPr>
            <p:nvPr/>
          </p:nvSpPr>
          <p:spPr bwMode="auto">
            <a:xfrm>
              <a:off x="178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4" name="Rectangle 309"/>
            <p:cNvSpPr>
              <a:spLocks noChangeArrowheads="1"/>
            </p:cNvSpPr>
            <p:nvPr/>
          </p:nvSpPr>
          <p:spPr bwMode="auto">
            <a:xfrm>
              <a:off x="2137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5" name="Rectangle 310"/>
            <p:cNvSpPr>
              <a:spLocks noChangeArrowheads="1"/>
            </p:cNvSpPr>
            <p:nvPr/>
          </p:nvSpPr>
          <p:spPr bwMode="auto">
            <a:xfrm>
              <a:off x="249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6" name="Rectangle 311"/>
            <p:cNvSpPr>
              <a:spLocks noChangeArrowheads="1"/>
            </p:cNvSpPr>
            <p:nvPr/>
          </p:nvSpPr>
          <p:spPr bwMode="auto">
            <a:xfrm>
              <a:off x="2847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7" name="Rectangle 312"/>
            <p:cNvSpPr>
              <a:spLocks noChangeArrowheads="1"/>
            </p:cNvSpPr>
            <p:nvPr/>
          </p:nvSpPr>
          <p:spPr bwMode="auto">
            <a:xfrm>
              <a:off x="3200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8" name="Rectangle 313"/>
            <p:cNvSpPr>
              <a:spLocks noChangeArrowheads="1"/>
            </p:cNvSpPr>
            <p:nvPr/>
          </p:nvSpPr>
          <p:spPr bwMode="auto">
            <a:xfrm>
              <a:off x="3558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59" name="Rectangle 314"/>
            <p:cNvSpPr>
              <a:spLocks noChangeArrowheads="1"/>
            </p:cNvSpPr>
            <p:nvPr/>
          </p:nvSpPr>
          <p:spPr bwMode="auto">
            <a:xfrm>
              <a:off x="3913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0" name="Rectangle 315"/>
            <p:cNvSpPr>
              <a:spLocks noChangeArrowheads="1"/>
            </p:cNvSpPr>
            <p:nvPr/>
          </p:nvSpPr>
          <p:spPr bwMode="auto">
            <a:xfrm>
              <a:off x="4268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1" name="Rectangle 316"/>
            <p:cNvSpPr>
              <a:spLocks noChangeArrowheads="1"/>
            </p:cNvSpPr>
            <p:nvPr/>
          </p:nvSpPr>
          <p:spPr bwMode="auto">
            <a:xfrm>
              <a:off x="4623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2" name="Rectangle 317"/>
            <p:cNvSpPr>
              <a:spLocks noChangeArrowheads="1"/>
            </p:cNvSpPr>
            <p:nvPr/>
          </p:nvSpPr>
          <p:spPr bwMode="auto">
            <a:xfrm>
              <a:off x="4976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3" name="Rectangle 318"/>
            <p:cNvSpPr>
              <a:spLocks noChangeArrowheads="1"/>
            </p:cNvSpPr>
            <p:nvPr/>
          </p:nvSpPr>
          <p:spPr bwMode="auto">
            <a:xfrm>
              <a:off x="714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4" name="Rectangle 319"/>
            <p:cNvSpPr>
              <a:spLocks noChangeArrowheads="1"/>
            </p:cNvSpPr>
            <p:nvPr/>
          </p:nvSpPr>
          <p:spPr bwMode="auto">
            <a:xfrm>
              <a:off x="1069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5" name="Rectangle 320"/>
            <p:cNvSpPr>
              <a:spLocks noChangeArrowheads="1"/>
            </p:cNvSpPr>
            <p:nvPr/>
          </p:nvSpPr>
          <p:spPr bwMode="auto">
            <a:xfrm>
              <a:off x="1424" y="1985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6" name="Rectangle 321"/>
            <p:cNvSpPr>
              <a:spLocks noChangeArrowheads="1"/>
            </p:cNvSpPr>
            <p:nvPr/>
          </p:nvSpPr>
          <p:spPr bwMode="auto">
            <a:xfrm>
              <a:off x="178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7" name="Rectangle 322"/>
            <p:cNvSpPr>
              <a:spLocks noChangeArrowheads="1"/>
            </p:cNvSpPr>
            <p:nvPr/>
          </p:nvSpPr>
          <p:spPr bwMode="auto">
            <a:xfrm>
              <a:off x="2137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8" name="Rectangle 323"/>
            <p:cNvSpPr>
              <a:spLocks noChangeArrowheads="1"/>
            </p:cNvSpPr>
            <p:nvPr/>
          </p:nvSpPr>
          <p:spPr bwMode="auto">
            <a:xfrm>
              <a:off x="249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69" name="Rectangle 324"/>
            <p:cNvSpPr>
              <a:spLocks noChangeArrowheads="1"/>
            </p:cNvSpPr>
            <p:nvPr/>
          </p:nvSpPr>
          <p:spPr bwMode="auto">
            <a:xfrm>
              <a:off x="2847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0" name="Rectangle 325"/>
            <p:cNvSpPr>
              <a:spLocks noChangeArrowheads="1"/>
            </p:cNvSpPr>
            <p:nvPr/>
          </p:nvSpPr>
          <p:spPr bwMode="auto">
            <a:xfrm>
              <a:off x="3200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1" name="Rectangle 326"/>
            <p:cNvSpPr>
              <a:spLocks noChangeArrowheads="1"/>
            </p:cNvSpPr>
            <p:nvPr/>
          </p:nvSpPr>
          <p:spPr bwMode="auto">
            <a:xfrm>
              <a:off x="3558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2" name="Rectangle 327"/>
            <p:cNvSpPr>
              <a:spLocks noChangeArrowheads="1"/>
            </p:cNvSpPr>
            <p:nvPr/>
          </p:nvSpPr>
          <p:spPr bwMode="auto">
            <a:xfrm>
              <a:off x="3913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3" name="Rectangle 328"/>
            <p:cNvSpPr>
              <a:spLocks noChangeArrowheads="1"/>
            </p:cNvSpPr>
            <p:nvPr/>
          </p:nvSpPr>
          <p:spPr bwMode="auto">
            <a:xfrm>
              <a:off x="4268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4" name="Rectangle 329"/>
            <p:cNvSpPr>
              <a:spLocks noChangeArrowheads="1"/>
            </p:cNvSpPr>
            <p:nvPr/>
          </p:nvSpPr>
          <p:spPr bwMode="auto">
            <a:xfrm>
              <a:off x="4623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5" name="Rectangle 330"/>
            <p:cNvSpPr>
              <a:spLocks noChangeArrowheads="1"/>
            </p:cNvSpPr>
            <p:nvPr/>
          </p:nvSpPr>
          <p:spPr bwMode="auto">
            <a:xfrm>
              <a:off x="4976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6" name="Rectangle 331"/>
            <p:cNvSpPr>
              <a:spLocks noChangeArrowheads="1"/>
            </p:cNvSpPr>
            <p:nvPr/>
          </p:nvSpPr>
          <p:spPr bwMode="auto">
            <a:xfrm>
              <a:off x="714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7" name="Rectangle 332"/>
            <p:cNvSpPr>
              <a:spLocks noChangeArrowheads="1"/>
            </p:cNvSpPr>
            <p:nvPr/>
          </p:nvSpPr>
          <p:spPr bwMode="auto">
            <a:xfrm>
              <a:off x="1069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8" name="Rectangle 333"/>
            <p:cNvSpPr>
              <a:spLocks noChangeArrowheads="1"/>
            </p:cNvSpPr>
            <p:nvPr/>
          </p:nvSpPr>
          <p:spPr bwMode="auto">
            <a:xfrm>
              <a:off x="1424" y="1997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79" name="Rectangle 334"/>
            <p:cNvSpPr>
              <a:spLocks noChangeArrowheads="1"/>
            </p:cNvSpPr>
            <p:nvPr/>
          </p:nvSpPr>
          <p:spPr bwMode="auto">
            <a:xfrm>
              <a:off x="178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0" name="Rectangle 335"/>
            <p:cNvSpPr>
              <a:spLocks noChangeArrowheads="1"/>
            </p:cNvSpPr>
            <p:nvPr/>
          </p:nvSpPr>
          <p:spPr bwMode="auto">
            <a:xfrm>
              <a:off x="2137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1" name="Rectangle 336"/>
            <p:cNvSpPr>
              <a:spLocks noChangeArrowheads="1"/>
            </p:cNvSpPr>
            <p:nvPr/>
          </p:nvSpPr>
          <p:spPr bwMode="auto">
            <a:xfrm>
              <a:off x="249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2" name="Rectangle 337"/>
            <p:cNvSpPr>
              <a:spLocks noChangeArrowheads="1"/>
            </p:cNvSpPr>
            <p:nvPr/>
          </p:nvSpPr>
          <p:spPr bwMode="auto">
            <a:xfrm>
              <a:off x="2847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3" name="Rectangle 338"/>
            <p:cNvSpPr>
              <a:spLocks noChangeArrowheads="1"/>
            </p:cNvSpPr>
            <p:nvPr/>
          </p:nvSpPr>
          <p:spPr bwMode="auto">
            <a:xfrm>
              <a:off x="3200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4" name="Rectangle 339"/>
            <p:cNvSpPr>
              <a:spLocks noChangeArrowheads="1"/>
            </p:cNvSpPr>
            <p:nvPr/>
          </p:nvSpPr>
          <p:spPr bwMode="auto">
            <a:xfrm>
              <a:off x="3558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5" name="Rectangle 340"/>
            <p:cNvSpPr>
              <a:spLocks noChangeArrowheads="1"/>
            </p:cNvSpPr>
            <p:nvPr/>
          </p:nvSpPr>
          <p:spPr bwMode="auto">
            <a:xfrm>
              <a:off x="3913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6" name="Rectangle 341"/>
            <p:cNvSpPr>
              <a:spLocks noChangeArrowheads="1"/>
            </p:cNvSpPr>
            <p:nvPr/>
          </p:nvSpPr>
          <p:spPr bwMode="auto">
            <a:xfrm>
              <a:off x="4268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7" name="Rectangle 342"/>
            <p:cNvSpPr>
              <a:spLocks noChangeArrowheads="1"/>
            </p:cNvSpPr>
            <p:nvPr/>
          </p:nvSpPr>
          <p:spPr bwMode="auto">
            <a:xfrm>
              <a:off x="4623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8" name="Rectangle 343"/>
            <p:cNvSpPr>
              <a:spLocks noChangeArrowheads="1"/>
            </p:cNvSpPr>
            <p:nvPr/>
          </p:nvSpPr>
          <p:spPr bwMode="auto">
            <a:xfrm>
              <a:off x="4976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89" name="Rectangle 344"/>
            <p:cNvSpPr>
              <a:spLocks noChangeArrowheads="1"/>
            </p:cNvSpPr>
            <p:nvPr/>
          </p:nvSpPr>
          <p:spPr bwMode="auto">
            <a:xfrm>
              <a:off x="731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0" name="Rectangle 345"/>
            <p:cNvSpPr>
              <a:spLocks noChangeArrowheads="1"/>
            </p:cNvSpPr>
            <p:nvPr/>
          </p:nvSpPr>
          <p:spPr bwMode="auto">
            <a:xfrm>
              <a:off x="1086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1" name="Rectangle 346"/>
            <p:cNvSpPr>
              <a:spLocks noChangeArrowheads="1"/>
            </p:cNvSpPr>
            <p:nvPr/>
          </p:nvSpPr>
          <p:spPr bwMode="auto">
            <a:xfrm>
              <a:off x="1442" y="2160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2" name="Rectangle 347"/>
            <p:cNvSpPr>
              <a:spLocks noChangeArrowheads="1"/>
            </p:cNvSpPr>
            <p:nvPr/>
          </p:nvSpPr>
          <p:spPr bwMode="auto">
            <a:xfrm>
              <a:off x="1799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3" name="Rectangle 348"/>
            <p:cNvSpPr>
              <a:spLocks noChangeArrowheads="1"/>
            </p:cNvSpPr>
            <p:nvPr/>
          </p:nvSpPr>
          <p:spPr bwMode="auto">
            <a:xfrm>
              <a:off x="2154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4" name="Rectangle 349"/>
            <p:cNvSpPr>
              <a:spLocks noChangeArrowheads="1"/>
            </p:cNvSpPr>
            <p:nvPr/>
          </p:nvSpPr>
          <p:spPr bwMode="auto">
            <a:xfrm>
              <a:off x="2510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5" name="Rectangle 350"/>
            <p:cNvSpPr>
              <a:spLocks noChangeArrowheads="1"/>
            </p:cNvSpPr>
            <p:nvPr/>
          </p:nvSpPr>
          <p:spPr bwMode="auto">
            <a:xfrm>
              <a:off x="2865" y="2160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6" name="Rectangle 351"/>
            <p:cNvSpPr>
              <a:spLocks noChangeArrowheads="1"/>
            </p:cNvSpPr>
            <p:nvPr/>
          </p:nvSpPr>
          <p:spPr bwMode="auto">
            <a:xfrm>
              <a:off x="3217" y="2160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7" name="Rectangle 352"/>
            <p:cNvSpPr>
              <a:spLocks noChangeArrowheads="1"/>
            </p:cNvSpPr>
            <p:nvPr/>
          </p:nvSpPr>
          <p:spPr bwMode="auto">
            <a:xfrm>
              <a:off x="357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8" name="Rectangle 353"/>
            <p:cNvSpPr>
              <a:spLocks noChangeArrowheads="1"/>
            </p:cNvSpPr>
            <p:nvPr/>
          </p:nvSpPr>
          <p:spPr bwMode="auto">
            <a:xfrm>
              <a:off x="3931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99" name="Rectangle 354"/>
            <p:cNvSpPr>
              <a:spLocks noChangeArrowheads="1"/>
            </p:cNvSpPr>
            <p:nvPr/>
          </p:nvSpPr>
          <p:spPr bwMode="auto">
            <a:xfrm>
              <a:off x="428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0" name="Rectangle 355"/>
            <p:cNvSpPr>
              <a:spLocks noChangeArrowheads="1"/>
            </p:cNvSpPr>
            <p:nvPr/>
          </p:nvSpPr>
          <p:spPr bwMode="auto">
            <a:xfrm>
              <a:off x="4640" y="2160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1" name="Rectangle 356"/>
            <p:cNvSpPr>
              <a:spLocks noChangeArrowheads="1"/>
            </p:cNvSpPr>
            <p:nvPr/>
          </p:nvSpPr>
          <p:spPr bwMode="auto">
            <a:xfrm>
              <a:off x="714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2" name="Rectangle 357"/>
            <p:cNvSpPr>
              <a:spLocks noChangeArrowheads="1"/>
            </p:cNvSpPr>
            <p:nvPr/>
          </p:nvSpPr>
          <p:spPr bwMode="auto">
            <a:xfrm>
              <a:off x="1069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3" name="Rectangle 358"/>
            <p:cNvSpPr>
              <a:spLocks noChangeArrowheads="1"/>
            </p:cNvSpPr>
            <p:nvPr/>
          </p:nvSpPr>
          <p:spPr bwMode="auto">
            <a:xfrm>
              <a:off x="1424" y="217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4" name="Rectangle 359"/>
            <p:cNvSpPr>
              <a:spLocks noChangeArrowheads="1"/>
            </p:cNvSpPr>
            <p:nvPr/>
          </p:nvSpPr>
          <p:spPr bwMode="auto">
            <a:xfrm>
              <a:off x="178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5" name="Rectangle 360"/>
            <p:cNvSpPr>
              <a:spLocks noChangeArrowheads="1"/>
            </p:cNvSpPr>
            <p:nvPr/>
          </p:nvSpPr>
          <p:spPr bwMode="auto">
            <a:xfrm>
              <a:off x="2137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6" name="Rectangle 361"/>
            <p:cNvSpPr>
              <a:spLocks noChangeArrowheads="1"/>
            </p:cNvSpPr>
            <p:nvPr/>
          </p:nvSpPr>
          <p:spPr bwMode="auto">
            <a:xfrm>
              <a:off x="249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7" name="Rectangle 362"/>
            <p:cNvSpPr>
              <a:spLocks noChangeArrowheads="1"/>
            </p:cNvSpPr>
            <p:nvPr/>
          </p:nvSpPr>
          <p:spPr bwMode="auto">
            <a:xfrm>
              <a:off x="2847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8" name="Rectangle 363"/>
            <p:cNvSpPr>
              <a:spLocks noChangeArrowheads="1"/>
            </p:cNvSpPr>
            <p:nvPr/>
          </p:nvSpPr>
          <p:spPr bwMode="auto">
            <a:xfrm>
              <a:off x="3200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09" name="Rectangle 364"/>
            <p:cNvSpPr>
              <a:spLocks noChangeArrowheads="1"/>
            </p:cNvSpPr>
            <p:nvPr/>
          </p:nvSpPr>
          <p:spPr bwMode="auto">
            <a:xfrm>
              <a:off x="3558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0" name="Rectangle 365"/>
            <p:cNvSpPr>
              <a:spLocks noChangeArrowheads="1"/>
            </p:cNvSpPr>
            <p:nvPr/>
          </p:nvSpPr>
          <p:spPr bwMode="auto">
            <a:xfrm>
              <a:off x="3913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1" name="Rectangle 366"/>
            <p:cNvSpPr>
              <a:spLocks noChangeArrowheads="1"/>
            </p:cNvSpPr>
            <p:nvPr/>
          </p:nvSpPr>
          <p:spPr bwMode="auto">
            <a:xfrm>
              <a:off x="4268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2" name="Rectangle 367"/>
            <p:cNvSpPr>
              <a:spLocks noChangeArrowheads="1"/>
            </p:cNvSpPr>
            <p:nvPr/>
          </p:nvSpPr>
          <p:spPr bwMode="auto">
            <a:xfrm>
              <a:off x="4623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3" name="Rectangle 368"/>
            <p:cNvSpPr>
              <a:spLocks noChangeArrowheads="1"/>
            </p:cNvSpPr>
            <p:nvPr/>
          </p:nvSpPr>
          <p:spPr bwMode="auto">
            <a:xfrm>
              <a:off x="4976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4" name="Rectangle 369"/>
            <p:cNvSpPr>
              <a:spLocks noChangeArrowheads="1"/>
            </p:cNvSpPr>
            <p:nvPr/>
          </p:nvSpPr>
          <p:spPr bwMode="auto">
            <a:xfrm>
              <a:off x="714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5" name="Rectangle 370"/>
            <p:cNvSpPr>
              <a:spLocks noChangeArrowheads="1"/>
            </p:cNvSpPr>
            <p:nvPr/>
          </p:nvSpPr>
          <p:spPr bwMode="auto">
            <a:xfrm>
              <a:off x="1069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6" name="Rectangle 371"/>
            <p:cNvSpPr>
              <a:spLocks noChangeArrowheads="1"/>
            </p:cNvSpPr>
            <p:nvPr/>
          </p:nvSpPr>
          <p:spPr bwMode="auto">
            <a:xfrm>
              <a:off x="1424" y="2341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7" name="Rectangle 372"/>
            <p:cNvSpPr>
              <a:spLocks noChangeArrowheads="1"/>
            </p:cNvSpPr>
            <p:nvPr/>
          </p:nvSpPr>
          <p:spPr bwMode="auto">
            <a:xfrm>
              <a:off x="178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8" name="Rectangle 373"/>
            <p:cNvSpPr>
              <a:spLocks noChangeArrowheads="1"/>
            </p:cNvSpPr>
            <p:nvPr/>
          </p:nvSpPr>
          <p:spPr bwMode="auto">
            <a:xfrm>
              <a:off x="2137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19" name="Rectangle 374"/>
            <p:cNvSpPr>
              <a:spLocks noChangeArrowheads="1"/>
            </p:cNvSpPr>
            <p:nvPr/>
          </p:nvSpPr>
          <p:spPr bwMode="auto">
            <a:xfrm>
              <a:off x="249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0" name="Rectangle 375"/>
            <p:cNvSpPr>
              <a:spLocks noChangeArrowheads="1"/>
            </p:cNvSpPr>
            <p:nvPr/>
          </p:nvSpPr>
          <p:spPr bwMode="auto">
            <a:xfrm>
              <a:off x="2847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1" name="Rectangle 376"/>
            <p:cNvSpPr>
              <a:spLocks noChangeArrowheads="1"/>
            </p:cNvSpPr>
            <p:nvPr/>
          </p:nvSpPr>
          <p:spPr bwMode="auto">
            <a:xfrm>
              <a:off x="3200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2" name="Rectangle 377"/>
            <p:cNvSpPr>
              <a:spLocks noChangeArrowheads="1"/>
            </p:cNvSpPr>
            <p:nvPr/>
          </p:nvSpPr>
          <p:spPr bwMode="auto">
            <a:xfrm>
              <a:off x="3558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3" name="Rectangle 378"/>
            <p:cNvSpPr>
              <a:spLocks noChangeArrowheads="1"/>
            </p:cNvSpPr>
            <p:nvPr/>
          </p:nvSpPr>
          <p:spPr bwMode="auto">
            <a:xfrm>
              <a:off x="3913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4" name="Rectangle 379"/>
            <p:cNvSpPr>
              <a:spLocks noChangeArrowheads="1"/>
            </p:cNvSpPr>
            <p:nvPr/>
          </p:nvSpPr>
          <p:spPr bwMode="auto">
            <a:xfrm>
              <a:off x="4268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5" name="Rectangle 380"/>
            <p:cNvSpPr>
              <a:spLocks noChangeArrowheads="1"/>
            </p:cNvSpPr>
            <p:nvPr/>
          </p:nvSpPr>
          <p:spPr bwMode="auto">
            <a:xfrm>
              <a:off x="4623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6" name="Rectangle 381"/>
            <p:cNvSpPr>
              <a:spLocks noChangeArrowheads="1"/>
            </p:cNvSpPr>
            <p:nvPr/>
          </p:nvSpPr>
          <p:spPr bwMode="auto">
            <a:xfrm>
              <a:off x="4976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7" name="Rectangle 382"/>
            <p:cNvSpPr>
              <a:spLocks noChangeArrowheads="1"/>
            </p:cNvSpPr>
            <p:nvPr/>
          </p:nvSpPr>
          <p:spPr bwMode="auto">
            <a:xfrm>
              <a:off x="1069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8" name="Rectangle 383"/>
            <p:cNvSpPr>
              <a:spLocks noChangeArrowheads="1"/>
            </p:cNvSpPr>
            <p:nvPr/>
          </p:nvSpPr>
          <p:spPr bwMode="auto">
            <a:xfrm>
              <a:off x="1424" y="2354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29" name="Rectangle 384"/>
            <p:cNvSpPr>
              <a:spLocks noChangeArrowheads="1"/>
            </p:cNvSpPr>
            <p:nvPr/>
          </p:nvSpPr>
          <p:spPr bwMode="auto">
            <a:xfrm>
              <a:off x="178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0" name="Rectangle 385"/>
            <p:cNvSpPr>
              <a:spLocks noChangeArrowheads="1"/>
            </p:cNvSpPr>
            <p:nvPr/>
          </p:nvSpPr>
          <p:spPr bwMode="auto">
            <a:xfrm>
              <a:off x="2137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1" name="Rectangle 386"/>
            <p:cNvSpPr>
              <a:spLocks noChangeArrowheads="1"/>
            </p:cNvSpPr>
            <p:nvPr/>
          </p:nvSpPr>
          <p:spPr bwMode="auto">
            <a:xfrm>
              <a:off x="249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2" name="Rectangle 387"/>
            <p:cNvSpPr>
              <a:spLocks noChangeArrowheads="1"/>
            </p:cNvSpPr>
            <p:nvPr/>
          </p:nvSpPr>
          <p:spPr bwMode="auto">
            <a:xfrm>
              <a:off x="2847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3" name="Rectangle 388"/>
            <p:cNvSpPr>
              <a:spLocks noChangeArrowheads="1"/>
            </p:cNvSpPr>
            <p:nvPr/>
          </p:nvSpPr>
          <p:spPr bwMode="auto">
            <a:xfrm>
              <a:off x="3200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4" name="Rectangle 389"/>
            <p:cNvSpPr>
              <a:spLocks noChangeArrowheads="1"/>
            </p:cNvSpPr>
            <p:nvPr/>
          </p:nvSpPr>
          <p:spPr bwMode="auto">
            <a:xfrm>
              <a:off x="3558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5" name="Rectangle 390"/>
            <p:cNvSpPr>
              <a:spLocks noChangeArrowheads="1"/>
            </p:cNvSpPr>
            <p:nvPr/>
          </p:nvSpPr>
          <p:spPr bwMode="auto">
            <a:xfrm>
              <a:off x="3913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6" name="Rectangle 391"/>
            <p:cNvSpPr>
              <a:spLocks noChangeArrowheads="1"/>
            </p:cNvSpPr>
            <p:nvPr/>
          </p:nvSpPr>
          <p:spPr bwMode="auto">
            <a:xfrm>
              <a:off x="4268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7" name="Rectangle 392"/>
            <p:cNvSpPr>
              <a:spLocks noChangeArrowheads="1"/>
            </p:cNvSpPr>
            <p:nvPr/>
          </p:nvSpPr>
          <p:spPr bwMode="auto">
            <a:xfrm>
              <a:off x="4623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8" name="Rectangle 393"/>
            <p:cNvSpPr>
              <a:spLocks noChangeArrowheads="1"/>
            </p:cNvSpPr>
            <p:nvPr/>
          </p:nvSpPr>
          <p:spPr bwMode="auto">
            <a:xfrm>
              <a:off x="4976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39" name="Rectangle 394"/>
            <p:cNvSpPr>
              <a:spLocks noChangeArrowheads="1"/>
            </p:cNvSpPr>
            <p:nvPr/>
          </p:nvSpPr>
          <p:spPr bwMode="auto">
            <a:xfrm>
              <a:off x="731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0" name="Rectangle 395"/>
            <p:cNvSpPr>
              <a:spLocks noChangeArrowheads="1"/>
            </p:cNvSpPr>
            <p:nvPr/>
          </p:nvSpPr>
          <p:spPr bwMode="auto">
            <a:xfrm>
              <a:off x="1086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1" name="Rectangle 396"/>
            <p:cNvSpPr>
              <a:spLocks noChangeArrowheads="1"/>
            </p:cNvSpPr>
            <p:nvPr/>
          </p:nvSpPr>
          <p:spPr bwMode="auto">
            <a:xfrm>
              <a:off x="1442" y="2517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2" name="Rectangle 397"/>
            <p:cNvSpPr>
              <a:spLocks noChangeArrowheads="1"/>
            </p:cNvSpPr>
            <p:nvPr/>
          </p:nvSpPr>
          <p:spPr bwMode="auto">
            <a:xfrm>
              <a:off x="1799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3" name="Rectangle 398"/>
            <p:cNvSpPr>
              <a:spLocks noChangeArrowheads="1"/>
            </p:cNvSpPr>
            <p:nvPr/>
          </p:nvSpPr>
          <p:spPr bwMode="auto">
            <a:xfrm>
              <a:off x="2154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4" name="Rectangle 399"/>
            <p:cNvSpPr>
              <a:spLocks noChangeArrowheads="1"/>
            </p:cNvSpPr>
            <p:nvPr/>
          </p:nvSpPr>
          <p:spPr bwMode="auto">
            <a:xfrm>
              <a:off x="2510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5" name="Rectangle 400"/>
            <p:cNvSpPr>
              <a:spLocks noChangeArrowheads="1"/>
            </p:cNvSpPr>
            <p:nvPr/>
          </p:nvSpPr>
          <p:spPr bwMode="auto">
            <a:xfrm>
              <a:off x="2865" y="2517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6" name="Rectangle 401"/>
            <p:cNvSpPr>
              <a:spLocks noChangeArrowheads="1"/>
            </p:cNvSpPr>
            <p:nvPr/>
          </p:nvSpPr>
          <p:spPr bwMode="auto">
            <a:xfrm>
              <a:off x="3217" y="2517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7" name="Rectangle 402"/>
            <p:cNvSpPr>
              <a:spLocks noChangeArrowheads="1"/>
            </p:cNvSpPr>
            <p:nvPr/>
          </p:nvSpPr>
          <p:spPr bwMode="auto">
            <a:xfrm>
              <a:off x="357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8" name="Rectangle 403"/>
            <p:cNvSpPr>
              <a:spLocks noChangeArrowheads="1"/>
            </p:cNvSpPr>
            <p:nvPr/>
          </p:nvSpPr>
          <p:spPr bwMode="auto">
            <a:xfrm>
              <a:off x="3931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49" name="Rectangle 404"/>
            <p:cNvSpPr>
              <a:spLocks noChangeArrowheads="1"/>
            </p:cNvSpPr>
            <p:nvPr/>
          </p:nvSpPr>
          <p:spPr bwMode="auto">
            <a:xfrm>
              <a:off x="428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0" name="Rectangle 405"/>
            <p:cNvSpPr>
              <a:spLocks noChangeArrowheads="1"/>
            </p:cNvSpPr>
            <p:nvPr/>
          </p:nvSpPr>
          <p:spPr bwMode="auto">
            <a:xfrm>
              <a:off x="4640" y="2517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1" name="Rectangle 406"/>
            <p:cNvSpPr>
              <a:spLocks noChangeArrowheads="1"/>
            </p:cNvSpPr>
            <p:nvPr/>
          </p:nvSpPr>
          <p:spPr bwMode="auto">
            <a:xfrm>
              <a:off x="714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2" name="Rectangle 407"/>
            <p:cNvSpPr>
              <a:spLocks noChangeArrowheads="1"/>
            </p:cNvSpPr>
            <p:nvPr/>
          </p:nvSpPr>
          <p:spPr bwMode="auto">
            <a:xfrm>
              <a:off x="1069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3" name="Rectangle 408"/>
            <p:cNvSpPr>
              <a:spLocks noChangeArrowheads="1"/>
            </p:cNvSpPr>
            <p:nvPr/>
          </p:nvSpPr>
          <p:spPr bwMode="auto">
            <a:xfrm>
              <a:off x="1424" y="253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4" name="Rectangle 409"/>
            <p:cNvSpPr>
              <a:spLocks noChangeArrowheads="1"/>
            </p:cNvSpPr>
            <p:nvPr/>
          </p:nvSpPr>
          <p:spPr bwMode="auto">
            <a:xfrm>
              <a:off x="178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5" name="Rectangle 410"/>
            <p:cNvSpPr>
              <a:spLocks noChangeArrowheads="1"/>
            </p:cNvSpPr>
            <p:nvPr/>
          </p:nvSpPr>
          <p:spPr bwMode="auto">
            <a:xfrm>
              <a:off x="2137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6" name="Rectangle 411"/>
            <p:cNvSpPr>
              <a:spLocks noChangeArrowheads="1"/>
            </p:cNvSpPr>
            <p:nvPr/>
          </p:nvSpPr>
          <p:spPr bwMode="auto">
            <a:xfrm>
              <a:off x="249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7" name="Rectangle 412"/>
            <p:cNvSpPr>
              <a:spLocks noChangeArrowheads="1"/>
            </p:cNvSpPr>
            <p:nvPr/>
          </p:nvSpPr>
          <p:spPr bwMode="auto">
            <a:xfrm>
              <a:off x="2847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8" name="Rectangle 413"/>
            <p:cNvSpPr>
              <a:spLocks noChangeArrowheads="1"/>
            </p:cNvSpPr>
            <p:nvPr/>
          </p:nvSpPr>
          <p:spPr bwMode="auto">
            <a:xfrm>
              <a:off x="3200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59" name="Rectangle 414"/>
            <p:cNvSpPr>
              <a:spLocks noChangeArrowheads="1"/>
            </p:cNvSpPr>
            <p:nvPr/>
          </p:nvSpPr>
          <p:spPr bwMode="auto">
            <a:xfrm>
              <a:off x="3558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0" name="Rectangle 415"/>
            <p:cNvSpPr>
              <a:spLocks noChangeArrowheads="1"/>
            </p:cNvSpPr>
            <p:nvPr/>
          </p:nvSpPr>
          <p:spPr bwMode="auto">
            <a:xfrm>
              <a:off x="3913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1" name="Rectangle 416"/>
            <p:cNvSpPr>
              <a:spLocks noChangeArrowheads="1"/>
            </p:cNvSpPr>
            <p:nvPr/>
          </p:nvSpPr>
          <p:spPr bwMode="auto">
            <a:xfrm>
              <a:off x="4268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2" name="Rectangle 417"/>
            <p:cNvSpPr>
              <a:spLocks noChangeArrowheads="1"/>
            </p:cNvSpPr>
            <p:nvPr/>
          </p:nvSpPr>
          <p:spPr bwMode="auto">
            <a:xfrm>
              <a:off x="4623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3" name="Rectangle 418"/>
            <p:cNvSpPr>
              <a:spLocks noChangeArrowheads="1"/>
            </p:cNvSpPr>
            <p:nvPr/>
          </p:nvSpPr>
          <p:spPr bwMode="auto">
            <a:xfrm>
              <a:off x="4976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4" name="Rectangle 419"/>
            <p:cNvSpPr>
              <a:spLocks noChangeArrowheads="1"/>
            </p:cNvSpPr>
            <p:nvPr/>
          </p:nvSpPr>
          <p:spPr bwMode="auto">
            <a:xfrm>
              <a:off x="1086" y="2699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5" name="Rectangle 420"/>
            <p:cNvSpPr>
              <a:spLocks noChangeArrowheads="1"/>
            </p:cNvSpPr>
            <p:nvPr/>
          </p:nvSpPr>
          <p:spPr bwMode="auto">
            <a:xfrm>
              <a:off x="1442" y="2699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6" name="Rectangle 421"/>
            <p:cNvSpPr>
              <a:spLocks noChangeArrowheads="1"/>
            </p:cNvSpPr>
            <p:nvPr/>
          </p:nvSpPr>
          <p:spPr bwMode="auto">
            <a:xfrm>
              <a:off x="179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7" name="Rectangle 422"/>
            <p:cNvSpPr>
              <a:spLocks noChangeArrowheads="1"/>
            </p:cNvSpPr>
            <p:nvPr/>
          </p:nvSpPr>
          <p:spPr bwMode="auto">
            <a:xfrm>
              <a:off x="2148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8" name="Rectangle 423"/>
            <p:cNvSpPr>
              <a:spLocks noChangeArrowheads="1"/>
            </p:cNvSpPr>
            <p:nvPr/>
          </p:nvSpPr>
          <p:spPr bwMode="auto">
            <a:xfrm>
              <a:off x="250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69" name="Rectangle 424"/>
            <p:cNvSpPr>
              <a:spLocks noChangeArrowheads="1"/>
            </p:cNvSpPr>
            <p:nvPr/>
          </p:nvSpPr>
          <p:spPr bwMode="auto">
            <a:xfrm>
              <a:off x="2859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0" name="Rectangle 425"/>
            <p:cNvSpPr>
              <a:spLocks noChangeArrowheads="1"/>
            </p:cNvSpPr>
            <p:nvPr/>
          </p:nvSpPr>
          <p:spPr bwMode="auto">
            <a:xfrm>
              <a:off x="3217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1" name="Rectangle 426"/>
            <p:cNvSpPr>
              <a:spLocks noChangeArrowheads="1"/>
            </p:cNvSpPr>
            <p:nvPr/>
          </p:nvSpPr>
          <p:spPr bwMode="auto">
            <a:xfrm>
              <a:off x="3569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2" name="Rectangle 427"/>
            <p:cNvSpPr>
              <a:spLocks noChangeArrowheads="1"/>
            </p:cNvSpPr>
            <p:nvPr/>
          </p:nvSpPr>
          <p:spPr bwMode="auto">
            <a:xfrm>
              <a:off x="3925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3" name="Rectangle 428"/>
            <p:cNvSpPr>
              <a:spLocks noChangeArrowheads="1"/>
            </p:cNvSpPr>
            <p:nvPr/>
          </p:nvSpPr>
          <p:spPr bwMode="auto">
            <a:xfrm>
              <a:off x="4280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4" name="Rectangle 429"/>
            <p:cNvSpPr>
              <a:spLocks noChangeArrowheads="1"/>
            </p:cNvSpPr>
            <p:nvPr/>
          </p:nvSpPr>
          <p:spPr bwMode="auto">
            <a:xfrm>
              <a:off x="4634" y="2699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5" name="Rectangle 430"/>
            <p:cNvSpPr>
              <a:spLocks noChangeArrowheads="1"/>
            </p:cNvSpPr>
            <p:nvPr/>
          </p:nvSpPr>
          <p:spPr bwMode="auto">
            <a:xfrm>
              <a:off x="714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6" name="Rectangle 431"/>
            <p:cNvSpPr>
              <a:spLocks noChangeArrowheads="1"/>
            </p:cNvSpPr>
            <p:nvPr/>
          </p:nvSpPr>
          <p:spPr bwMode="auto">
            <a:xfrm>
              <a:off x="1069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7" name="Rectangle 432"/>
            <p:cNvSpPr>
              <a:spLocks noChangeArrowheads="1"/>
            </p:cNvSpPr>
            <p:nvPr/>
          </p:nvSpPr>
          <p:spPr bwMode="auto">
            <a:xfrm>
              <a:off x="1424" y="2711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8" name="Rectangle 433"/>
            <p:cNvSpPr>
              <a:spLocks noChangeArrowheads="1"/>
            </p:cNvSpPr>
            <p:nvPr/>
          </p:nvSpPr>
          <p:spPr bwMode="auto">
            <a:xfrm>
              <a:off x="178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79" name="Rectangle 434"/>
            <p:cNvSpPr>
              <a:spLocks noChangeArrowheads="1"/>
            </p:cNvSpPr>
            <p:nvPr/>
          </p:nvSpPr>
          <p:spPr bwMode="auto">
            <a:xfrm>
              <a:off x="2137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0" name="Rectangle 435"/>
            <p:cNvSpPr>
              <a:spLocks noChangeArrowheads="1"/>
            </p:cNvSpPr>
            <p:nvPr/>
          </p:nvSpPr>
          <p:spPr bwMode="auto">
            <a:xfrm>
              <a:off x="249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1" name="Rectangle 436"/>
            <p:cNvSpPr>
              <a:spLocks noChangeArrowheads="1"/>
            </p:cNvSpPr>
            <p:nvPr/>
          </p:nvSpPr>
          <p:spPr bwMode="auto">
            <a:xfrm>
              <a:off x="2847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2" name="Rectangle 437"/>
            <p:cNvSpPr>
              <a:spLocks noChangeArrowheads="1"/>
            </p:cNvSpPr>
            <p:nvPr/>
          </p:nvSpPr>
          <p:spPr bwMode="auto">
            <a:xfrm>
              <a:off x="3200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3" name="Rectangle 438"/>
            <p:cNvSpPr>
              <a:spLocks noChangeArrowheads="1"/>
            </p:cNvSpPr>
            <p:nvPr/>
          </p:nvSpPr>
          <p:spPr bwMode="auto">
            <a:xfrm>
              <a:off x="3558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4" name="Rectangle 439"/>
            <p:cNvSpPr>
              <a:spLocks noChangeArrowheads="1"/>
            </p:cNvSpPr>
            <p:nvPr/>
          </p:nvSpPr>
          <p:spPr bwMode="auto">
            <a:xfrm>
              <a:off x="3913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5" name="Rectangle 440"/>
            <p:cNvSpPr>
              <a:spLocks noChangeArrowheads="1"/>
            </p:cNvSpPr>
            <p:nvPr/>
          </p:nvSpPr>
          <p:spPr bwMode="auto">
            <a:xfrm>
              <a:off x="4268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6" name="Rectangle 441"/>
            <p:cNvSpPr>
              <a:spLocks noChangeArrowheads="1"/>
            </p:cNvSpPr>
            <p:nvPr/>
          </p:nvSpPr>
          <p:spPr bwMode="auto">
            <a:xfrm>
              <a:off x="4623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7" name="Rectangle 442"/>
            <p:cNvSpPr>
              <a:spLocks noChangeArrowheads="1"/>
            </p:cNvSpPr>
            <p:nvPr/>
          </p:nvSpPr>
          <p:spPr bwMode="auto">
            <a:xfrm>
              <a:off x="4976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8" name="Rectangle 443"/>
            <p:cNvSpPr>
              <a:spLocks noChangeArrowheads="1"/>
            </p:cNvSpPr>
            <p:nvPr/>
          </p:nvSpPr>
          <p:spPr bwMode="auto">
            <a:xfrm>
              <a:off x="731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89" name="Rectangle 444"/>
            <p:cNvSpPr>
              <a:spLocks noChangeArrowheads="1"/>
            </p:cNvSpPr>
            <p:nvPr/>
          </p:nvSpPr>
          <p:spPr bwMode="auto">
            <a:xfrm>
              <a:off x="1086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0" name="Rectangle 445"/>
            <p:cNvSpPr>
              <a:spLocks noChangeArrowheads="1"/>
            </p:cNvSpPr>
            <p:nvPr/>
          </p:nvSpPr>
          <p:spPr bwMode="auto">
            <a:xfrm>
              <a:off x="1442" y="2874"/>
              <a:ext cx="340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1" name="Rectangle 446"/>
            <p:cNvSpPr>
              <a:spLocks noChangeArrowheads="1"/>
            </p:cNvSpPr>
            <p:nvPr/>
          </p:nvSpPr>
          <p:spPr bwMode="auto">
            <a:xfrm>
              <a:off x="1799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2" name="Rectangle 447"/>
            <p:cNvSpPr>
              <a:spLocks noChangeArrowheads="1"/>
            </p:cNvSpPr>
            <p:nvPr/>
          </p:nvSpPr>
          <p:spPr bwMode="auto">
            <a:xfrm>
              <a:off x="2154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3" name="Rectangle 448"/>
            <p:cNvSpPr>
              <a:spLocks noChangeArrowheads="1"/>
            </p:cNvSpPr>
            <p:nvPr/>
          </p:nvSpPr>
          <p:spPr bwMode="auto">
            <a:xfrm>
              <a:off x="2510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4" name="Rectangle 449"/>
            <p:cNvSpPr>
              <a:spLocks noChangeArrowheads="1"/>
            </p:cNvSpPr>
            <p:nvPr/>
          </p:nvSpPr>
          <p:spPr bwMode="auto">
            <a:xfrm>
              <a:off x="2865" y="2874"/>
              <a:ext cx="335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5" name="Rectangle 450"/>
            <p:cNvSpPr>
              <a:spLocks noChangeArrowheads="1"/>
            </p:cNvSpPr>
            <p:nvPr/>
          </p:nvSpPr>
          <p:spPr bwMode="auto">
            <a:xfrm>
              <a:off x="3217" y="2874"/>
              <a:ext cx="341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6" name="Rectangle 451"/>
            <p:cNvSpPr>
              <a:spLocks noChangeArrowheads="1"/>
            </p:cNvSpPr>
            <p:nvPr/>
          </p:nvSpPr>
          <p:spPr bwMode="auto">
            <a:xfrm>
              <a:off x="357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7" name="Rectangle 452"/>
            <p:cNvSpPr>
              <a:spLocks noChangeArrowheads="1"/>
            </p:cNvSpPr>
            <p:nvPr/>
          </p:nvSpPr>
          <p:spPr bwMode="auto">
            <a:xfrm>
              <a:off x="3931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8" name="Rectangle 453"/>
            <p:cNvSpPr>
              <a:spLocks noChangeArrowheads="1"/>
            </p:cNvSpPr>
            <p:nvPr/>
          </p:nvSpPr>
          <p:spPr bwMode="auto">
            <a:xfrm>
              <a:off x="428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499" name="Rectangle 454"/>
            <p:cNvSpPr>
              <a:spLocks noChangeArrowheads="1"/>
            </p:cNvSpPr>
            <p:nvPr/>
          </p:nvSpPr>
          <p:spPr bwMode="auto">
            <a:xfrm>
              <a:off x="4640" y="2874"/>
              <a:ext cx="336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0" name="Rectangle 455"/>
            <p:cNvSpPr>
              <a:spLocks noChangeArrowheads="1"/>
            </p:cNvSpPr>
            <p:nvPr/>
          </p:nvSpPr>
          <p:spPr bwMode="auto">
            <a:xfrm>
              <a:off x="714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1" name="Rectangle 456"/>
            <p:cNvSpPr>
              <a:spLocks noChangeArrowheads="1"/>
            </p:cNvSpPr>
            <p:nvPr/>
          </p:nvSpPr>
          <p:spPr bwMode="auto">
            <a:xfrm>
              <a:off x="1069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2" name="Rectangle 457"/>
            <p:cNvSpPr>
              <a:spLocks noChangeArrowheads="1"/>
            </p:cNvSpPr>
            <p:nvPr/>
          </p:nvSpPr>
          <p:spPr bwMode="auto">
            <a:xfrm>
              <a:off x="1424" y="2892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3" name="Rectangle 458"/>
            <p:cNvSpPr>
              <a:spLocks noChangeArrowheads="1"/>
            </p:cNvSpPr>
            <p:nvPr/>
          </p:nvSpPr>
          <p:spPr bwMode="auto">
            <a:xfrm>
              <a:off x="178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4" name="Rectangle 459"/>
            <p:cNvSpPr>
              <a:spLocks noChangeArrowheads="1"/>
            </p:cNvSpPr>
            <p:nvPr/>
          </p:nvSpPr>
          <p:spPr bwMode="auto">
            <a:xfrm>
              <a:off x="2137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5" name="Rectangle 460"/>
            <p:cNvSpPr>
              <a:spLocks noChangeArrowheads="1"/>
            </p:cNvSpPr>
            <p:nvPr/>
          </p:nvSpPr>
          <p:spPr bwMode="auto">
            <a:xfrm>
              <a:off x="249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6" name="Rectangle 461"/>
            <p:cNvSpPr>
              <a:spLocks noChangeArrowheads="1"/>
            </p:cNvSpPr>
            <p:nvPr/>
          </p:nvSpPr>
          <p:spPr bwMode="auto">
            <a:xfrm>
              <a:off x="2847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7" name="Rectangle 462"/>
            <p:cNvSpPr>
              <a:spLocks noChangeArrowheads="1"/>
            </p:cNvSpPr>
            <p:nvPr/>
          </p:nvSpPr>
          <p:spPr bwMode="auto">
            <a:xfrm>
              <a:off x="3200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8" name="Rectangle 463"/>
            <p:cNvSpPr>
              <a:spLocks noChangeArrowheads="1"/>
            </p:cNvSpPr>
            <p:nvPr/>
          </p:nvSpPr>
          <p:spPr bwMode="auto">
            <a:xfrm>
              <a:off x="3558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09" name="Rectangle 464"/>
            <p:cNvSpPr>
              <a:spLocks noChangeArrowheads="1"/>
            </p:cNvSpPr>
            <p:nvPr/>
          </p:nvSpPr>
          <p:spPr bwMode="auto">
            <a:xfrm>
              <a:off x="3913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0" name="Rectangle 465"/>
            <p:cNvSpPr>
              <a:spLocks noChangeArrowheads="1"/>
            </p:cNvSpPr>
            <p:nvPr/>
          </p:nvSpPr>
          <p:spPr bwMode="auto">
            <a:xfrm>
              <a:off x="4268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1" name="Rectangle 466"/>
            <p:cNvSpPr>
              <a:spLocks noChangeArrowheads="1"/>
            </p:cNvSpPr>
            <p:nvPr/>
          </p:nvSpPr>
          <p:spPr bwMode="auto">
            <a:xfrm>
              <a:off x="4623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2" name="Rectangle 467"/>
            <p:cNvSpPr>
              <a:spLocks noChangeArrowheads="1"/>
            </p:cNvSpPr>
            <p:nvPr/>
          </p:nvSpPr>
          <p:spPr bwMode="auto">
            <a:xfrm>
              <a:off x="4976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3" name="Rectangle 468"/>
            <p:cNvSpPr>
              <a:spLocks noChangeArrowheads="1"/>
            </p:cNvSpPr>
            <p:nvPr/>
          </p:nvSpPr>
          <p:spPr bwMode="auto">
            <a:xfrm>
              <a:off x="1086" y="3056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4" name="Rectangle 469"/>
            <p:cNvSpPr>
              <a:spLocks noChangeArrowheads="1"/>
            </p:cNvSpPr>
            <p:nvPr/>
          </p:nvSpPr>
          <p:spPr bwMode="auto">
            <a:xfrm>
              <a:off x="1442" y="3056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5" name="Rectangle 470"/>
            <p:cNvSpPr>
              <a:spLocks noChangeArrowheads="1"/>
            </p:cNvSpPr>
            <p:nvPr/>
          </p:nvSpPr>
          <p:spPr bwMode="auto">
            <a:xfrm>
              <a:off x="179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6" name="Rectangle 471"/>
            <p:cNvSpPr>
              <a:spLocks noChangeArrowheads="1"/>
            </p:cNvSpPr>
            <p:nvPr/>
          </p:nvSpPr>
          <p:spPr bwMode="auto">
            <a:xfrm>
              <a:off x="2148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7" name="Rectangle 472"/>
            <p:cNvSpPr>
              <a:spLocks noChangeArrowheads="1"/>
            </p:cNvSpPr>
            <p:nvPr/>
          </p:nvSpPr>
          <p:spPr bwMode="auto">
            <a:xfrm>
              <a:off x="250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8" name="Rectangle 473"/>
            <p:cNvSpPr>
              <a:spLocks noChangeArrowheads="1"/>
            </p:cNvSpPr>
            <p:nvPr/>
          </p:nvSpPr>
          <p:spPr bwMode="auto">
            <a:xfrm>
              <a:off x="2859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19" name="Rectangle 474"/>
            <p:cNvSpPr>
              <a:spLocks noChangeArrowheads="1"/>
            </p:cNvSpPr>
            <p:nvPr/>
          </p:nvSpPr>
          <p:spPr bwMode="auto">
            <a:xfrm>
              <a:off x="3217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0" name="Rectangle 475"/>
            <p:cNvSpPr>
              <a:spLocks noChangeArrowheads="1"/>
            </p:cNvSpPr>
            <p:nvPr/>
          </p:nvSpPr>
          <p:spPr bwMode="auto">
            <a:xfrm>
              <a:off x="3569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1" name="Rectangle 476"/>
            <p:cNvSpPr>
              <a:spLocks noChangeArrowheads="1"/>
            </p:cNvSpPr>
            <p:nvPr/>
          </p:nvSpPr>
          <p:spPr bwMode="auto">
            <a:xfrm>
              <a:off x="3925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2" name="Rectangle 477"/>
            <p:cNvSpPr>
              <a:spLocks noChangeArrowheads="1"/>
            </p:cNvSpPr>
            <p:nvPr/>
          </p:nvSpPr>
          <p:spPr bwMode="auto">
            <a:xfrm>
              <a:off x="4280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3" name="Rectangle 478"/>
            <p:cNvSpPr>
              <a:spLocks noChangeArrowheads="1"/>
            </p:cNvSpPr>
            <p:nvPr/>
          </p:nvSpPr>
          <p:spPr bwMode="auto">
            <a:xfrm>
              <a:off x="4634" y="3056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4" name="Rectangle 479"/>
            <p:cNvSpPr>
              <a:spLocks noChangeArrowheads="1"/>
            </p:cNvSpPr>
            <p:nvPr/>
          </p:nvSpPr>
          <p:spPr bwMode="auto">
            <a:xfrm>
              <a:off x="714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5" name="Rectangle 480"/>
            <p:cNvSpPr>
              <a:spLocks noChangeArrowheads="1"/>
            </p:cNvSpPr>
            <p:nvPr/>
          </p:nvSpPr>
          <p:spPr bwMode="auto">
            <a:xfrm>
              <a:off x="1069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6" name="Rectangle 481"/>
            <p:cNvSpPr>
              <a:spLocks noChangeArrowheads="1"/>
            </p:cNvSpPr>
            <p:nvPr/>
          </p:nvSpPr>
          <p:spPr bwMode="auto">
            <a:xfrm>
              <a:off x="1424" y="306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7" name="Rectangle 482"/>
            <p:cNvSpPr>
              <a:spLocks noChangeArrowheads="1"/>
            </p:cNvSpPr>
            <p:nvPr/>
          </p:nvSpPr>
          <p:spPr bwMode="auto">
            <a:xfrm>
              <a:off x="178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8" name="Rectangle 483"/>
            <p:cNvSpPr>
              <a:spLocks noChangeArrowheads="1"/>
            </p:cNvSpPr>
            <p:nvPr/>
          </p:nvSpPr>
          <p:spPr bwMode="auto">
            <a:xfrm>
              <a:off x="2137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29" name="Rectangle 484"/>
            <p:cNvSpPr>
              <a:spLocks noChangeArrowheads="1"/>
            </p:cNvSpPr>
            <p:nvPr/>
          </p:nvSpPr>
          <p:spPr bwMode="auto">
            <a:xfrm>
              <a:off x="249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0" name="Rectangle 485"/>
            <p:cNvSpPr>
              <a:spLocks noChangeArrowheads="1"/>
            </p:cNvSpPr>
            <p:nvPr/>
          </p:nvSpPr>
          <p:spPr bwMode="auto">
            <a:xfrm>
              <a:off x="2847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1" name="Rectangle 486"/>
            <p:cNvSpPr>
              <a:spLocks noChangeArrowheads="1"/>
            </p:cNvSpPr>
            <p:nvPr/>
          </p:nvSpPr>
          <p:spPr bwMode="auto">
            <a:xfrm>
              <a:off x="3200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2" name="Rectangle 487"/>
            <p:cNvSpPr>
              <a:spLocks noChangeArrowheads="1"/>
            </p:cNvSpPr>
            <p:nvPr/>
          </p:nvSpPr>
          <p:spPr bwMode="auto">
            <a:xfrm>
              <a:off x="3558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3" name="Rectangle 488"/>
            <p:cNvSpPr>
              <a:spLocks noChangeArrowheads="1"/>
            </p:cNvSpPr>
            <p:nvPr/>
          </p:nvSpPr>
          <p:spPr bwMode="auto">
            <a:xfrm>
              <a:off x="3913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4" name="Rectangle 489"/>
            <p:cNvSpPr>
              <a:spLocks noChangeArrowheads="1"/>
            </p:cNvSpPr>
            <p:nvPr/>
          </p:nvSpPr>
          <p:spPr bwMode="auto">
            <a:xfrm>
              <a:off x="4268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5" name="Rectangle 490"/>
            <p:cNvSpPr>
              <a:spLocks noChangeArrowheads="1"/>
            </p:cNvSpPr>
            <p:nvPr/>
          </p:nvSpPr>
          <p:spPr bwMode="auto">
            <a:xfrm>
              <a:off x="4623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6" name="Rectangle 491"/>
            <p:cNvSpPr>
              <a:spLocks noChangeArrowheads="1"/>
            </p:cNvSpPr>
            <p:nvPr/>
          </p:nvSpPr>
          <p:spPr bwMode="auto">
            <a:xfrm>
              <a:off x="4976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7" name="Rectangle 492"/>
            <p:cNvSpPr>
              <a:spLocks noChangeArrowheads="1"/>
            </p:cNvSpPr>
            <p:nvPr/>
          </p:nvSpPr>
          <p:spPr bwMode="auto">
            <a:xfrm>
              <a:off x="731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8" name="Rectangle 493"/>
            <p:cNvSpPr>
              <a:spLocks noChangeArrowheads="1"/>
            </p:cNvSpPr>
            <p:nvPr/>
          </p:nvSpPr>
          <p:spPr bwMode="auto">
            <a:xfrm>
              <a:off x="1086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39" name="Rectangle 494"/>
            <p:cNvSpPr>
              <a:spLocks noChangeArrowheads="1"/>
            </p:cNvSpPr>
            <p:nvPr/>
          </p:nvSpPr>
          <p:spPr bwMode="auto">
            <a:xfrm>
              <a:off x="1442" y="3231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0" name="Rectangle 495"/>
            <p:cNvSpPr>
              <a:spLocks noChangeArrowheads="1"/>
            </p:cNvSpPr>
            <p:nvPr/>
          </p:nvSpPr>
          <p:spPr bwMode="auto">
            <a:xfrm>
              <a:off x="1799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1" name="Rectangle 496"/>
            <p:cNvSpPr>
              <a:spLocks noChangeArrowheads="1"/>
            </p:cNvSpPr>
            <p:nvPr/>
          </p:nvSpPr>
          <p:spPr bwMode="auto">
            <a:xfrm>
              <a:off x="2154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2" name="Rectangle 497"/>
            <p:cNvSpPr>
              <a:spLocks noChangeArrowheads="1"/>
            </p:cNvSpPr>
            <p:nvPr/>
          </p:nvSpPr>
          <p:spPr bwMode="auto">
            <a:xfrm>
              <a:off x="2510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3" name="Rectangle 498"/>
            <p:cNvSpPr>
              <a:spLocks noChangeArrowheads="1"/>
            </p:cNvSpPr>
            <p:nvPr/>
          </p:nvSpPr>
          <p:spPr bwMode="auto">
            <a:xfrm>
              <a:off x="2865" y="3231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4" name="Rectangle 499"/>
            <p:cNvSpPr>
              <a:spLocks noChangeArrowheads="1"/>
            </p:cNvSpPr>
            <p:nvPr/>
          </p:nvSpPr>
          <p:spPr bwMode="auto">
            <a:xfrm>
              <a:off x="3217" y="3231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5" name="Rectangle 500"/>
            <p:cNvSpPr>
              <a:spLocks noChangeArrowheads="1"/>
            </p:cNvSpPr>
            <p:nvPr/>
          </p:nvSpPr>
          <p:spPr bwMode="auto">
            <a:xfrm>
              <a:off x="357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6" name="Rectangle 501"/>
            <p:cNvSpPr>
              <a:spLocks noChangeArrowheads="1"/>
            </p:cNvSpPr>
            <p:nvPr/>
          </p:nvSpPr>
          <p:spPr bwMode="auto">
            <a:xfrm>
              <a:off x="3931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7" name="Rectangle 502"/>
            <p:cNvSpPr>
              <a:spLocks noChangeArrowheads="1"/>
            </p:cNvSpPr>
            <p:nvPr/>
          </p:nvSpPr>
          <p:spPr bwMode="auto">
            <a:xfrm>
              <a:off x="428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8" name="Rectangle 503"/>
            <p:cNvSpPr>
              <a:spLocks noChangeArrowheads="1"/>
            </p:cNvSpPr>
            <p:nvPr/>
          </p:nvSpPr>
          <p:spPr bwMode="auto">
            <a:xfrm>
              <a:off x="4640" y="3231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49" name="Rectangle 504"/>
            <p:cNvSpPr>
              <a:spLocks noChangeArrowheads="1"/>
            </p:cNvSpPr>
            <p:nvPr/>
          </p:nvSpPr>
          <p:spPr bwMode="auto">
            <a:xfrm>
              <a:off x="714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0" name="Rectangle 505"/>
            <p:cNvSpPr>
              <a:spLocks noChangeArrowheads="1"/>
            </p:cNvSpPr>
            <p:nvPr/>
          </p:nvSpPr>
          <p:spPr bwMode="auto">
            <a:xfrm>
              <a:off x="1069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1" name="Rectangle 506"/>
            <p:cNvSpPr>
              <a:spLocks noChangeArrowheads="1"/>
            </p:cNvSpPr>
            <p:nvPr/>
          </p:nvSpPr>
          <p:spPr bwMode="auto">
            <a:xfrm>
              <a:off x="1424" y="3249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2" name="Rectangle 507"/>
            <p:cNvSpPr>
              <a:spLocks noChangeArrowheads="1"/>
            </p:cNvSpPr>
            <p:nvPr/>
          </p:nvSpPr>
          <p:spPr bwMode="auto">
            <a:xfrm>
              <a:off x="178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3" name="Rectangle 508"/>
            <p:cNvSpPr>
              <a:spLocks noChangeArrowheads="1"/>
            </p:cNvSpPr>
            <p:nvPr/>
          </p:nvSpPr>
          <p:spPr bwMode="auto">
            <a:xfrm>
              <a:off x="2137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4" name="Rectangle 509"/>
            <p:cNvSpPr>
              <a:spLocks noChangeArrowheads="1"/>
            </p:cNvSpPr>
            <p:nvPr/>
          </p:nvSpPr>
          <p:spPr bwMode="auto">
            <a:xfrm>
              <a:off x="249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5" name="Rectangle 510"/>
            <p:cNvSpPr>
              <a:spLocks noChangeArrowheads="1"/>
            </p:cNvSpPr>
            <p:nvPr/>
          </p:nvSpPr>
          <p:spPr bwMode="auto">
            <a:xfrm>
              <a:off x="2847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6" name="Rectangle 511"/>
            <p:cNvSpPr>
              <a:spLocks noChangeArrowheads="1"/>
            </p:cNvSpPr>
            <p:nvPr/>
          </p:nvSpPr>
          <p:spPr bwMode="auto">
            <a:xfrm>
              <a:off x="3200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7" name="Rectangle 512"/>
            <p:cNvSpPr>
              <a:spLocks noChangeArrowheads="1"/>
            </p:cNvSpPr>
            <p:nvPr/>
          </p:nvSpPr>
          <p:spPr bwMode="auto">
            <a:xfrm>
              <a:off x="3558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8" name="Rectangle 513"/>
            <p:cNvSpPr>
              <a:spLocks noChangeArrowheads="1"/>
            </p:cNvSpPr>
            <p:nvPr/>
          </p:nvSpPr>
          <p:spPr bwMode="auto">
            <a:xfrm>
              <a:off x="3913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59" name="Rectangle 514"/>
            <p:cNvSpPr>
              <a:spLocks noChangeArrowheads="1"/>
            </p:cNvSpPr>
            <p:nvPr/>
          </p:nvSpPr>
          <p:spPr bwMode="auto">
            <a:xfrm>
              <a:off x="4268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0" name="Rectangle 515"/>
            <p:cNvSpPr>
              <a:spLocks noChangeArrowheads="1"/>
            </p:cNvSpPr>
            <p:nvPr/>
          </p:nvSpPr>
          <p:spPr bwMode="auto">
            <a:xfrm>
              <a:off x="4623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1" name="Rectangle 516"/>
            <p:cNvSpPr>
              <a:spLocks noChangeArrowheads="1"/>
            </p:cNvSpPr>
            <p:nvPr/>
          </p:nvSpPr>
          <p:spPr bwMode="auto">
            <a:xfrm>
              <a:off x="4976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2" name="Rectangle 517"/>
            <p:cNvSpPr>
              <a:spLocks noChangeArrowheads="1"/>
            </p:cNvSpPr>
            <p:nvPr/>
          </p:nvSpPr>
          <p:spPr bwMode="auto">
            <a:xfrm>
              <a:off x="1086" y="3412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3" name="Rectangle 518"/>
            <p:cNvSpPr>
              <a:spLocks noChangeArrowheads="1"/>
            </p:cNvSpPr>
            <p:nvPr/>
          </p:nvSpPr>
          <p:spPr bwMode="auto">
            <a:xfrm>
              <a:off x="1442" y="3412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4" name="Rectangle 519"/>
            <p:cNvSpPr>
              <a:spLocks noChangeArrowheads="1"/>
            </p:cNvSpPr>
            <p:nvPr/>
          </p:nvSpPr>
          <p:spPr bwMode="auto">
            <a:xfrm>
              <a:off x="179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5" name="Rectangle 520"/>
            <p:cNvSpPr>
              <a:spLocks noChangeArrowheads="1"/>
            </p:cNvSpPr>
            <p:nvPr/>
          </p:nvSpPr>
          <p:spPr bwMode="auto">
            <a:xfrm>
              <a:off x="2148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6" name="Rectangle 521"/>
            <p:cNvSpPr>
              <a:spLocks noChangeArrowheads="1"/>
            </p:cNvSpPr>
            <p:nvPr/>
          </p:nvSpPr>
          <p:spPr bwMode="auto">
            <a:xfrm>
              <a:off x="250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7" name="Rectangle 522"/>
            <p:cNvSpPr>
              <a:spLocks noChangeArrowheads="1"/>
            </p:cNvSpPr>
            <p:nvPr/>
          </p:nvSpPr>
          <p:spPr bwMode="auto">
            <a:xfrm>
              <a:off x="2859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8" name="Rectangle 523"/>
            <p:cNvSpPr>
              <a:spLocks noChangeArrowheads="1"/>
            </p:cNvSpPr>
            <p:nvPr/>
          </p:nvSpPr>
          <p:spPr bwMode="auto">
            <a:xfrm>
              <a:off x="3217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9" name="Rectangle 524"/>
            <p:cNvSpPr>
              <a:spLocks noChangeArrowheads="1"/>
            </p:cNvSpPr>
            <p:nvPr/>
          </p:nvSpPr>
          <p:spPr bwMode="auto">
            <a:xfrm>
              <a:off x="3569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0" name="Rectangle 525"/>
            <p:cNvSpPr>
              <a:spLocks noChangeArrowheads="1"/>
            </p:cNvSpPr>
            <p:nvPr/>
          </p:nvSpPr>
          <p:spPr bwMode="auto">
            <a:xfrm>
              <a:off x="3925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1" name="Rectangle 526"/>
            <p:cNvSpPr>
              <a:spLocks noChangeArrowheads="1"/>
            </p:cNvSpPr>
            <p:nvPr/>
          </p:nvSpPr>
          <p:spPr bwMode="auto">
            <a:xfrm>
              <a:off x="4280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2" name="Rectangle 527"/>
            <p:cNvSpPr>
              <a:spLocks noChangeArrowheads="1"/>
            </p:cNvSpPr>
            <p:nvPr/>
          </p:nvSpPr>
          <p:spPr bwMode="auto">
            <a:xfrm>
              <a:off x="4634" y="3412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3" name="Rectangle 528"/>
            <p:cNvSpPr>
              <a:spLocks noChangeArrowheads="1"/>
            </p:cNvSpPr>
            <p:nvPr/>
          </p:nvSpPr>
          <p:spPr bwMode="auto">
            <a:xfrm>
              <a:off x="714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4" name="Rectangle 529"/>
            <p:cNvSpPr>
              <a:spLocks noChangeArrowheads="1"/>
            </p:cNvSpPr>
            <p:nvPr/>
          </p:nvSpPr>
          <p:spPr bwMode="auto">
            <a:xfrm>
              <a:off x="731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5" name="Rectangle 530"/>
            <p:cNvSpPr>
              <a:spLocks noChangeArrowheads="1"/>
            </p:cNvSpPr>
            <p:nvPr/>
          </p:nvSpPr>
          <p:spPr bwMode="auto">
            <a:xfrm>
              <a:off x="1069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6" name="Rectangle 531"/>
            <p:cNvSpPr>
              <a:spLocks noChangeArrowheads="1"/>
            </p:cNvSpPr>
            <p:nvPr/>
          </p:nvSpPr>
          <p:spPr bwMode="auto">
            <a:xfrm>
              <a:off x="1086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7" name="Rectangle 532"/>
            <p:cNvSpPr>
              <a:spLocks noChangeArrowheads="1"/>
            </p:cNvSpPr>
            <p:nvPr/>
          </p:nvSpPr>
          <p:spPr bwMode="auto">
            <a:xfrm>
              <a:off x="1424" y="342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8" name="Rectangle 533"/>
            <p:cNvSpPr>
              <a:spLocks noChangeArrowheads="1"/>
            </p:cNvSpPr>
            <p:nvPr/>
          </p:nvSpPr>
          <p:spPr bwMode="auto">
            <a:xfrm>
              <a:off x="1442" y="3588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79" name="Rectangle 534"/>
            <p:cNvSpPr>
              <a:spLocks noChangeArrowheads="1"/>
            </p:cNvSpPr>
            <p:nvPr/>
          </p:nvSpPr>
          <p:spPr bwMode="auto">
            <a:xfrm>
              <a:off x="178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0" name="Rectangle 535"/>
            <p:cNvSpPr>
              <a:spLocks noChangeArrowheads="1"/>
            </p:cNvSpPr>
            <p:nvPr/>
          </p:nvSpPr>
          <p:spPr bwMode="auto">
            <a:xfrm>
              <a:off x="1799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1" name="Rectangle 536"/>
            <p:cNvSpPr>
              <a:spLocks noChangeArrowheads="1"/>
            </p:cNvSpPr>
            <p:nvPr/>
          </p:nvSpPr>
          <p:spPr bwMode="auto">
            <a:xfrm>
              <a:off x="2137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2" name="Rectangle 537"/>
            <p:cNvSpPr>
              <a:spLocks noChangeArrowheads="1"/>
            </p:cNvSpPr>
            <p:nvPr/>
          </p:nvSpPr>
          <p:spPr bwMode="auto">
            <a:xfrm>
              <a:off x="2154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3" name="Rectangle 538"/>
            <p:cNvSpPr>
              <a:spLocks noChangeArrowheads="1"/>
            </p:cNvSpPr>
            <p:nvPr/>
          </p:nvSpPr>
          <p:spPr bwMode="auto">
            <a:xfrm>
              <a:off x="249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4" name="Rectangle 539"/>
            <p:cNvSpPr>
              <a:spLocks noChangeArrowheads="1"/>
            </p:cNvSpPr>
            <p:nvPr/>
          </p:nvSpPr>
          <p:spPr bwMode="auto">
            <a:xfrm>
              <a:off x="2510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5" name="Rectangle 540"/>
            <p:cNvSpPr>
              <a:spLocks noChangeArrowheads="1"/>
            </p:cNvSpPr>
            <p:nvPr/>
          </p:nvSpPr>
          <p:spPr bwMode="auto">
            <a:xfrm>
              <a:off x="2847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6" name="Rectangle 541"/>
            <p:cNvSpPr>
              <a:spLocks noChangeArrowheads="1"/>
            </p:cNvSpPr>
            <p:nvPr/>
          </p:nvSpPr>
          <p:spPr bwMode="auto">
            <a:xfrm>
              <a:off x="2865" y="3588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7" name="Rectangle 542"/>
            <p:cNvSpPr>
              <a:spLocks noChangeArrowheads="1"/>
            </p:cNvSpPr>
            <p:nvPr/>
          </p:nvSpPr>
          <p:spPr bwMode="auto">
            <a:xfrm>
              <a:off x="3200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8" name="Rectangle 543"/>
            <p:cNvSpPr>
              <a:spLocks noChangeArrowheads="1"/>
            </p:cNvSpPr>
            <p:nvPr/>
          </p:nvSpPr>
          <p:spPr bwMode="auto">
            <a:xfrm>
              <a:off x="3217" y="3588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89" name="Rectangle 544"/>
            <p:cNvSpPr>
              <a:spLocks noChangeArrowheads="1"/>
            </p:cNvSpPr>
            <p:nvPr/>
          </p:nvSpPr>
          <p:spPr bwMode="auto">
            <a:xfrm>
              <a:off x="3558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0" name="Rectangle 545"/>
            <p:cNvSpPr>
              <a:spLocks noChangeArrowheads="1"/>
            </p:cNvSpPr>
            <p:nvPr/>
          </p:nvSpPr>
          <p:spPr bwMode="auto">
            <a:xfrm>
              <a:off x="357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1" name="Rectangle 546"/>
            <p:cNvSpPr>
              <a:spLocks noChangeArrowheads="1"/>
            </p:cNvSpPr>
            <p:nvPr/>
          </p:nvSpPr>
          <p:spPr bwMode="auto">
            <a:xfrm>
              <a:off x="3913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2" name="Rectangle 547"/>
            <p:cNvSpPr>
              <a:spLocks noChangeArrowheads="1"/>
            </p:cNvSpPr>
            <p:nvPr/>
          </p:nvSpPr>
          <p:spPr bwMode="auto">
            <a:xfrm>
              <a:off x="3931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3" name="Rectangle 548"/>
            <p:cNvSpPr>
              <a:spLocks noChangeArrowheads="1"/>
            </p:cNvSpPr>
            <p:nvPr/>
          </p:nvSpPr>
          <p:spPr bwMode="auto">
            <a:xfrm>
              <a:off x="4268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4" name="Rectangle 549"/>
            <p:cNvSpPr>
              <a:spLocks noChangeArrowheads="1"/>
            </p:cNvSpPr>
            <p:nvPr/>
          </p:nvSpPr>
          <p:spPr bwMode="auto">
            <a:xfrm>
              <a:off x="428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5" name="Rectangle 550"/>
            <p:cNvSpPr>
              <a:spLocks noChangeArrowheads="1"/>
            </p:cNvSpPr>
            <p:nvPr/>
          </p:nvSpPr>
          <p:spPr bwMode="auto">
            <a:xfrm>
              <a:off x="4623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6" name="Rectangle 551"/>
            <p:cNvSpPr>
              <a:spLocks noChangeArrowheads="1"/>
            </p:cNvSpPr>
            <p:nvPr/>
          </p:nvSpPr>
          <p:spPr bwMode="auto">
            <a:xfrm>
              <a:off x="4640" y="3588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7" name="Rectangle 552"/>
            <p:cNvSpPr>
              <a:spLocks noChangeArrowheads="1"/>
            </p:cNvSpPr>
            <p:nvPr/>
          </p:nvSpPr>
          <p:spPr bwMode="auto">
            <a:xfrm>
              <a:off x="4976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8" name="Rectangle 553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99" name="Rectangle 554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</p:grpSp>
      <p:grpSp>
        <p:nvGrpSpPr>
          <p:cNvPr id="600" name="Group 678"/>
          <p:cNvGrpSpPr>
            <a:grpSpLocks/>
          </p:cNvGrpSpPr>
          <p:nvPr/>
        </p:nvGrpSpPr>
        <p:grpSpPr bwMode="auto">
          <a:xfrm>
            <a:off x="1662372" y="4218889"/>
            <a:ext cx="5762625" cy="254002"/>
            <a:chOff x="1168" y="2001"/>
            <a:chExt cx="3630" cy="160"/>
          </a:xfrm>
        </p:grpSpPr>
        <p:sp>
          <p:nvSpPr>
            <p:cNvPr id="601" name="Rectangle 558"/>
            <p:cNvSpPr>
              <a:spLocks noChangeArrowheads="1"/>
            </p:cNvSpPr>
            <p:nvPr/>
          </p:nvSpPr>
          <p:spPr bwMode="auto">
            <a:xfrm>
              <a:off x="1529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2" name="Rectangle 559"/>
            <p:cNvSpPr>
              <a:spLocks noChangeArrowheads="1"/>
            </p:cNvSpPr>
            <p:nvPr/>
          </p:nvSpPr>
          <p:spPr bwMode="auto">
            <a:xfrm>
              <a:off x="1885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3" name="Rectangle 560"/>
            <p:cNvSpPr>
              <a:spLocks noChangeArrowheads="1"/>
            </p:cNvSpPr>
            <p:nvPr/>
          </p:nvSpPr>
          <p:spPr bwMode="auto">
            <a:xfrm>
              <a:off x="2240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4" name="Rectangle 561"/>
            <p:cNvSpPr>
              <a:spLocks noChangeArrowheads="1"/>
            </p:cNvSpPr>
            <p:nvPr/>
          </p:nvSpPr>
          <p:spPr bwMode="auto">
            <a:xfrm>
              <a:off x="2596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5" name="Rectangle 562"/>
            <p:cNvSpPr>
              <a:spLocks noChangeArrowheads="1"/>
            </p:cNvSpPr>
            <p:nvPr/>
          </p:nvSpPr>
          <p:spPr bwMode="auto">
            <a:xfrm>
              <a:off x="2950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6" name="Rectangle 563"/>
            <p:cNvSpPr>
              <a:spLocks noChangeArrowheads="1"/>
            </p:cNvSpPr>
            <p:nvPr/>
          </p:nvSpPr>
          <p:spPr bwMode="auto">
            <a:xfrm>
              <a:off x="3305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7" name="Rectangle 564"/>
            <p:cNvSpPr>
              <a:spLocks noChangeArrowheads="1"/>
            </p:cNvSpPr>
            <p:nvPr/>
          </p:nvSpPr>
          <p:spPr bwMode="auto">
            <a:xfrm>
              <a:off x="3661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8" name="Rectangle 565"/>
            <p:cNvSpPr>
              <a:spLocks noChangeArrowheads="1"/>
            </p:cNvSpPr>
            <p:nvPr/>
          </p:nvSpPr>
          <p:spPr bwMode="auto">
            <a:xfrm>
              <a:off x="4016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09" name="Rectangle 566"/>
            <p:cNvSpPr>
              <a:spLocks noChangeArrowheads="1"/>
            </p:cNvSpPr>
            <p:nvPr/>
          </p:nvSpPr>
          <p:spPr bwMode="auto">
            <a:xfrm>
              <a:off x="4371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10" name="Rectangle 567"/>
            <p:cNvSpPr>
              <a:spLocks noChangeArrowheads="1"/>
            </p:cNvSpPr>
            <p:nvPr/>
          </p:nvSpPr>
          <p:spPr bwMode="auto">
            <a:xfrm>
              <a:off x="4726" y="200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CC0000"/>
                  </a:solidFill>
                  <a:latin typeface="+mn-lt"/>
                </a:rPr>
                <a:t>1</a:t>
              </a:r>
              <a:endParaRPr lang="pt-BR" sz="20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611" name="Rectangle 569"/>
            <p:cNvSpPr>
              <a:spLocks noChangeArrowheads="1"/>
            </p:cNvSpPr>
            <p:nvPr/>
          </p:nvSpPr>
          <p:spPr bwMode="auto">
            <a:xfrm>
              <a:off x="1168" y="200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grpSp>
        <p:nvGrpSpPr>
          <p:cNvPr id="612" name="Group 679"/>
          <p:cNvGrpSpPr>
            <a:grpSpLocks/>
          </p:cNvGrpSpPr>
          <p:nvPr/>
        </p:nvGrpSpPr>
        <p:grpSpPr bwMode="auto">
          <a:xfrm>
            <a:off x="1657608" y="4499878"/>
            <a:ext cx="5762625" cy="254002"/>
            <a:chOff x="1165" y="2178"/>
            <a:chExt cx="3630" cy="160"/>
          </a:xfrm>
        </p:grpSpPr>
        <p:sp>
          <p:nvSpPr>
            <p:cNvPr id="613" name="Rectangle 570"/>
            <p:cNvSpPr>
              <a:spLocks noChangeArrowheads="1"/>
            </p:cNvSpPr>
            <p:nvPr/>
          </p:nvSpPr>
          <p:spPr bwMode="auto">
            <a:xfrm>
              <a:off x="1526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</a:p>
          </p:txBody>
        </p:sp>
        <p:sp>
          <p:nvSpPr>
            <p:cNvPr id="614" name="Rectangle 571"/>
            <p:cNvSpPr>
              <a:spLocks noChangeArrowheads="1"/>
            </p:cNvSpPr>
            <p:nvPr/>
          </p:nvSpPr>
          <p:spPr bwMode="auto">
            <a:xfrm>
              <a:off x="1882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15" name="Rectangle 572"/>
            <p:cNvSpPr>
              <a:spLocks noChangeArrowheads="1"/>
            </p:cNvSpPr>
            <p:nvPr/>
          </p:nvSpPr>
          <p:spPr bwMode="auto">
            <a:xfrm>
              <a:off x="2237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16" name="Rectangle 573"/>
            <p:cNvSpPr>
              <a:spLocks noChangeArrowheads="1"/>
            </p:cNvSpPr>
            <p:nvPr/>
          </p:nvSpPr>
          <p:spPr bwMode="auto">
            <a:xfrm>
              <a:off x="2593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17" name="Rectangle 574"/>
            <p:cNvSpPr>
              <a:spLocks noChangeArrowheads="1"/>
            </p:cNvSpPr>
            <p:nvPr/>
          </p:nvSpPr>
          <p:spPr bwMode="auto">
            <a:xfrm>
              <a:off x="2947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18" name="Rectangle 575"/>
            <p:cNvSpPr>
              <a:spLocks noChangeArrowheads="1"/>
            </p:cNvSpPr>
            <p:nvPr/>
          </p:nvSpPr>
          <p:spPr bwMode="auto">
            <a:xfrm>
              <a:off x="3302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19" name="Rectangle 576"/>
            <p:cNvSpPr>
              <a:spLocks noChangeArrowheads="1"/>
            </p:cNvSpPr>
            <p:nvPr/>
          </p:nvSpPr>
          <p:spPr bwMode="auto">
            <a:xfrm>
              <a:off x="3658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20" name="Rectangle 577"/>
            <p:cNvSpPr>
              <a:spLocks noChangeArrowheads="1"/>
            </p:cNvSpPr>
            <p:nvPr/>
          </p:nvSpPr>
          <p:spPr bwMode="auto">
            <a:xfrm>
              <a:off x="4013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21" name="Rectangle 578"/>
            <p:cNvSpPr>
              <a:spLocks noChangeArrowheads="1"/>
            </p:cNvSpPr>
            <p:nvPr/>
          </p:nvSpPr>
          <p:spPr bwMode="auto">
            <a:xfrm>
              <a:off x="4368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22" name="Rectangle 579"/>
            <p:cNvSpPr>
              <a:spLocks noChangeArrowheads="1"/>
            </p:cNvSpPr>
            <p:nvPr/>
          </p:nvSpPr>
          <p:spPr bwMode="auto">
            <a:xfrm>
              <a:off x="4723" y="218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23" name="Rectangle 580"/>
            <p:cNvSpPr>
              <a:spLocks noChangeArrowheads="1"/>
            </p:cNvSpPr>
            <p:nvPr/>
          </p:nvSpPr>
          <p:spPr bwMode="auto">
            <a:xfrm>
              <a:off x="1165" y="217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grpSp>
        <p:nvGrpSpPr>
          <p:cNvPr id="624" name="Group 680"/>
          <p:cNvGrpSpPr>
            <a:grpSpLocks/>
          </p:cNvGrpSpPr>
          <p:nvPr/>
        </p:nvGrpSpPr>
        <p:grpSpPr bwMode="auto">
          <a:xfrm>
            <a:off x="1681418" y="4766578"/>
            <a:ext cx="5741988" cy="254002"/>
            <a:chOff x="1180" y="2346"/>
            <a:chExt cx="3617" cy="160"/>
          </a:xfrm>
        </p:grpSpPr>
        <p:sp>
          <p:nvSpPr>
            <p:cNvPr id="625" name="Rectangle 581"/>
            <p:cNvSpPr>
              <a:spLocks noChangeArrowheads="1"/>
            </p:cNvSpPr>
            <p:nvPr/>
          </p:nvSpPr>
          <p:spPr bwMode="auto">
            <a:xfrm>
              <a:off x="1883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</a:p>
          </p:txBody>
        </p:sp>
        <p:sp>
          <p:nvSpPr>
            <p:cNvPr id="626" name="Rectangle 582"/>
            <p:cNvSpPr>
              <a:spLocks noChangeArrowheads="1"/>
            </p:cNvSpPr>
            <p:nvPr/>
          </p:nvSpPr>
          <p:spPr bwMode="auto">
            <a:xfrm>
              <a:off x="2239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27" name="Rectangle 583"/>
            <p:cNvSpPr>
              <a:spLocks noChangeArrowheads="1"/>
            </p:cNvSpPr>
            <p:nvPr/>
          </p:nvSpPr>
          <p:spPr bwMode="auto">
            <a:xfrm>
              <a:off x="2594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28" name="Rectangle 584"/>
            <p:cNvSpPr>
              <a:spLocks noChangeArrowheads="1"/>
            </p:cNvSpPr>
            <p:nvPr/>
          </p:nvSpPr>
          <p:spPr bwMode="auto">
            <a:xfrm>
              <a:off x="2950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29" name="Rectangle 585"/>
            <p:cNvSpPr>
              <a:spLocks noChangeArrowheads="1"/>
            </p:cNvSpPr>
            <p:nvPr/>
          </p:nvSpPr>
          <p:spPr bwMode="auto">
            <a:xfrm>
              <a:off x="3304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30" name="Rectangle 586"/>
            <p:cNvSpPr>
              <a:spLocks noChangeArrowheads="1"/>
            </p:cNvSpPr>
            <p:nvPr/>
          </p:nvSpPr>
          <p:spPr bwMode="auto">
            <a:xfrm>
              <a:off x="3659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31" name="Rectangle 587"/>
            <p:cNvSpPr>
              <a:spLocks noChangeArrowheads="1"/>
            </p:cNvSpPr>
            <p:nvPr/>
          </p:nvSpPr>
          <p:spPr bwMode="auto">
            <a:xfrm>
              <a:off x="4015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32" name="Rectangle 588"/>
            <p:cNvSpPr>
              <a:spLocks noChangeArrowheads="1"/>
            </p:cNvSpPr>
            <p:nvPr/>
          </p:nvSpPr>
          <p:spPr bwMode="auto">
            <a:xfrm>
              <a:off x="4370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33" name="Rectangle 589"/>
            <p:cNvSpPr>
              <a:spLocks noChangeArrowheads="1"/>
            </p:cNvSpPr>
            <p:nvPr/>
          </p:nvSpPr>
          <p:spPr bwMode="auto">
            <a:xfrm>
              <a:off x="4725" y="2351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CC0000"/>
                  </a:solidFill>
                  <a:latin typeface="+mn-lt"/>
                </a:rPr>
                <a:t>0</a:t>
              </a:r>
              <a:endParaRPr lang="pt-BR" sz="20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634" name="Rectangle 591"/>
            <p:cNvSpPr>
              <a:spLocks noChangeArrowheads="1"/>
            </p:cNvSpPr>
            <p:nvPr/>
          </p:nvSpPr>
          <p:spPr bwMode="auto">
            <a:xfrm>
              <a:off x="1522" y="234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35" name="Rectangle 592"/>
            <p:cNvSpPr>
              <a:spLocks noChangeArrowheads="1"/>
            </p:cNvSpPr>
            <p:nvPr/>
          </p:nvSpPr>
          <p:spPr bwMode="auto">
            <a:xfrm>
              <a:off x="1180" y="234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grpSp>
        <p:nvGrpSpPr>
          <p:cNvPr id="636" name="Group 681"/>
          <p:cNvGrpSpPr>
            <a:grpSpLocks/>
          </p:cNvGrpSpPr>
          <p:nvPr/>
        </p:nvGrpSpPr>
        <p:grpSpPr bwMode="auto">
          <a:xfrm>
            <a:off x="1690947" y="5049147"/>
            <a:ext cx="6016625" cy="247651"/>
            <a:chOff x="1186" y="2554"/>
            <a:chExt cx="3790" cy="156"/>
          </a:xfrm>
        </p:grpSpPr>
        <p:sp>
          <p:nvSpPr>
            <p:cNvPr id="637" name="Rectangle 65"/>
            <p:cNvSpPr>
              <a:spLocks noChangeArrowheads="1"/>
            </p:cNvSpPr>
            <p:nvPr/>
          </p:nvSpPr>
          <p:spPr bwMode="auto">
            <a:xfrm>
              <a:off x="4634" y="2641"/>
              <a:ext cx="342" cy="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38" name="Rectangle 593"/>
            <p:cNvSpPr>
              <a:spLocks noChangeArrowheads="1"/>
            </p:cNvSpPr>
            <p:nvPr/>
          </p:nvSpPr>
          <p:spPr bwMode="auto">
            <a:xfrm>
              <a:off x="1889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</a:p>
          </p:txBody>
        </p:sp>
        <p:sp>
          <p:nvSpPr>
            <p:cNvPr id="639" name="Rectangle 594"/>
            <p:cNvSpPr>
              <a:spLocks noChangeArrowheads="1"/>
            </p:cNvSpPr>
            <p:nvPr/>
          </p:nvSpPr>
          <p:spPr bwMode="auto">
            <a:xfrm>
              <a:off x="2245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0" name="Rectangle 595"/>
            <p:cNvSpPr>
              <a:spLocks noChangeArrowheads="1"/>
            </p:cNvSpPr>
            <p:nvPr/>
          </p:nvSpPr>
          <p:spPr bwMode="auto">
            <a:xfrm>
              <a:off x="2600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1" name="Rectangle 596"/>
            <p:cNvSpPr>
              <a:spLocks noChangeArrowheads="1"/>
            </p:cNvSpPr>
            <p:nvPr/>
          </p:nvSpPr>
          <p:spPr bwMode="auto">
            <a:xfrm>
              <a:off x="2956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2" name="Rectangle 597"/>
            <p:cNvSpPr>
              <a:spLocks noChangeArrowheads="1"/>
            </p:cNvSpPr>
            <p:nvPr/>
          </p:nvSpPr>
          <p:spPr bwMode="auto">
            <a:xfrm>
              <a:off x="3310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3" name="Rectangle 598"/>
            <p:cNvSpPr>
              <a:spLocks noChangeArrowheads="1"/>
            </p:cNvSpPr>
            <p:nvPr/>
          </p:nvSpPr>
          <p:spPr bwMode="auto">
            <a:xfrm>
              <a:off x="3665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4" name="Rectangle 599"/>
            <p:cNvSpPr>
              <a:spLocks noChangeArrowheads="1"/>
            </p:cNvSpPr>
            <p:nvPr/>
          </p:nvSpPr>
          <p:spPr bwMode="auto">
            <a:xfrm>
              <a:off x="4021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5" name="Rectangle 600"/>
            <p:cNvSpPr>
              <a:spLocks noChangeArrowheads="1"/>
            </p:cNvSpPr>
            <p:nvPr/>
          </p:nvSpPr>
          <p:spPr bwMode="auto">
            <a:xfrm>
              <a:off x="4376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6" name="Rectangle 601"/>
            <p:cNvSpPr>
              <a:spLocks noChangeArrowheads="1"/>
            </p:cNvSpPr>
            <p:nvPr/>
          </p:nvSpPr>
          <p:spPr bwMode="auto">
            <a:xfrm>
              <a:off x="4731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47" name="Rectangle 602"/>
            <p:cNvSpPr>
              <a:spLocks noChangeArrowheads="1"/>
            </p:cNvSpPr>
            <p:nvPr/>
          </p:nvSpPr>
          <p:spPr bwMode="auto">
            <a:xfrm>
              <a:off x="1528" y="2554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</a:p>
          </p:txBody>
        </p:sp>
        <p:sp>
          <p:nvSpPr>
            <p:cNvPr id="648" name="Rectangle 603"/>
            <p:cNvSpPr>
              <a:spLocks noChangeArrowheads="1"/>
            </p:cNvSpPr>
            <p:nvPr/>
          </p:nvSpPr>
          <p:spPr bwMode="auto">
            <a:xfrm>
              <a:off x="1186" y="255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grpSp>
        <p:nvGrpSpPr>
          <p:cNvPr id="649" name="Group 682"/>
          <p:cNvGrpSpPr>
            <a:grpSpLocks/>
          </p:cNvGrpSpPr>
          <p:nvPr/>
        </p:nvGrpSpPr>
        <p:grpSpPr bwMode="auto">
          <a:xfrm>
            <a:off x="1660785" y="5328525"/>
            <a:ext cx="5775325" cy="253999"/>
            <a:chOff x="1167" y="2700"/>
            <a:chExt cx="3638" cy="160"/>
          </a:xfrm>
        </p:grpSpPr>
        <p:sp>
          <p:nvSpPr>
            <p:cNvPr id="650" name="Rectangle 604"/>
            <p:cNvSpPr>
              <a:spLocks noChangeArrowheads="1"/>
            </p:cNvSpPr>
            <p:nvPr/>
          </p:nvSpPr>
          <p:spPr bwMode="auto">
            <a:xfrm>
              <a:off x="2246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</a:p>
          </p:txBody>
        </p:sp>
        <p:sp>
          <p:nvSpPr>
            <p:cNvPr id="651" name="Rectangle 605"/>
            <p:cNvSpPr>
              <a:spLocks noChangeArrowheads="1"/>
            </p:cNvSpPr>
            <p:nvPr/>
          </p:nvSpPr>
          <p:spPr bwMode="auto">
            <a:xfrm>
              <a:off x="2602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52" name="Rectangle 606"/>
            <p:cNvSpPr>
              <a:spLocks noChangeArrowheads="1"/>
            </p:cNvSpPr>
            <p:nvPr/>
          </p:nvSpPr>
          <p:spPr bwMode="auto">
            <a:xfrm>
              <a:off x="2957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53" name="Rectangle 607"/>
            <p:cNvSpPr>
              <a:spLocks noChangeArrowheads="1"/>
            </p:cNvSpPr>
            <p:nvPr/>
          </p:nvSpPr>
          <p:spPr bwMode="auto">
            <a:xfrm>
              <a:off x="3313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54" name="Rectangle 608"/>
            <p:cNvSpPr>
              <a:spLocks noChangeArrowheads="1"/>
            </p:cNvSpPr>
            <p:nvPr/>
          </p:nvSpPr>
          <p:spPr bwMode="auto">
            <a:xfrm>
              <a:off x="3667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55" name="Rectangle 609"/>
            <p:cNvSpPr>
              <a:spLocks noChangeArrowheads="1"/>
            </p:cNvSpPr>
            <p:nvPr/>
          </p:nvSpPr>
          <p:spPr bwMode="auto">
            <a:xfrm>
              <a:off x="4022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56" name="Rectangle 610"/>
            <p:cNvSpPr>
              <a:spLocks noChangeArrowheads="1"/>
            </p:cNvSpPr>
            <p:nvPr/>
          </p:nvSpPr>
          <p:spPr bwMode="auto">
            <a:xfrm>
              <a:off x="4378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57" name="Rectangle 611"/>
            <p:cNvSpPr>
              <a:spLocks noChangeArrowheads="1"/>
            </p:cNvSpPr>
            <p:nvPr/>
          </p:nvSpPr>
          <p:spPr bwMode="auto">
            <a:xfrm>
              <a:off x="4733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CC0000"/>
                  </a:solidFill>
                  <a:latin typeface="+mn-lt"/>
                </a:rPr>
                <a:t>1</a:t>
              </a:r>
              <a:endParaRPr lang="pt-BR" sz="20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658" name="Rectangle 613"/>
            <p:cNvSpPr>
              <a:spLocks noChangeArrowheads="1"/>
            </p:cNvSpPr>
            <p:nvPr/>
          </p:nvSpPr>
          <p:spPr bwMode="auto">
            <a:xfrm>
              <a:off x="1885" y="27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59" name="Rectangle 614"/>
            <p:cNvSpPr>
              <a:spLocks noChangeArrowheads="1"/>
            </p:cNvSpPr>
            <p:nvPr/>
          </p:nvSpPr>
          <p:spPr bwMode="auto">
            <a:xfrm>
              <a:off x="1543" y="27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60" name="Rectangle 626"/>
            <p:cNvSpPr>
              <a:spLocks noChangeArrowheads="1"/>
            </p:cNvSpPr>
            <p:nvPr/>
          </p:nvSpPr>
          <p:spPr bwMode="auto">
            <a:xfrm>
              <a:off x="1167" y="270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sp>
        <p:nvSpPr>
          <p:cNvPr id="661" name="Rectangle 627"/>
          <p:cNvSpPr>
            <a:spLocks noChangeArrowheads="1"/>
          </p:cNvSpPr>
          <p:nvPr/>
        </p:nvSpPr>
        <p:spPr bwMode="auto">
          <a:xfrm>
            <a:off x="7145595" y="5653980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62" name="Group 683"/>
          <p:cNvGrpSpPr>
            <a:grpSpLocks/>
          </p:cNvGrpSpPr>
          <p:nvPr/>
        </p:nvGrpSpPr>
        <p:grpSpPr bwMode="auto">
          <a:xfrm>
            <a:off x="1641735" y="5638127"/>
            <a:ext cx="6065837" cy="274640"/>
            <a:chOff x="1155" y="2895"/>
            <a:chExt cx="3821" cy="173"/>
          </a:xfrm>
        </p:grpSpPr>
        <p:sp>
          <p:nvSpPr>
            <p:cNvPr id="663" name="Rectangle 75"/>
            <p:cNvSpPr>
              <a:spLocks noChangeArrowheads="1"/>
            </p:cNvSpPr>
            <p:nvPr/>
          </p:nvSpPr>
          <p:spPr bwMode="auto">
            <a:xfrm>
              <a:off x="4634" y="3067"/>
              <a:ext cx="342" cy="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64" name="Rectangle 628"/>
            <p:cNvSpPr>
              <a:spLocks noChangeArrowheads="1"/>
            </p:cNvSpPr>
            <p:nvPr/>
          </p:nvSpPr>
          <p:spPr bwMode="auto">
            <a:xfrm>
              <a:off x="2234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</a:p>
          </p:txBody>
        </p:sp>
        <p:sp>
          <p:nvSpPr>
            <p:cNvPr id="665" name="Rectangle 629"/>
            <p:cNvSpPr>
              <a:spLocks noChangeArrowheads="1"/>
            </p:cNvSpPr>
            <p:nvPr/>
          </p:nvSpPr>
          <p:spPr bwMode="auto">
            <a:xfrm>
              <a:off x="2590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66" name="Rectangle 630"/>
            <p:cNvSpPr>
              <a:spLocks noChangeArrowheads="1"/>
            </p:cNvSpPr>
            <p:nvPr/>
          </p:nvSpPr>
          <p:spPr bwMode="auto">
            <a:xfrm>
              <a:off x="2945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67" name="Rectangle 631"/>
            <p:cNvSpPr>
              <a:spLocks noChangeArrowheads="1"/>
            </p:cNvSpPr>
            <p:nvPr/>
          </p:nvSpPr>
          <p:spPr bwMode="auto">
            <a:xfrm>
              <a:off x="3301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68" name="Rectangle 632"/>
            <p:cNvSpPr>
              <a:spLocks noChangeArrowheads="1"/>
            </p:cNvSpPr>
            <p:nvPr/>
          </p:nvSpPr>
          <p:spPr bwMode="auto">
            <a:xfrm>
              <a:off x="3655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69" name="Rectangle 633"/>
            <p:cNvSpPr>
              <a:spLocks noChangeArrowheads="1"/>
            </p:cNvSpPr>
            <p:nvPr/>
          </p:nvSpPr>
          <p:spPr bwMode="auto">
            <a:xfrm>
              <a:off x="4010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70" name="Rectangle 634"/>
            <p:cNvSpPr>
              <a:spLocks noChangeArrowheads="1"/>
            </p:cNvSpPr>
            <p:nvPr/>
          </p:nvSpPr>
          <p:spPr bwMode="auto">
            <a:xfrm>
              <a:off x="4366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71" name="Rectangle 635"/>
            <p:cNvSpPr>
              <a:spLocks noChangeArrowheads="1"/>
            </p:cNvSpPr>
            <p:nvPr/>
          </p:nvSpPr>
          <p:spPr bwMode="auto">
            <a:xfrm>
              <a:off x="4721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72" name="Rectangle 636"/>
            <p:cNvSpPr>
              <a:spLocks noChangeArrowheads="1"/>
            </p:cNvSpPr>
            <p:nvPr/>
          </p:nvSpPr>
          <p:spPr bwMode="auto">
            <a:xfrm>
              <a:off x="1873" y="289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73" name="Rectangle 637"/>
            <p:cNvSpPr>
              <a:spLocks noChangeArrowheads="1"/>
            </p:cNvSpPr>
            <p:nvPr/>
          </p:nvSpPr>
          <p:spPr bwMode="auto">
            <a:xfrm>
              <a:off x="1531" y="2895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74" name="Rectangle 638"/>
            <p:cNvSpPr>
              <a:spLocks noChangeArrowheads="1"/>
            </p:cNvSpPr>
            <p:nvPr/>
          </p:nvSpPr>
          <p:spPr bwMode="auto">
            <a:xfrm>
              <a:off x="1155" y="290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grpSp>
        <p:nvGrpSpPr>
          <p:cNvPr id="675" name="Group 684"/>
          <p:cNvGrpSpPr>
            <a:grpSpLocks/>
          </p:cNvGrpSpPr>
          <p:nvPr/>
        </p:nvGrpSpPr>
        <p:grpSpPr bwMode="auto">
          <a:xfrm>
            <a:off x="1649670" y="5904814"/>
            <a:ext cx="5770563" cy="257176"/>
            <a:chOff x="1160" y="3063"/>
            <a:chExt cx="3635" cy="162"/>
          </a:xfrm>
        </p:grpSpPr>
        <p:sp>
          <p:nvSpPr>
            <p:cNvPr id="676" name="Rectangle 641"/>
            <p:cNvSpPr>
              <a:spLocks noChangeArrowheads="1"/>
            </p:cNvSpPr>
            <p:nvPr/>
          </p:nvSpPr>
          <p:spPr bwMode="auto">
            <a:xfrm>
              <a:off x="2591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</a:p>
          </p:txBody>
        </p:sp>
        <p:sp>
          <p:nvSpPr>
            <p:cNvPr id="677" name="Rectangle 642"/>
            <p:cNvSpPr>
              <a:spLocks noChangeArrowheads="1"/>
            </p:cNvSpPr>
            <p:nvPr/>
          </p:nvSpPr>
          <p:spPr bwMode="auto">
            <a:xfrm>
              <a:off x="2947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78" name="Rectangle 643"/>
            <p:cNvSpPr>
              <a:spLocks noChangeArrowheads="1"/>
            </p:cNvSpPr>
            <p:nvPr/>
          </p:nvSpPr>
          <p:spPr bwMode="auto">
            <a:xfrm>
              <a:off x="3302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79" name="Rectangle 644"/>
            <p:cNvSpPr>
              <a:spLocks noChangeArrowheads="1"/>
            </p:cNvSpPr>
            <p:nvPr/>
          </p:nvSpPr>
          <p:spPr bwMode="auto">
            <a:xfrm>
              <a:off x="3658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80" name="Rectangle 645"/>
            <p:cNvSpPr>
              <a:spLocks noChangeArrowheads="1"/>
            </p:cNvSpPr>
            <p:nvPr/>
          </p:nvSpPr>
          <p:spPr bwMode="auto">
            <a:xfrm>
              <a:off x="4012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81" name="Rectangle 646"/>
            <p:cNvSpPr>
              <a:spLocks noChangeArrowheads="1"/>
            </p:cNvSpPr>
            <p:nvPr/>
          </p:nvSpPr>
          <p:spPr bwMode="auto">
            <a:xfrm>
              <a:off x="4367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82" name="Rectangle 647"/>
            <p:cNvSpPr>
              <a:spLocks noChangeArrowheads="1"/>
            </p:cNvSpPr>
            <p:nvPr/>
          </p:nvSpPr>
          <p:spPr bwMode="auto">
            <a:xfrm>
              <a:off x="4723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CC0000"/>
                  </a:solidFill>
                  <a:latin typeface="+mn-lt"/>
                </a:rPr>
                <a:t>1</a:t>
              </a:r>
              <a:endParaRPr lang="pt-BR" sz="2000">
                <a:solidFill>
                  <a:srgbClr val="CC0000"/>
                </a:solidFill>
                <a:latin typeface="+mn-lt"/>
              </a:endParaRPr>
            </a:p>
          </p:txBody>
        </p:sp>
        <p:sp>
          <p:nvSpPr>
            <p:cNvPr id="683" name="Rectangle 649"/>
            <p:cNvSpPr>
              <a:spLocks noChangeArrowheads="1"/>
            </p:cNvSpPr>
            <p:nvPr/>
          </p:nvSpPr>
          <p:spPr bwMode="auto">
            <a:xfrm>
              <a:off x="2230" y="306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84" name="Rectangle 650"/>
            <p:cNvSpPr>
              <a:spLocks noChangeArrowheads="1"/>
            </p:cNvSpPr>
            <p:nvPr/>
          </p:nvSpPr>
          <p:spPr bwMode="auto">
            <a:xfrm>
              <a:off x="1888" y="3063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85" name="Rectangle 651"/>
            <p:cNvSpPr>
              <a:spLocks noChangeArrowheads="1"/>
            </p:cNvSpPr>
            <p:nvPr/>
          </p:nvSpPr>
          <p:spPr bwMode="auto">
            <a:xfrm>
              <a:off x="1512" y="3068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86" name="Rectangle 652"/>
            <p:cNvSpPr>
              <a:spLocks noChangeArrowheads="1"/>
            </p:cNvSpPr>
            <p:nvPr/>
          </p:nvSpPr>
          <p:spPr bwMode="auto">
            <a:xfrm>
              <a:off x="1160" y="3070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sp>
        <p:nvSpPr>
          <p:cNvPr id="687" name="Rectangle 653"/>
          <p:cNvSpPr>
            <a:spLocks noChangeArrowheads="1"/>
          </p:cNvSpPr>
          <p:nvPr/>
        </p:nvSpPr>
        <p:spPr bwMode="auto">
          <a:xfrm>
            <a:off x="7188456" y="6192138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 sz="20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688" name="Group 685"/>
          <p:cNvGrpSpPr>
            <a:grpSpLocks/>
          </p:cNvGrpSpPr>
          <p:nvPr/>
        </p:nvGrpSpPr>
        <p:grpSpPr bwMode="auto">
          <a:xfrm>
            <a:off x="1673481" y="6185809"/>
            <a:ext cx="5773739" cy="274611"/>
            <a:chOff x="1175" y="3240"/>
            <a:chExt cx="3635" cy="63"/>
          </a:xfrm>
        </p:grpSpPr>
        <p:sp>
          <p:nvSpPr>
            <p:cNvPr id="689" name="Rectangle 654"/>
            <p:cNvSpPr>
              <a:spLocks noChangeArrowheads="1"/>
            </p:cNvSpPr>
            <p:nvPr/>
          </p:nvSpPr>
          <p:spPr bwMode="auto">
            <a:xfrm>
              <a:off x="2606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</a:p>
          </p:txBody>
        </p:sp>
        <p:sp>
          <p:nvSpPr>
            <p:cNvPr id="690" name="Rectangle 655"/>
            <p:cNvSpPr>
              <a:spLocks noChangeArrowheads="1"/>
            </p:cNvSpPr>
            <p:nvPr/>
          </p:nvSpPr>
          <p:spPr bwMode="auto">
            <a:xfrm>
              <a:off x="2962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1" name="Rectangle 656"/>
            <p:cNvSpPr>
              <a:spLocks noChangeArrowheads="1"/>
            </p:cNvSpPr>
            <p:nvPr/>
          </p:nvSpPr>
          <p:spPr bwMode="auto">
            <a:xfrm>
              <a:off x="3317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2" name="Rectangle 657"/>
            <p:cNvSpPr>
              <a:spLocks noChangeArrowheads="1"/>
            </p:cNvSpPr>
            <p:nvPr/>
          </p:nvSpPr>
          <p:spPr bwMode="auto">
            <a:xfrm>
              <a:off x="3673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3" name="Rectangle 658"/>
            <p:cNvSpPr>
              <a:spLocks noChangeArrowheads="1"/>
            </p:cNvSpPr>
            <p:nvPr/>
          </p:nvSpPr>
          <p:spPr bwMode="auto">
            <a:xfrm>
              <a:off x="4027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4" name="Rectangle 659"/>
            <p:cNvSpPr>
              <a:spLocks noChangeArrowheads="1"/>
            </p:cNvSpPr>
            <p:nvPr/>
          </p:nvSpPr>
          <p:spPr bwMode="auto">
            <a:xfrm>
              <a:off x="4382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5" name="Rectangle 660"/>
            <p:cNvSpPr>
              <a:spLocks noChangeArrowheads="1"/>
            </p:cNvSpPr>
            <p:nvPr/>
          </p:nvSpPr>
          <p:spPr bwMode="auto">
            <a:xfrm>
              <a:off x="4738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6" name="Rectangle 661"/>
            <p:cNvSpPr>
              <a:spLocks noChangeArrowheads="1"/>
            </p:cNvSpPr>
            <p:nvPr/>
          </p:nvSpPr>
          <p:spPr bwMode="auto">
            <a:xfrm>
              <a:off x="2245" y="3240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7" name="Rectangle 662"/>
            <p:cNvSpPr>
              <a:spLocks noChangeArrowheads="1"/>
            </p:cNvSpPr>
            <p:nvPr/>
          </p:nvSpPr>
          <p:spPr bwMode="auto">
            <a:xfrm>
              <a:off x="1903" y="3240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8" name="Rectangle 663"/>
            <p:cNvSpPr>
              <a:spLocks noChangeArrowheads="1"/>
            </p:cNvSpPr>
            <p:nvPr/>
          </p:nvSpPr>
          <p:spPr bwMode="auto">
            <a:xfrm>
              <a:off x="1527" y="3245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699" name="Rectangle 664"/>
            <p:cNvSpPr>
              <a:spLocks noChangeArrowheads="1"/>
            </p:cNvSpPr>
            <p:nvPr/>
          </p:nvSpPr>
          <p:spPr bwMode="auto">
            <a:xfrm>
              <a:off x="1175" y="3247"/>
              <a:ext cx="72" cy="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grpSp>
        <p:nvGrpSpPr>
          <p:cNvPr id="700" name="Group 686"/>
          <p:cNvGrpSpPr>
            <a:grpSpLocks/>
          </p:cNvGrpSpPr>
          <p:nvPr/>
        </p:nvGrpSpPr>
        <p:grpSpPr bwMode="auto">
          <a:xfrm>
            <a:off x="1636968" y="6465184"/>
            <a:ext cx="5811840" cy="279973"/>
            <a:chOff x="1152" y="3416"/>
            <a:chExt cx="3659" cy="66"/>
          </a:xfrm>
        </p:grpSpPr>
        <p:sp>
          <p:nvSpPr>
            <p:cNvPr id="701" name="Rectangle 665"/>
            <p:cNvSpPr>
              <a:spLocks noChangeArrowheads="1"/>
            </p:cNvSpPr>
            <p:nvPr/>
          </p:nvSpPr>
          <p:spPr bwMode="auto">
            <a:xfrm>
              <a:off x="2963" y="3422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</a:p>
          </p:txBody>
        </p:sp>
        <p:sp>
          <p:nvSpPr>
            <p:cNvPr id="702" name="Rectangle 666"/>
            <p:cNvSpPr>
              <a:spLocks noChangeArrowheads="1"/>
            </p:cNvSpPr>
            <p:nvPr/>
          </p:nvSpPr>
          <p:spPr bwMode="auto">
            <a:xfrm>
              <a:off x="3319" y="3422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03" name="Rectangle 667"/>
            <p:cNvSpPr>
              <a:spLocks noChangeArrowheads="1"/>
            </p:cNvSpPr>
            <p:nvPr/>
          </p:nvSpPr>
          <p:spPr bwMode="auto">
            <a:xfrm>
              <a:off x="3674" y="3422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04" name="Rectangle 668"/>
            <p:cNvSpPr>
              <a:spLocks noChangeArrowheads="1"/>
            </p:cNvSpPr>
            <p:nvPr/>
          </p:nvSpPr>
          <p:spPr bwMode="auto">
            <a:xfrm>
              <a:off x="4030" y="3422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05" name="Rectangle 669"/>
            <p:cNvSpPr>
              <a:spLocks noChangeArrowheads="1"/>
            </p:cNvSpPr>
            <p:nvPr/>
          </p:nvSpPr>
          <p:spPr bwMode="auto">
            <a:xfrm>
              <a:off x="4384" y="3422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06" name="Rectangle 670"/>
            <p:cNvSpPr>
              <a:spLocks noChangeArrowheads="1"/>
            </p:cNvSpPr>
            <p:nvPr/>
          </p:nvSpPr>
          <p:spPr bwMode="auto">
            <a:xfrm>
              <a:off x="4739" y="3422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07" name="Rectangle 672"/>
            <p:cNvSpPr>
              <a:spLocks noChangeArrowheads="1"/>
            </p:cNvSpPr>
            <p:nvPr/>
          </p:nvSpPr>
          <p:spPr bwMode="auto">
            <a:xfrm>
              <a:off x="2602" y="3417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08" name="Rectangle 673"/>
            <p:cNvSpPr>
              <a:spLocks noChangeArrowheads="1"/>
            </p:cNvSpPr>
            <p:nvPr/>
          </p:nvSpPr>
          <p:spPr bwMode="auto">
            <a:xfrm>
              <a:off x="2260" y="3417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1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09" name="Rectangle 674"/>
            <p:cNvSpPr>
              <a:spLocks noChangeArrowheads="1"/>
            </p:cNvSpPr>
            <p:nvPr/>
          </p:nvSpPr>
          <p:spPr bwMode="auto">
            <a:xfrm>
              <a:off x="1884" y="3422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10" name="Rectangle 675"/>
            <p:cNvSpPr>
              <a:spLocks noChangeArrowheads="1"/>
            </p:cNvSpPr>
            <p:nvPr/>
          </p:nvSpPr>
          <p:spPr bwMode="auto">
            <a:xfrm>
              <a:off x="1532" y="3424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  <p:sp>
          <p:nvSpPr>
            <p:cNvPr id="711" name="Rectangle 676"/>
            <p:cNvSpPr>
              <a:spLocks noChangeArrowheads="1"/>
            </p:cNvSpPr>
            <p:nvPr/>
          </p:nvSpPr>
          <p:spPr bwMode="auto">
            <a:xfrm>
              <a:off x="1152" y="3416"/>
              <a:ext cx="7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pt-BR" sz="1600" b="1">
                  <a:solidFill>
                    <a:srgbClr val="000066"/>
                  </a:solidFill>
                  <a:latin typeface="+mn-lt"/>
                </a:rPr>
                <a:t>0</a:t>
              </a:r>
              <a:endParaRPr lang="pt-BR" sz="2000">
                <a:solidFill>
                  <a:srgbClr val="000066"/>
                </a:solidFill>
                <a:latin typeface="+mn-lt"/>
              </a:endParaRPr>
            </a:p>
          </p:txBody>
        </p:sp>
      </p:grpSp>
      <p:sp>
        <p:nvSpPr>
          <p:cNvPr id="712" name="Rectangle 677"/>
          <p:cNvSpPr>
            <a:spLocks noChangeArrowheads="1"/>
          </p:cNvSpPr>
          <p:nvPr/>
        </p:nvSpPr>
        <p:spPr bwMode="auto">
          <a:xfrm>
            <a:off x="103390" y="2559956"/>
            <a:ext cx="3406702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+mn-lt"/>
              </a:rPr>
              <a:t>135 </a:t>
            </a:r>
            <a:r>
              <a:rPr lang="pt-BR" sz="3200" dirty="0">
                <a:solidFill>
                  <a:srgbClr val="000000"/>
                </a:solidFill>
                <a:latin typeface="+mn-lt"/>
                <a:sym typeface="Wingdings" charset="2"/>
              </a:rPr>
              <a:t></a:t>
            </a:r>
            <a:r>
              <a:rPr lang="pt-BR" sz="3200" dirty="0">
                <a:solidFill>
                  <a:srgbClr val="000000"/>
                </a:solidFill>
                <a:latin typeface="+mn-lt"/>
              </a:rPr>
              <a:t> 100 00111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97631" y="794985"/>
            <a:ext cx="108880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716" name="Rectangle 4"/>
          <p:cNvSpPr>
            <a:spLocks noChangeArrowheads="1"/>
          </p:cNvSpPr>
          <p:nvPr/>
        </p:nvSpPr>
        <p:spPr bwMode="auto">
          <a:xfrm>
            <a:off x="6283664" y="1825217"/>
            <a:ext cx="1362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 dirty="0" err="1">
                <a:solidFill>
                  <a:srgbClr val="0000FF"/>
                </a:solidFill>
                <a:latin typeface="+mn-lt"/>
              </a:rPr>
              <a:t>P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17" name="Rectangle 5"/>
          <p:cNvSpPr>
            <a:spLocks noChangeArrowheads="1"/>
          </p:cNvSpPr>
          <p:nvPr/>
        </p:nvSpPr>
        <p:spPr bwMode="auto">
          <a:xfrm>
            <a:off x="7416977" y="1836221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+mn-lt"/>
              </a:rPr>
              <a:t>A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18" name="Grupo 717"/>
          <p:cNvGrpSpPr/>
          <p:nvPr/>
        </p:nvGrpSpPr>
        <p:grpSpPr>
          <a:xfrm>
            <a:off x="4040445" y="1081375"/>
            <a:ext cx="4271548" cy="2199290"/>
            <a:chOff x="2044411" y="2045616"/>
            <a:chExt cx="4271548" cy="2199290"/>
          </a:xfrm>
        </p:grpSpPr>
        <p:sp>
          <p:nvSpPr>
            <p:cNvPr id="719" name="Freeform 25"/>
            <p:cNvSpPr>
              <a:spLocks/>
            </p:cNvSpPr>
            <p:nvPr/>
          </p:nvSpPr>
          <p:spPr bwMode="auto">
            <a:xfrm>
              <a:off x="2916108" y="3557568"/>
              <a:ext cx="890244" cy="168283"/>
            </a:xfrm>
            <a:custGeom>
              <a:avLst/>
              <a:gdLst>
                <a:gd name="T0" fmla="*/ 768 w 769"/>
                <a:gd name="T1" fmla="*/ 232 h 233"/>
                <a:gd name="T2" fmla="*/ 768 w 769"/>
                <a:gd name="T3" fmla="*/ 0 h 233"/>
                <a:gd name="T4" fmla="*/ 0 w 769"/>
                <a:gd name="T5" fmla="*/ 0 h 233"/>
                <a:gd name="connsiteX0" fmla="*/ 9987 w 9987"/>
                <a:gd name="connsiteY0" fmla="*/ 6820 h 6820"/>
                <a:gd name="connsiteX1" fmla="*/ 9987 w 9987"/>
                <a:gd name="connsiteY1" fmla="*/ 0 h 6820"/>
                <a:gd name="connsiteX2" fmla="*/ 0 w 9987"/>
                <a:gd name="connsiteY2" fmla="*/ 0 h 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7" h="6820">
                  <a:moveTo>
                    <a:pt x="9987" y="6820"/>
                  </a:moveTo>
                  <a:lnTo>
                    <a:pt x="9987" y="0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20" name="Freeform 12"/>
            <p:cNvSpPr>
              <a:spLocks/>
            </p:cNvSpPr>
            <p:nvPr/>
          </p:nvSpPr>
          <p:spPr bwMode="auto">
            <a:xfrm>
              <a:off x="2600813" y="2763253"/>
              <a:ext cx="1225245" cy="291970"/>
            </a:xfrm>
            <a:custGeom>
              <a:avLst/>
              <a:gdLst>
                <a:gd name="T0" fmla="*/ 1056 w 1057"/>
                <a:gd name="T1" fmla="*/ 0 h 297"/>
                <a:gd name="T2" fmla="*/ 1056 w 1057"/>
                <a:gd name="T3" fmla="*/ 296 h 297"/>
                <a:gd name="T4" fmla="*/ 0 w 1057"/>
                <a:gd name="T5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7" h="297">
                  <a:moveTo>
                    <a:pt x="1056" y="0"/>
                  </a:moveTo>
                  <a:lnTo>
                    <a:pt x="1056" y="296"/>
                  </a:lnTo>
                  <a:lnTo>
                    <a:pt x="0" y="296"/>
                  </a:ln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21" name="Rectangle 17"/>
            <p:cNvSpPr>
              <a:spLocks noChangeArrowheads="1"/>
            </p:cNvSpPr>
            <p:nvPr/>
          </p:nvSpPr>
          <p:spPr bwMode="auto">
            <a:xfrm>
              <a:off x="3418030" y="2568606"/>
              <a:ext cx="2897929" cy="2044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22" name="Rectangle 4"/>
            <p:cNvSpPr>
              <a:spLocks noChangeArrowheads="1"/>
            </p:cNvSpPr>
            <p:nvPr/>
          </p:nvSpPr>
          <p:spPr bwMode="auto">
            <a:xfrm>
              <a:off x="3161852" y="3732730"/>
              <a:ext cx="1409553" cy="2044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23" name="Rectangle 5"/>
            <p:cNvSpPr>
              <a:spLocks noChangeArrowheads="1"/>
            </p:cNvSpPr>
            <p:nvPr/>
          </p:nvSpPr>
          <p:spPr bwMode="auto">
            <a:xfrm>
              <a:off x="4148781" y="2320875"/>
              <a:ext cx="1519885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pt-BR" altLang="pt-BR" sz="1000" b="1" dirty="0" err="1">
                  <a:latin typeface="Arial" charset="0"/>
                </a:rPr>
                <a:t>regP</a:t>
              </a:r>
              <a:r>
                <a:rPr lang="pt-BR" altLang="pt-BR" sz="1000" dirty="0">
                  <a:latin typeface="Arial" charset="0"/>
                </a:rPr>
                <a:t> :  </a:t>
              </a:r>
              <a:r>
                <a:rPr lang="pt-BR" altLang="pt-BR" sz="1000" dirty="0" err="1">
                  <a:latin typeface="Arial" charset="0"/>
                </a:rPr>
                <a:t>n</a:t>
              </a:r>
              <a:r>
                <a:rPr lang="pt-BR" altLang="pt-BR" sz="1000" dirty="0">
                  <a:latin typeface="Arial" charset="0"/>
                </a:rPr>
                <a:t>*2 bits +1</a:t>
              </a:r>
            </a:p>
          </p:txBody>
        </p:sp>
        <p:sp>
          <p:nvSpPr>
            <p:cNvPr id="724" name="Rectangle 6"/>
            <p:cNvSpPr>
              <a:spLocks noChangeArrowheads="1"/>
            </p:cNvSpPr>
            <p:nvPr/>
          </p:nvSpPr>
          <p:spPr bwMode="auto">
            <a:xfrm>
              <a:off x="3697390" y="3732730"/>
              <a:ext cx="256177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>
                  <a:latin typeface="Arial" charset="0"/>
                </a:rPr>
                <a:t>B</a:t>
              </a:r>
              <a:endParaRPr lang="pt-BR" altLang="pt-BR" sz="1000">
                <a:latin typeface="Arial" charset="0"/>
              </a:endParaRPr>
            </a:p>
          </p:txBody>
        </p:sp>
        <p:sp>
          <p:nvSpPr>
            <p:cNvPr id="725" name="Line 7"/>
            <p:cNvSpPr>
              <a:spLocks noChangeShapeType="1"/>
            </p:cNvSpPr>
            <p:nvPr/>
          </p:nvSpPr>
          <p:spPr bwMode="auto">
            <a:xfrm>
              <a:off x="3173444" y="4023717"/>
              <a:ext cx="13933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26" name="Line 8"/>
            <p:cNvSpPr>
              <a:spLocks noChangeShapeType="1"/>
            </p:cNvSpPr>
            <p:nvPr/>
          </p:nvSpPr>
          <p:spPr bwMode="auto">
            <a:xfrm>
              <a:off x="4576042" y="3979479"/>
              <a:ext cx="0" cy="894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27" name="Line 9"/>
            <p:cNvSpPr>
              <a:spLocks noChangeShapeType="1"/>
            </p:cNvSpPr>
            <p:nvPr/>
          </p:nvSpPr>
          <p:spPr bwMode="auto">
            <a:xfrm>
              <a:off x="3157216" y="3979479"/>
              <a:ext cx="0" cy="894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28" name="Rectangle 21"/>
            <p:cNvSpPr>
              <a:spLocks noChangeArrowheads="1"/>
            </p:cNvSpPr>
            <p:nvPr/>
          </p:nvSpPr>
          <p:spPr bwMode="auto">
            <a:xfrm>
              <a:off x="3507286" y="4001106"/>
              <a:ext cx="834604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>
                  <a:latin typeface="Arial" charset="0"/>
                </a:rPr>
                <a:t>n+1bits</a:t>
              </a:r>
            </a:p>
          </p:txBody>
        </p:sp>
        <p:sp>
          <p:nvSpPr>
            <p:cNvPr id="729" name="Line 10"/>
            <p:cNvSpPr>
              <a:spLocks noChangeShapeType="1"/>
            </p:cNvSpPr>
            <p:nvPr/>
          </p:nvSpPr>
          <p:spPr bwMode="auto">
            <a:xfrm>
              <a:off x="4341889" y="2297280"/>
              <a:ext cx="11336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30" name="Rectangle 11"/>
            <p:cNvSpPr>
              <a:spLocks noChangeArrowheads="1"/>
            </p:cNvSpPr>
            <p:nvPr/>
          </p:nvSpPr>
          <p:spPr bwMode="auto">
            <a:xfrm>
              <a:off x="4292045" y="2045616"/>
              <a:ext cx="1458238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>
                  <a:latin typeface="Arial" charset="0"/>
                </a:rPr>
                <a:t>Deslocamento</a:t>
              </a:r>
            </a:p>
          </p:txBody>
        </p:sp>
        <p:sp>
          <p:nvSpPr>
            <p:cNvPr id="731" name="Line 15"/>
            <p:cNvSpPr>
              <a:spLocks noChangeShapeType="1"/>
            </p:cNvSpPr>
            <p:nvPr/>
          </p:nvSpPr>
          <p:spPr bwMode="auto">
            <a:xfrm>
              <a:off x="6230179" y="2773082"/>
              <a:ext cx="0" cy="653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32" name="Line 16"/>
            <p:cNvSpPr>
              <a:spLocks noChangeShapeType="1"/>
            </p:cNvSpPr>
            <p:nvPr/>
          </p:nvSpPr>
          <p:spPr bwMode="auto">
            <a:xfrm>
              <a:off x="2925381" y="3426380"/>
              <a:ext cx="33047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33" name="Freeform 26"/>
            <p:cNvSpPr>
              <a:spLocks/>
            </p:cNvSpPr>
            <p:nvPr/>
          </p:nvSpPr>
          <p:spPr bwMode="auto">
            <a:xfrm>
              <a:off x="2044411" y="2365829"/>
              <a:ext cx="1765568" cy="900752"/>
            </a:xfrm>
            <a:custGeom>
              <a:avLst/>
              <a:gdLst>
                <a:gd name="T0" fmla="*/ 400 w 3800"/>
                <a:gd name="T1" fmla="*/ 2740 h 2740"/>
                <a:gd name="T2" fmla="*/ 0 w 3800"/>
                <a:gd name="T3" fmla="*/ 2740 h 2740"/>
                <a:gd name="T4" fmla="*/ 0 w 3800"/>
                <a:gd name="T5" fmla="*/ 0 h 2740"/>
                <a:gd name="T6" fmla="*/ 3800 w 3800"/>
                <a:gd name="T7" fmla="*/ 0 h 2740"/>
                <a:gd name="T8" fmla="*/ 3795 w 3800"/>
                <a:gd name="T9" fmla="*/ 954 h 2740"/>
                <a:gd name="connsiteX0" fmla="*/ 1053 w 10014"/>
                <a:gd name="connsiteY0" fmla="*/ 10000 h 10000"/>
                <a:gd name="connsiteX1" fmla="*/ 0 w 10014"/>
                <a:gd name="connsiteY1" fmla="*/ 10000 h 10000"/>
                <a:gd name="connsiteX2" fmla="*/ 0 w 10014"/>
                <a:gd name="connsiteY2" fmla="*/ 0 h 10000"/>
                <a:gd name="connsiteX3" fmla="*/ 10000 w 10014"/>
                <a:gd name="connsiteY3" fmla="*/ 0 h 10000"/>
                <a:gd name="connsiteX4" fmla="*/ 10014 w 10014"/>
                <a:gd name="connsiteY4" fmla="*/ 21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4" h="10000">
                  <a:moveTo>
                    <a:pt x="1053" y="10000"/>
                  </a:moveTo>
                  <a:lnTo>
                    <a:pt x="0" y="10000"/>
                  </a:lnTo>
                  <a:lnTo>
                    <a:pt x="0" y="0"/>
                  </a:lnTo>
                  <a:lnTo>
                    <a:pt x="10000" y="0"/>
                  </a:lnTo>
                  <a:cubicBezTo>
                    <a:pt x="9996" y="1161"/>
                    <a:pt x="10018" y="1032"/>
                    <a:pt x="10014" y="21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34" name="AutoShape 13"/>
            <p:cNvSpPr>
              <a:spLocks noChangeArrowheads="1"/>
            </p:cNvSpPr>
            <p:nvPr/>
          </p:nvSpPr>
          <p:spPr bwMode="auto">
            <a:xfrm rot="10800000">
              <a:off x="2614723" y="3391430"/>
              <a:ext cx="310658" cy="23986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grpSp>
          <p:nvGrpSpPr>
            <p:cNvPr id="735" name="Group 1"/>
            <p:cNvGrpSpPr>
              <a:grpSpLocks/>
            </p:cNvGrpSpPr>
            <p:nvPr/>
          </p:nvGrpSpPr>
          <p:grpSpPr bwMode="auto">
            <a:xfrm rot="10800000">
              <a:off x="2209593" y="2955934"/>
              <a:ext cx="399915" cy="673398"/>
              <a:chOff x="9689" y="9807"/>
              <a:chExt cx="512" cy="2385"/>
            </a:xfrm>
          </p:grpSpPr>
          <p:sp>
            <p:nvSpPr>
              <p:cNvPr id="743" name="Freeform 3"/>
              <p:cNvSpPr>
                <a:spLocks/>
              </p:cNvSpPr>
              <p:nvPr/>
            </p:nvSpPr>
            <p:spPr bwMode="auto">
              <a:xfrm rot="-5400000">
                <a:off x="9330" y="11322"/>
                <a:ext cx="1229" cy="512"/>
              </a:xfrm>
              <a:custGeom>
                <a:avLst/>
                <a:gdLst>
                  <a:gd name="T0" fmla="*/ 1260 w 1300"/>
                  <a:gd name="T1" fmla="*/ 220 h 760"/>
                  <a:gd name="T2" fmla="*/ 1060 w 1300"/>
                  <a:gd name="T3" fmla="*/ 0 h 760"/>
                  <a:gd name="T4" fmla="*/ 0 w 1300"/>
                  <a:gd name="T5" fmla="*/ 0 h 760"/>
                  <a:gd name="T6" fmla="*/ 439 w 1300"/>
                  <a:gd name="T7" fmla="*/ 760 h 760"/>
                  <a:gd name="T8" fmla="*/ 1300 w 1300"/>
                  <a:gd name="T9" fmla="*/ 7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0" h="760">
                    <a:moveTo>
                      <a:pt x="1260" y="220"/>
                    </a:moveTo>
                    <a:lnTo>
                      <a:pt x="1060" y="0"/>
                    </a:lnTo>
                    <a:lnTo>
                      <a:pt x="0" y="0"/>
                    </a:lnTo>
                    <a:lnTo>
                      <a:pt x="439" y="760"/>
                    </a:lnTo>
                    <a:lnTo>
                      <a:pt x="1300" y="76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00"/>
              </a:p>
            </p:txBody>
          </p:sp>
          <p:sp>
            <p:nvSpPr>
              <p:cNvPr id="744" name="Freeform 2"/>
              <p:cNvSpPr>
                <a:spLocks/>
              </p:cNvSpPr>
              <p:nvPr/>
            </p:nvSpPr>
            <p:spPr bwMode="auto">
              <a:xfrm rot="16200000" flipH="1">
                <a:off x="9330" y="10166"/>
                <a:ext cx="1229" cy="512"/>
              </a:xfrm>
              <a:custGeom>
                <a:avLst/>
                <a:gdLst>
                  <a:gd name="T0" fmla="*/ 1260 w 1300"/>
                  <a:gd name="T1" fmla="*/ 220 h 760"/>
                  <a:gd name="T2" fmla="*/ 1060 w 1300"/>
                  <a:gd name="T3" fmla="*/ 0 h 760"/>
                  <a:gd name="T4" fmla="*/ 0 w 1300"/>
                  <a:gd name="T5" fmla="*/ 0 h 760"/>
                  <a:gd name="T6" fmla="*/ 439 w 1300"/>
                  <a:gd name="T7" fmla="*/ 760 h 760"/>
                  <a:gd name="T8" fmla="*/ 1300 w 1300"/>
                  <a:gd name="T9" fmla="*/ 7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0" h="760">
                    <a:moveTo>
                      <a:pt x="1260" y="220"/>
                    </a:moveTo>
                    <a:lnTo>
                      <a:pt x="1060" y="0"/>
                    </a:lnTo>
                    <a:lnTo>
                      <a:pt x="0" y="0"/>
                    </a:lnTo>
                    <a:lnTo>
                      <a:pt x="439" y="760"/>
                    </a:lnTo>
                    <a:lnTo>
                      <a:pt x="1300" y="76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00"/>
              </a:p>
            </p:txBody>
          </p:sp>
        </p:grpSp>
        <p:sp>
          <p:nvSpPr>
            <p:cNvPr id="736" name="Rectangle 14"/>
            <p:cNvSpPr>
              <a:spLocks noChangeArrowheads="1"/>
            </p:cNvSpPr>
            <p:nvPr/>
          </p:nvSpPr>
          <p:spPr bwMode="auto">
            <a:xfrm>
              <a:off x="2194238" y="3063087"/>
              <a:ext cx="277042" cy="31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3200" b="1" dirty="0">
                  <a:latin typeface="Arial" charset="0"/>
                </a:rPr>
                <a:t>+</a:t>
              </a:r>
              <a:endParaRPr lang="pt-BR" altLang="pt-BR" sz="3200" dirty="0">
                <a:latin typeface="Arial" charset="0"/>
              </a:endParaRPr>
            </a:p>
          </p:txBody>
        </p:sp>
        <p:sp>
          <p:nvSpPr>
            <p:cNvPr id="737" name="Rectangle 23"/>
            <p:cNvSpPr>
              <a:spLocks noChangeArrowheads="1"/>
            </p:cNvSpPr>
            <p:nvPr/>
          </p:nvSpPr>
          <p:spPr bwMode="auto">
            <a:xfrm>
              <a:off x="4044752" y="3221361"/>
              <a:ext cx="871697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>
                  <a:latin typeface="Arial" charset="0"/>
                </a:rPr>
                <a:t>regP</a:t>
              </a:r>
              <a:r>
                <a:rPr lang="pt-BR" altLang="pt-BR" sz="1000" b="1" dirty="0">
                  <a:latin typeface="Arial" charset="0"/>
                </a:rPr>
                <a:t>(0)</a:t>
              </a:r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738" name="Text Box 24"/>
            <p:cNvSpPr txBox="1">
              <a:spLocks noChangeArrowheads="1"/>
            </p:cNvSpPr>
            <p:nvPr/>
          </p:nvSpPr>
          <p:spPr bwMode="auto">
            <a:xfrm>
              <a:off x="3433520" y="2598902"/>
              <a:ext cx="1383630" cy="129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 dirty="0" err="1">
                  <a:latin typeface="Arial" charset="0"/>
                </a:rPr>
                <a:t>regP</a:t>
              </a:r>
              <a:r>
                <a:rPr lang="pt-BR" altLang="pt-BR" sz="1000" b="1" dirty="0">
                  <a:latin typeface="Arial" charset="0"/>
                </a:rPr>
                <a:t>( </a:t>
              </a:r>
              <a:r>
                <a:rPr lang="pt-BR" altLang="pt-BR" sz="1000" b="1" dirty="0" err="1">
                  <a:latin typeface="Arial" charset="0"/>
                </a:rPr>
                <a:t>n</a:t>
              </a:r>
              <a:r>
                <a:rPr lang="pt-BR" altLang="pt-BR" sz="1000" b="1" dirty="0">
                  <a:latin typeface="Arial" charset="0"/>
                </a:rPr>
                <a:t>*2-1 </a:t>
              </a:r>
              <a:r>
                <a:rPr lang="pt-BR" altLang="pt-BR" sz="1000" b="1" dirty="0" err="1">
                  <a:latin typeface="Arial" charset="0"/>
                </a:rPr>
                <a:t>downto</a:t>
              </a:r>
              <a:r>
                <a:rPr lang="pt-BR" altLang="pt-BR" sz="1000" b="1" dirty="0">
                  <a:latin typeface="Arial" charset="0"/>
                </a:rPr>
                <a:t> </a:t>
              </a:r>
              <a:r>
                <a:rPr lang="pt-BR" altLang="pt-BR" sz="1000" b="1" dirty="0" err="1">
                  <a:latin typeface="Arial" charset="0"/>
                </a:rPr>
                <a:t>n</a:t>
              </a:r>
              <a:r>
                <a:rPr lang="pt-BR" altLang="pt-BR" sz="1000" b="1" dirty="0">
                  <a:latin typeface="Arial" charset="0"/>
                </a:rPr>
                <a:t>)</a:t>
              </a:r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739" name="Line 20"/>
            <p:cNvSpPr>
              <a:spLocks noChangeShapeType="1"/>
            </p:cNvSpPr>
            <p:nvPr/>
          </p:nvSpPr>
          <p:spPr bwMode="auto">
            <a:xfrm>
              <a:off x="4817150" y="2564675"/>
              <a:ext cx="0" cy="209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40" name="Text Box 19"/>
            <p:cNvSpPr txBox="1">
              <a:spLocks noChangeArrowheads="1"/>
            </p:cNvSpPr>
            <p:nvPr/>
          </p:nvSpPr>
          <p:spPr bwMode="auto">
            <a:xfrm>
              <a:off x="4981751" y="2593492"/>
              <a:ext cx="1209016" cy="11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 dirty="0" err="1">
                  <a:latin typeface="Arial" charset="0"/>
                </a:rPr>
                <a:t>regP</a:t>
              </a:r>
              <a:r>
                <a:rPr lang="pt-BR" altLang="pt-BR" sz="1000" b="1" dirty="0">
                  <a:latin typeface="Arial" charset="0"/>
                </a:rPr>
                <a:t>( n-1 </a:t>
              </a:r>
              <a:r>
                <a:rPr lang="pt-BR" altLang="pt-BR" sz="1000" b="1" dirty="0" err="1">
                  <a:latin typeface="Arial" charset="0"/>
                </a:rPr>
                <a:t>downto</a:t>
              </a:r>
              <a:r>
                <a:rPr lang="pt-BR" altLang="pt-BR" sz="1000" b="1" dirty="0">
                  <a:latin typeface="Arial" charset="0"/>
                </a:rPr>
                <a:t> 0)</a:t>
              </a:r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741" name="Rectangle 27"/>
            <p:cNvSpPr>
              <a:spLocks noChangeArrowheads="1"/>
            </p:cNvSpPr>
            <p:nvPr/>
          </p:nvSpPr>
          <p:spPr bwMode="auto">
            <a:xfrm>
              <a:off x="3157215" y="2568606"/>
              <a:ext cx="268559" cy="2054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pt-BR" sz="1000">
                  <a:latin typeface="+mj-lt"/>
                </a:rPr>
                <a:t>cout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742" name="Rectangle 27"/>
            <p:cNvSpPr>
              <a:spLocks noChangeArrowheads="1"/>
            </p:cNvSpPr>
            <p:nvPr/>
          </p:nvSpPr>
          <p:spPr bwMode="auto">
            <a:xfrm>
              <a:off x="3164962" y="3733833"/>
              <a:ext cx="122293" cy="2054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000">
                  <a:latin typeface="+mj-lt"/>
                </a:rPr>
                <a:t>0</a:t>
              </a:r>
              <a:endParaRPr lang="pt-BR" sz="1000" dirty="0">
                <a:latin typeface="+mj-lt"/>
              </a:endParaRPr>
            </a:p>
          </p:txBody>
        </p:sp>
      </p:grpSp>
      <p:sp>
        <p:nvSpPr>
          <p:cNvPr id="745" name="Rectangle 4"/>
          <p:cNvSpPr>
            <a:spLocks noChangeArrowheads="1"/>
          </p:cNvSpPr>
          <p:nvPr/>
        </p:nvSpPr>
        <p:spPr bwMode="auto">
          <a:xfrm>
            <a:off x="1529600" y="3328292"/>
            <a:ext cx="4328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pt-BR" sz="1600" b="1">
                <a:solidFill>
                  <a:srgbClr val="0000FF"/>
                </a:solidFill>
                <a:latin typeface="+mn-lt"/>
              </a:rPr>
              <a:t>cout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0" y="-76009"/>
            <a:ext cx="9144000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3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Multiplicador Serial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6378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1656837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altLang="pt-BR" sz="1800">
                <a:latin typeface="Arial" charset="0"/>
              </a:rPr>
              <a:t>    </a:t>
            </a:r>
          </a:p>
        </p:txBody>
      </p:sp>
      <p:sp>
        <p:nvSpPr>
          <p:cNvPr id="716" name="Oval 715"/>
          <p:cNvSpPr/>
          <p:nvPr/>
        </p:nvSpPr>
        <p:spPr bwMode="auto">
          <a:xfrm>
            <a:off x="773308" y="1863988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err="1">
                <a:latin typeface="+mn-lt"/>
              </a:rPr>
              <a:t>init</a:t>
            </a:r>
            <a:endParaRPr lang="pt-BR" sz="1600" b="1" dirty="0">
              <a:latin typeface="+mn-lt"/>
            </a:endParaRPr>
          </a:p>
        </p:txBody>
      </p:sp>
      <p:sp>
        <p:nvSpPr>
          <p:cNvPr id="718" name="Oval 717"/>
          <p:cNvSpPr/>
          <p:nvPr/>
        </p:nvSpPr>
        <p:spPr bwMode="auto">
          <a:xfrm>
            <a:off x="923710" y="3032995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sum</a:t>
            </a:r>
          </a:p>
        </p:txBody>
      </p:sp>
      <p:cxnSp>
        <p:nvCxnSpPr>
          <p:cNvPr id="720" name="Conector em Curva 719"/>
          <p:cNvCxnSpPr>
            <a:stCxn id="716" idx="4"/>
            <a:endCxn id="718" idx="0"/>
          </p:cNvCxnSpPr>
          <p:nvPr/>
        </p:nvCxnSpPr>
        <p:spPr bwMode="auto">
          <a:xfrm rot="16200000" flipH="1">
            <a:off x="887031" y="2681402"/>
            <a:ext cx="552779" cy="1504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4" name="CaixaDeTexto 723"/>
          <p:cNvSpPr txBox="1"/>
          <p:nvPr/>
        </p:nvSpPr>
        <p:spPr>
          <a:xfrm>
            <a:off x="1228877" y="2598951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+mn-lt"/>
              </a:rPr>
              <a:t>start=1</a:t>
            </a:r>
            <a:endParaRPr lang="pt-BR" sz="1600" dirty="0">
              <a:latin typeface="+mn-lt"/>
            </a:endParaRPr>
          </a:p>
        </p:txBody>
      </p:sp>
      <p:cxnSp>
        <p:nvCxnSpPr>
          <p:cNvPr id="726" name="Conector em Curva 725"/>
          <p:cNvCxnSpPr>
            <a:stCxn id="716" idx="0"/>
            <a:endCxn id="716" idx="5"/>
          </p:cNvCxnSpPr>
          <p:nvPr/>
        </p:nvCxnSpPr>
        <p:spPr bwMode="auto">
          <a:xfrm rot="16200000" flipH="1">
            <a:off x="936561" y="2015644"/>
            <a:ext cx="525982" cy="222674"/>
          </a:xfrm>
          <a:prstGeom prst="curvedConnector5">
            <a:avLst>
              <a:gd name="adj1" fmla="val -18371"/>
              <a:gd name="adj2" fmla="val 311817"/>
              <a:gd name="adj3" fmla="val 1094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0" name="CaixaDeTexto 729"/>
          <p:cNvSpPr txBox="1"/>
          <p:nvPr/>
        </p:nvSpPr>
        <p:spPr>
          <a:xfrm>
            <a:off x="1777367" y="1947580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start=0</a:t>
            </a:r>
          </a:p>
        </p:txBody>
      </p:sp>
      <p:sp>
        <p:nvSpPr>
          <p:cNvPr id="731" name="Oval 730"/>
          <p:cNvSpPr/>
          <p:nvPr/>
        </p:nvSpPr>
        <p:spPr bwMode="auto">
          <a:xfrm>
            <a:off x="1995070" y="3032995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shift</a:t>
            </a:r>
          </a:p>
        </p:txBody>
      </p:sp>
      <p:cxnSp>
        <p:nvCxnSpPr>
          <p:cNvPr id="732" name="Conector em Curva 731"/>
          <p:cNvCxnSpPr>
            <a:stCxn id="718" idx="6"/>
            <a:endCxn id="731" idx="2"/>
          </p:cNvCxnSpPr>
          <p:nvPr/>
        </p:nvCxnSpPr>
        <p:spPr bwMode="auto">
          <a:xfrm>
            <a:off x="1553526" y="3341106"/>
            <a:ext cx="44154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6" name="Oval 735"/>
          <p:cNvSpPr/>
          <p:nvPr/>
        </p:nvSpPr>
        <p:spPr bwMode="auto">
          <a:xfrm>
            <a:off x="3342358" y="3032995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fim</a:t>
            </a:r>
          </a:p>
        </p:txBody>
      </p:sp>
      <p:cxnSp>
        <p:nvCxnSpPr>
          <p:cNvPr id="737" name="Conector em Curva 736"/>
          <p:cNvCxnSpPr>
            <a:stCxn id="731" idx="6"/>
            <a:endCxn id="736" idx="2"/>
          </p:cNvCxnSpPr>
          <p:nvPr/>
        </p:nvCxnSpPr>
        <p:spPr bwMode="auto">
          <a:xfrm>
            <a:off x="2624886" y="3341106"/>
            <a:ext cx="717472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8" name="CaixaDeTexto 737"/>
          <p:cNvSpPr txBox="1"/>
          <p:nvPr/>
        </p:nvSpPr>
        <p:spPr>
          <a:xfrm>
            <a:off x="2585615" y="301450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n-lt"/>
              </a:rPr>
              <a:t>cont</a:t>
            </a:r>
            <a:r>
              <a:rPr lang="pt-BR" sz="1600" dirty="0">
                <a:latin typeface="+mn-lt"/>
              </a:rPr>
              <a:t>=0</a:t>
            </a:r>
          </a:p>
        </p:txBody>
      </p:sp>
      <p:cxnSp>
        <p:nvCxnSpPr>
          <p:cNvPr id="742" name="Conector em Curva 741"/>
          <p:cNvCxnSpPr>
            <a:stCxn id="731" idx="4"/>
            <a:endCxn id="718" idx="4"/>
          </p:cNvCxnSpPr>
          <p:nvPr/>
        </p:nvCxnSpPr>
        <p:spPr bwMode="auto">
          <a:xfrm rot="5400000">
            <a:off x="1774299" y="3113539"/>
            <a:ext cx="12700" cy="10713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6" name="CaixaDeTexto 745"/>
          <p:cNvSpPr txBox="1"/>
          <p:nvPr/>
        </p:nvSpPr>
        <p:spPr>
          <a:xfrm>
            <a:off x="1456057" y="3863446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n-lt"/>
              </a:rPr>
              <a:t>cont</a:t>
            </a:r>
            <a:r>
              <a:rPr lang="pt-BR" sz="1600" dirty="0">
                <a:latin typeface="+mn-lt"/>
              </a:rPr>
              <a:t>/=0</a:t>
            </a:r>
          </a:p>
        </p:txBody>
      </p:sp>
      <p:cxnSp>
        <p:nvCxnSpPr>
          <p:cNvPr id="747" name="Conector em Curva 746"/>
          <p:cNvCxnSpPr>
            <a:stCxn id="736" idx="4"/>
            <a:endCxn id="716" idx="2"/>
          </p:cNvCxnSpPr>
          <p:nvPr/>
        </p:nvCxnSpPr>
        <p:spPr bwMode="auto">
          <a:xfrm rot="5400000" flipH="1">
            <a:off x="1476727" y="1468683"/>
            <a:ext cx="1477118" cy="2883958"/>
          </a:xfrm>
          <a:prstGeom prst="curvedConnector4">
            <a:avLst>
              <a:gd name="adj1" fmla="val -50576"/>
              <a:gd name="adj2" fmla="val 1079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2" name="Text Box 2"/>
          <p:cNvSpPr txBox="1">
            <a:spLocks noChangeArrowheads="1"/>
          </p:cNvSpPr>
          <p:nvPr/>
        </p:nvSpPr>
        <p:spPr bwMode="auto">
          <a:xfrm>
            <a:off x="279138" y="1017272"/>
            <a:ext cx="2034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rgbClr val="3333CC"/>
                </a:solidFill>
                <a:latin typeface="+mn-lt"/>
              </a:rPr>
              <a:t>FSM:  controle </a:t>
            </a:r>
            <a:endParaRPr lang="pt-BR" sz="20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53" name="Grupo 752"/>
          <p:cNvGrpSpPr/>
          <p:nvPr/>
        </p:nvGrpSpPr>
        <p:grpSpPr>
          <a:xfrm>
            <a:off x="133566" y="4677172"/>
            <a:ext cx="4271548" cy="2199290"/>
            <a:chOff x="2044411" y="2045616"/>
            <a:chExt cx="4271548" cy="2199290"/>
          </a:xfrm>
        </p:grpSpPr>
        <p:sp>
          <p:nvSpPr>
            <p:cNvPr id="754" name="Freeform 25"/>
            <p:cNvSpPr>
              <a:spLocks/>
            </p:cNvSpPr>
            <p:nvPr/>
          </p:nvSpPr>
          <p:spPr bwMode="auto">
            <a:xfrm>
              <a:off x="2916108" y="3557568"/>
              <a:ext cx="890244" cy="168283"/>
            </a:xfrm>
            <a:custGeom>
              <a:avLst/>
              <a:gdLst>
                <a:gd name="T0" fmla="*/ 768 w 769"/>
                <a:gd name="T1" fmla="*/ 232 h 233"/>
                <a:gd name="T2" fmla="*/ 768 w 769"/>
                <a:gd name="T3" fmla="*/ 0 h 233"/>
                <a:gd name="T4" fmla="*/ 0 w 769"/>
                <a:gd name="T5" fmla="*/ 0 h 233"/>
                <a:gd name="connsiteX0" fmla="*/ 9987 w 9987"/>
                <a:gd name="connsiteY0" fmla="*/ 6820 h 6820"/>
                <a:gd name="connsiteX1" fmla="*/ 9987 w 9987"/>
                <a:gd name="connsiteY1" fmla="*/ 0 h 6820"/>
                <a:gd name="connsiteX2" fmla="*/ 0 w 9987"/>
                <a:gd name="connsiteY2" fmla="*/ 0 h 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87" h="6820">
                  <a:moveTo>
                    <a:pt x="9987" y="6820"/>
                  </a:moveTo>
                  <a:lnTo>
                    <a:pt x="9987" y="0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55" name="Freeform 12"/>
            <p:cNvSpPr>
              <a:spLocks/>
            </p:cNvSpPr>
            <p:nvPr/>
          </p:nvSpPr>
          <p:spPr bwMode="auto">
            <a:xfrm>
              <a:off x="2600813" y="2763253"/>
              <a:ext cx="1225245" cy="291970"/>
            </a:xfrm>
            <a:custGeom>
              <a:avLst/>
              <a:gdLst>
                <a:gd name="T0" fmla="*/ 1056 w 1057"/>
                <a:gd name="T1" fmla="*/ 0 h 297"/>
                <a:gd name="T2" fmla="*/ 1056 w 1057"/>
                <a:gd name="T3" fmla="*/ 296 h 297"/>
                <a:gd name="T4" fmla="*/ 0 w 1057"/>
                <a:gd name="T5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7" h="297">
                  <a:moveTo>
                    <a:pt x="1056" y="0"/>
                  </a:moveTo>
                  <a:lnTo>
                    <a:pt x="1056" y="296"/>
                  </a:lnTo>
                  <a:lnTo>
                    <a:pt x="0" y="296"/>
                  </a:ln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56" name="Rectangle 17"/>
            <p:cNvSpPr>
              <a:spLocks noChangeArrowheads="1"/>
            </p:cNvSpPr>
            <p:nvPr/>
          </p:nvSpPr>
          <p:spPr bwMode="auto">
            <a:xfrm>
              <a:off x="3418030" y="2568606"/>
              <a:ext cx="2897929" cy="2044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57" name="Rectangle 4"/>
            <p:cNvSpPr>
              <a:spLocks noChangeArrowheads="1"/>
            </p:cNvSpPr>
            <p:nvPr/>
          </p:nvSpPr>
          <p:spPr bwMode="auto">
            <a:xfrm>
              <a:off x="3161852" y="3732730"/>
              <a:ext cx="1409553" cy="20447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58" name="Rectangle 5"/>
            <p:cNvSpPr>
              <a:spLocks noChangeArrowheads="1"/>
            </p:cNvSpPr>
            <p:nvPr/>
          </p:nvSpPr>
          <p:spPr bwMode="auto">
            <a:xfrm>
              <a:off x="4148781" y="2320875"/>
              <a:ext cx="1519885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pt-BR" altLang="pt-BR" sz="1000" b="1" dirty="0" err="1">
                  <a:latin typeface="Arial" charset="0"/>
                </a:rPr>
                <a:t>regP</a:t>
              </a:r>
              <a:r>
                <a:rPr lang="pt-BR" altLang="pt-BR" sz="1000" dirty="0">
                  <a:latin typeface="Arial" charset="0"/>
                </a:rPr>
                <a:t> :  </a:t>
              </a:r>
              <a:r>
                <a:rPr lang="pt-BR" altLang="pt-BR" sz="1000" dirty="0" err="1">
                  <a:latin typeface="Arial" charset="0"/>
                </a:rPr>
                <a:t>n</a:t>
              </a:r>
              <a:r>
                <a:rPr lang="pt-BR" altLang="pt-BR" sz="1000" dirty="0">
                  <a:latin typeface="Arial" charset="0"/>
                </a:rPr>
                <a:t>*2 bits +1</a:t>
              </a:r>
            </a:p>
          </p:txBody>
        </p:sp>
        <p:sp>
          <p:nvSpPr>
            <p:cNvPr id="759" name="Rectangle 6"/>
            <p:cNvSpPr>
              <a:spLocks noChangeArrowheads="1"/>
            </p:cNvSpPr>
            <p:nvPr/>
          </p:nvSpPr>
          <p:spPr bwMode="auto">
            <a:xfrm>
              <a:off x="3697390" y="3732730"/>
              <a:ext cx="256177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>
                  <a:latin typeface="Arial" charset="0"/>
                </a:rPr>
                <a:t>B</a:t>
              </a:r>
              <a:endParaRPr lang="pt-BR" altLang="pt-BR" sz="1000">
                <a:latin typeface="Arial" charset="0"/>
              </a:endParaRPr>
            </a:p>
          </p:txBody>
        </p:sp>
        <p:sp>
          <p:nvSpPr>
            <p:cNvPr id="760" name="Line 7"/>
            <p:cNvSpPr>
              <a:spLocks noChangeShapeType="1"/>
            </p:cNvSpPr>
            <p:nvPr/>
          </p:nvSpPr>
          <p:spPr bwMode="auto">
            <a:xfrm>
              <a:off x="3173444" y="4023717"/>
              <a:ext cx="13933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61" name="Line 8"/>
            <p:cNvSpPr>
              <a:spLocks noChangeShapeType="1"/>
            </p:cNvSpPr>
            <p:nvPr/>
          </p:nvSpPr>
          <p:spPr bwMode="auto">
            <a:xfrm>
              <a:off x="4576042" y="3979479"/>
              <a:ext cx="0" cy="894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62" name="Line 9"/>
            <p:cNvSpPr>
              <a:spLocks noChangeShapeType="1"/>
            </p:cNvSpPr>
            <p:nvPr/>
          </p:nvSpPr>
          <p:spPr bwMode="auto">
            <a:xfrm>
              <a:off x="3157216" y="3979479"/>
              <a:ext cx="0" cy="894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63" name="Rectangle 21"/>
            <p:cNvSpPr>
              <a:spLocks noChangeArrowheads="1"/>
            </p:cNvSpPr>
            <p:nvPr/>
          </p:nvSpPr>
          <p:spPr bwMode="auto">
            <a:xfrm>
              <a:off x="3507286" y="4001106"/>
              <a:ext cx="834604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>
                  <a:latin typeface="Arial" charset="0"/>
                </a:rPr>
                <a:t>n+1bits</a:t>
              </a:r>
            </a:p>
          </p:txBody>
        </p:sp>
        <p:sp>
          <p:nvSpPr>
            <p:cNvPr id="764" name="Line 10"/>
            <p:cNvSpPr>
              <a:spLocks noChangeShapeType="1"/>
            </p:cNvSpPr>
            <p:nvPr/>
          </p:nvSpPr>
          <p:spPr bwMode="auto">
            <a:xfrm>
              <a:off x="4341889" y="2297280"/>
              <a:ext cx="11336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65" name="Rectangle 11"/>
            <p:cNvSpPr>
              <a:spLocks noChangeArrowheads="1"/>
            </p:cNvSpPr>
            <p:nvPr/>
          </p:nvSpPr>
          <p:spPr bwMode="auto">
            <a:xfrm>
              <a:off x="4292045" y="2045616"/>
              <a:ext cx="1458238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>
                  <a:latin typeface="Arial" charset="0"/>
                </a:rPr>
                <a:t>Deslocamento</a:t>
              </a:r>
            </a:p>
          </p:txBody>
        </p:sp>
        <p:sp>
          <p:nvSpPr>
            <p:cNvPr id="766" name="Line 15"/>
            <p:cNvSpPr>
              <a:spLocks noChangeShapeType="1"/>
            </p:cNvSpPr>
            <p:nvPr/>
          </p:nvSpPr>
          <p:spPr bwMode="auto">
            <a:xfrm>
              <a:off x="6230179" y="2773082"/>
              <a:ext cx="0" cy="653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67" name="Line 16"/>
            <p:cNvSpPr>
              <a:spLocks noChangeShapeType="1"/>
            </p:cNvSpPr>
            <p:nvPr/>
          </p:nvSpPr>
          <p:spPr bwMode="auto">
            <a:xfrm>
              <a:off x="2925381" y="3426380"/>
              <a:ext cx="33047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68" name="Freeform 26"/>
            <p:cNvSpPr>
              <a:spLocks/>
            </p:cNvSpPr>
            <p:nvPr/>
          </p:nvSpPr>
          <p:spPr bwMode="auto">
            <a:xfrm>
              <a:off x="2044411" y="2365829"/>
              <a:ext cx="1765568" cy="900752"/>
            </a:xfrm>
            <a:custGeom>
              <a:avLst/>
              <a:gdLst>
                <a:gd name="T0" fmla="*/ 400 w 3800"/>
                <a:gd name="T1" fmla="*/ 2740 h 2740"/>
                <a:gd name="T2" fmla="*/ 0 w 3800"/>
                <a:gd name="T3" fmla="*/ 2740 h 2740"/>
                <a:gd name="T4" fmla="*/ 0 w 3800"/>
                <a:gd name="T5" fmla="*/ 0 h 2740"/>
                <a:gd name="T6" fmla="*/ 3800 w 3800"/>
                <a:gd name="T7" fmla="*/ 0 h 2740"/>
                <a:gd name="T8" fmla="*/ 3795 w 3800"/>
                <a:gd name="T9" fmla="*/ 954 h 2740"/>
                <a:gd name="connsiteX0" fmla="*/ 1053 w 10014"/>
                <a:gd name="connsiteY0" fmla="*/ 10000 h 10000"/>
                <a:gd name="connsiteX1" fmla="*/ 0 w 10014"/>
                <a:gd name="connsiteY1" fmla="*/ 10000 h 10000"/>
                <a:gd name="connsiteX2" fmla="*/ 0 w 10014"/>
                <a:gd name="connsiteY2" fmla="*/ 0 h 10000"/>
                <a:gd name="connsiteX3" fmla="*/ 10000 w 10014"/>
                <a:gd name="connsiteY3" fmla="*/ 0 h 10000"/>
                <a:gd name="connsiteX4" fmla="*/ 10014 w 10014"/>
                <a:gd name="connsiteY4" fmla="*/ 21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4" h="10000">
                  <a:moveTo>
                    <a:pt x="1053" y="10000"/>
                  </a:moveTo>
                  <a:lnTo>
                    <a:pt x="0" y="10000"/>
                  </a:lnTo>
                  <a:lnTo>
                    <a:pt x="0" y="0"/>
                  </a:lnTo>
                  <a:lnTo>
                    <a:pt x="10000" y="0"/>
                  </a:lnTo>
                  <a:cubicBezTo>
                    <a:pt x="9996" y="1161"/>
                    <a:pt x="10018" y="1032"/>
                    <a:pt x="10014" y="2193"/>
                  </a:cubicBezTo>
                </a:path>
              </a:pathLst>
            </a:custGeom>
            <a:noFill/>
            <a:ln w="381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69" name="AutoShape 13"/>
            <p:cNvSpPr>
              <a:spLocks noChangeArrowheads="1"/>
            </p:cNvSpPr>
            <p:nvPr/>
          </p:nvSpPr>
          <p:spPr bwMode="auto">
            <a:xfrm rot="10800000">
              <a:off x="2614723" y="3391430"/>
              <a:ext cx="310658" cy="239869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grpSp>
          <p:nvGrpSpPr>
            <p:cNvPr id="770" name="Group 1"/>
            <p:cNvGrpSpPr>
              <a:grpSpLocks/>
            </p:cNvGrpSpPr>
            <p:nvPr/>
          </p:nvGrpSpPr>
          <p:grpSpPr bwMode="auto">
            <a:xfrm rot="10800000">
              <a:off x="2209593" y="2955934"/>
              <a:ext cx="399915" cy="673398"/>
              <a:chOff x="9689" y="9807"/>
              <a:chExt cx="512" cy="2385"/>
            </a:xfrm>
          </p:grpSpPr>
          <p:sp>
            <p:nvSpPr>
              <p:cNvPr id="778" name="Freeform 3"/>
              <p:cNvSpPr>
                <a:spLocks/>
              </p:cNvSpPr>
              <p:nvPr/>
            </p:nvSpPr>
            <p:spPr bwMode="auto">
              <a:xfrm rot="-5400000">
                <a:off x="9330" y="11322"/>
                <a:ext cx="1229" cy="512"/>
              </a:xfrm>
              <a:custGeom>
                <a:avLst/>
                <a:gdLst>
                  <a:gd name="T0" fmla="*/ 1260 w 1300"/>
                  <a:gd name="T1" fmla="*/ 220 h 760"/>
                  <a:gd name="T2" fmla="*/ 1060 w 1300"/>
                  <a:gd name="T3" fmla="*/ 0 h 760"/>
                  <a:gd name="T4" fmla="*/ 0 w 1300"/>
                  <a:gd name="T5" fmla="*/ 0 h 760"/>
                  <a:gd name="T6" fmla="*/ 439 w 1300"/>
                  <a:gd name="T7" fmla="*/ 760 h 760"/>
                  <a:gd name="T8" fmla="*/ 1300 w 1300"/>
                  <a:gd name="T9" fmla="*/ 7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0" h="760">
                    <a:moveTo>
                      <a:pt x="1260" y="220"/>
                    </a:moveTo>
                    <a:lnTo>
                      <a:pt x="1060" y="0"/>
                    </a:lnTo>
                    <a:lnTo>
                      <a:pt x="0" y="0"/>
                    </a:lnTo>
                    <a:lnTo>
                      <a:pt x="439" y="760"/>
                    </a:lnTo>
                    <a:lnTo>
                      <a:pt x="1300" y="76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00"/>
              </a:p>
            </p:txBody>
          </p:sp>
          <p:sp>
            <p:nvSpPr>
              <p:cNvPr id="779" name="Freeform 2"/>
              <p:cNvSpPr>
                <a:spLocks/>
              </p:cNvSpPr>
              <p:nvPr/>
            </p:nvSpPr>
            <p:spPr bwMode="auto">
              <a:xfrm rot="16200000" flipH="1">
                <a:off x="9330" y="10166"/>
                <a:ext cx="1229" cy="512"/>
              </a:xfrm>
              <a:custGeom>
                <a:avLst/>
                <a:gdLst>
                  <a:gd name="T0" fmla="*/ 1260 w 1300"/>
                  <a:gd name="T1" fmla="*/ 220 h 760"/>
                  <a:gd name="T2" fmla="*/ 1060 w 1300"/>
                  <a:gd name="T3" fmla="*/ 0 h 760"/>
                  <a:gd name="T4" fmla="*/ 0 w 1300"/>
                  <a:gd name="T5" fmla="*/ 0 h 760"/>
                  <a:gd name="T6" fmla="*/ 439 w 1300"/>
                  <a:gd name="T7" fmla="*/ 760 h 760"/>
                  <a:gd name="T8" fmla="*/ 1300 w 1300"/>
                  <a:gd name="T9" fmla="*/ 76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0" h="760">
                    <a:moveTo>
                      <a:pt x="1260" y="220"/>
                    </a:moveTo>
                    <a:lnTo>
                      <a:pt x="1060" y="0"/>
                    </a:lnTo>
                    <a:lnTo>
                      <a:pt x="0" y="0"/>
                    </a:lnTo>
                    <a:lnTo>
                      <a:pt x="439" y="760"/>
                    </a:lnTo>
                    <a:lnTo>
                      <a:pt x="1300" y="76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sz="1000"/>
              </a:p>
            </p:txBody>
          </p:sp>
        </p:grpSp>
        <p:sp>
          <p:nvSpPr>
            <p:cNvPr id="771" name="Rectangle 14"/>
            <p:cNvSpPr>
              <a:spLocks noChangeArrowheads="1"/>
            </p:cNvSpPr>
            <p:nvPr/>
          </p:nvSpPr>
          <p:spPr bwMode="auto">
            <a:xfrm>
              <a:off x="2194238" y="3063087"/>
              <a:ext cx="277042" cy="319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3200" b="1" dirty="0">
                  <a:latin typeface="Arial" charset="0"/>
                </a:rPr>
                <a:t>+</a:t>
              </a:r>
              <a:endParaRPr lang="pt-BR" altLang="pt-BR" sz="3200" dirty="0">
                <a:latin typeface="Arial" charset="0"/>
              </a:endParaRPr>
            </a:p>
          </p:txBody>
        </p:sp>
        <p:sp>
          <p:nvSpPr>
            <p:cNvPr id="772" name="Rectangle 23"/>
            <p:cNvSpPr>
              <a:spLocks noChangeArrowheads="1"/>
            </p:cNvSpPr>
            <p:nvPr/>
          </p:nvSpPr>
          <p:spPr bwMode="auto">
            <a:xfrm>
              <a:off x="4044752" y="3221361"/>
              <a:ext cx="871697" cy="24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>
                  <a:latin typeface="Arial" charset="0"/>
                </a:rPr>
                <a:t>regP</a:t>
              </a:r>
              <a:r>
                <a:rPr lang="pt-BR" altLang="pt-BR" sz="1000" b="1" dirty="0">
                  <a:latin typeface="Arial" charset="0"/>
                </a:rPr>
                <a:t>(0)</a:t>
              </a:r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773" name="Text Box 24"/>
            <p:cNvSpPr txBox="1">
              <a:spLocks noChangeArrowheads="1"/>
            </p:cNvSpPr>
            <p:nvPr/>
          </p:nvSpPr>
          <p:spPr bwMode="auto">
            <a:xfrm>
              <a:off x="3433520" y="2598902"/>
              <a:ext cx="1383630" cy="129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 dirty="0" err="1">
                  <a:latin typeface="Arial" charset="0"/>
                </a:rPr>
                <a:t>regP</a:t>
              </a:r>
              <a:r>
                <a:rPr lang="pt-BR" altLang="pt-BR" sz="1000" b="1" dirty="0">
                  <a:latin typeface="Arial" charset="0"/>
                </a:rPr>
                <a:t>( </a:t>
              </a:r>
              <a:r>
                <a:rPr lang="pt-BR" altLang="pt-BR" sz="1000" b="1" dirty="0" err="1">
                  <a:latin typeface="Arial" charset="0"/>
                </a:rPr>
                <a:t>n</a:t>
              </a:r>
              <a:r>
                <a:rPr lang="pt-BR" altLang="pt-BR" sz="1000" b="1" dirty="0">
                  <a:latin typeface="Arial" charset="0"/>
                </a:rPr>
                <a:t>*2-1 </a:t>
              </a:r>
              <a:r>
                <a:rPr lang="pt-BR" altLang="pt-BR" sz="1000" b="1" dirty="0" err="1">
                  <a:latin typeface="Arial" charset="0"/>
                </a:rPr>
                <a:t>downto</a:t>
              </a:r>
              <a:r>
                <a:rPr lang="pt-BR" altLang="pt-BR" sz="1000" b="1" dirty="0">
                  <a:latin typeface="Arial" charset="0"/>
                </a:rPr>
                <a:t> </a:t>
              </a:r>
              <a:r>
                <a:rPr lang="pt-BR" altLang="pt-BR" sz="1000" b="1" dirty="0" err="1">
                  <a:latin typeface="Arial" charset="0"/>
                </a:rPr>
                <a:t>n</a:t>
              </a:r>
              <a:r>
                <a:rPr lang="pt-BR" altLang="pt-BR" sz="1000" b="1" dirty="0">
                  <a:latin typeface="Arial" charset="0"/>
                </a:rPr>
                <a:t>)</a:t>
              </a:r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774" name="Line 20"/>
            <p:cNvSpPr>
              <a:spLocks noChangeShapeType="1"/>
            </p:cNvSpPr>
            <p:nvPr/>
          </p:nvSpPr>
          <p:spPr bwMode="auto">
            <a:xfrm>
              <a:off x="4817150" y="2564675"/>
              <a:ext cx="0" cy="209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000"/>
            </a:p>
          </p:txBody>
        </p:sp>
        <p:sp>
          <p:nvSpPr>
            <p:cNvPr id="775" name="Text Box 19"/>
            <p:cNvSpPr txBox="1">
              <a:spLocks noChangeArrowheads="1"/>
            </p:cNvSpPr>
            <p:nvPr/>
          </p:nvSpPr>
          <p:spPr bwMode="auto">
            <a:xfrm>
              <a:off x="4981751" y="2593492"/>
              <a:ext cx="1209016" cy="11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b="1" dirty="0" err="1">
                  <a:latin typeface="Arial" charset="0"/>
                </a:rPr>
                <a:t>regP</a:t>
              </a:r>
              <a:r>
                <a:rPr lang="pt-BR" altLang="pt-BR" sz="1000" b="1" dirty="0">
                  <a:latin typeface="Arial" charset="0"/>
                </a:rPr>
                <a:t>( n-1 </a:t>
              </a:r>
              <a:r>
                <a:rPr lang="pt-BR" altLang="pt-BR" sz="1000" b="1" dirty="0" err="1">
                  <a:latin typeface="Arial" charset="0"/>
                </a:rPr>
                <a:t>downto</a:t>
              </a:r>
              <a:r>
                <a:rPr lang="pt-BR" altLang="pt-BR" sz="1000" b="1" dirty="0">
                  <a:latin typeface="Arial" charset="0"/>
                </a:rPr>
                <a:t> 0)</a:t>
              </a:r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776" name="Rectangle 27"/>
            <p:cNvSpPr>
              <a:spLocks noChangeArrowheads="1"/>
            </p:cNvSpPr>
            <p:nvPr/>
          </p:nvSpPr>
          <p:spPr bwMode="auto">
            <a:xfrm>
              <a:off x="3157215" y="2568606"/>
              <a:ext cx="268559" cy="2054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pt-BR" sz="1000">
                  <a:latin typeface="+mj-lt"/>
                </a:rPr>
                <a:t>cout</a:t>
              </a:r>
              <a:endParaRPr lang="pt-BR" sz="1000" dirty="0">
                <a:latin typeface="+mj-lt"/>
              </a:endParaRPr>
            </a:p>
          </p:txBody>
        </p:sp>
        <p:sp>
          <p:nvSpPr>
            <p:cNvPr id="777" name="Rectangle 27"/>
            <p:cNvSpPr>
              <a:spLocks noChangeArrowheads="1"/>
            </p:cNvSpPr>
            <p:nvPr/>
          </p:nvSpPr>
          <p:spPr bwMode="auto">
            <a:xfrm>
              <a:off x="3164962" y="3733833"/>
              <a:ext cx="122293" cy="20546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000">
                  <a:latin typeface="+mj-lt"/>
                </a:rPr>
                <a:t>0</a:t>
              </a:r>
              <a:endParaRPr lang="pt-BR" sz="1000" dirty="0">
                <a:latin typeface="+mj-lt"/>
              </a:endParaRPr>
            </a:p>
          </p:txBody>
        </p:sp>
      </p:grp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4319334" y="794601"/>
            <a:ext cx="1928733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800" b="1" dirty="0">
                <a:solidFill>
                  <a:srgbClr val="3333CC"/>
                </a:solidFill>
                <a:latin typeface="+mn-lt"/>
              </a:rPr>
              <a:t>Bloco de Dados</a:t>
            </a:r>
            <a:endParaRPr lang="pt-BR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Line 45">
            <a:extLst>
              <a:ext uri="{FF2B5EF4-FFF2-40B4-BE49-F238E27FC236}">
                <a16:creationId xmlns:a16="http://schemas.microsoft.com/office/drawing/2014/main" id="{F051932A-E6EC-3099-3243-A1EC8FF8C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9" y="1807786"/>
            <a:ext cx="320081" cy="20451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3200"/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6557F6C-0F24-2444-FC33-C873B632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9" y="1561283"/>
            <a:ext cx="582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0432FF"/>
                </a:solidFill>
                <a:latin typeface="+mj-lt"/>
              </a:defRPr>
            </a:lvl1pPr>
          </a:lstStyle>
          <a:p>
            <a:r>
              <a:rPr lang="en-US" altLang="pt-BR" sz="1400" dirty="0"/>
              <a:t>reset</a:t>
            </a:r>
            <a:endParaRPr lang="en-US" altLang="pt-B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7C6CD-9A2E-E17B-FB01-8FCD38AD9BBA}"/>
              </a:ext>
            </a:extLst>
          </p:cNvPr>
          <p:cNvSpPr txBox="1"/>
          <p:nvPr/>
        </p:nvSpPr>
        <p:spPr>
          <a:xfrm>
            <a:off x="4553486" y="1163933"/>
            <a:ext cx="4744716" cy="547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‘0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‘0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produto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‘0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end_mul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‘0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case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INIT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&lt;= {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33'd0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, A};				    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‘0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end_mul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‘0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end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SUM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	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B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end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SHIFT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	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cont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end_mul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end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FIM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produto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regP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	end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1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dirty="0">
                <a:solidFill>
                  <a:srgbClr val="AF00DB"/>
                </a:solidFill>
                <a:latin typeface="Menlo" panose="020B0609030804020204" pitchFamily="49" charset="0"/>
              </a:rPr>
              <a:t>	end</a:t>
            </a:r>
          </a:p>
          <a:p>
            <a:pPr>
              <a:lnSpc>
                <a:spcPct val="110000"/>
              </a:lnSpc>
              <a:tabLst>
                <a:tab pos="304800" algn="l"/>
                <a:tab pos="571500" algn="l"/>
                <a:tab pos="795338" algn="l"/>
                <a:tab pos="1020763" algn="l"/>
                <a:tab pos="1238250" algn="l"/>
                <a:tab pos="1331913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69167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8918532" cy="670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tb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end_mul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op2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63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produto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packed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A;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B;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}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test_vector_t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Vetores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de teste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1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test_vector_t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tests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'{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'{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32'h12345678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32'h33333333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'{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32'hFFFFFFFF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32'hFFFFFFFF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			        '{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32'h00123045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32'h33333333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'{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32'hABCDEF89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32'h98FEDCBA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endParaRPr lang="en-US" sz="1000" b="0" dirty="0">
              <a:solidFill>
                <a:srgbClr val="267F99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267F99"/>
                </a:solidFill>
                <a:latin typeface="Menlo" panose="020B0609030804020204" pitchFamily="49" charset="0"/>
              </a:rPr>
              <a:t>	</a:t>
            </a:r>
            <a:r>
              <a:rPr lang="en-US" sz="1000" b="1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mult_serial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dut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 .</a:t>
            </a:r>
            <a:r>
              <a:rPr lang="en-US" sz="10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0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0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0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op1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0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op2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</a:t>
            </a:r>
            <a:b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                    .</a:t>
            </a:r>
            <a:r>
              <a:rPr lang="en-US" sz="1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end_mul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end_mul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.</a:t>
            </a:r>
            <a:r>
              <a:rPr lang="en-US" sz="1000" b="1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produto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produto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);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initial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reset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#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endParaRPr lang="en-US" sz="10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initial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Geração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dos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operandos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</a:t>
            </a:r>
            <a:r>
              <a:rPr lang="en-US" sz="10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000" b="1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665163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op1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tests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].A;</a:t>
            </a:r>
          </a:p>
          <a:p>
            <a:pPr>
              <a:buNone/>
              <a:tabLst>
                <a:tab pos="304800" algn="l"/>
                <a:tab pos="665163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op2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tests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].B;</a:t>
            </a:r>
          </a:p>
          <a:p>
            <a:pPr>
              <a:buNone/>
              <a:tabLst>
                <a:tab pos="304800" algn="l"/>
                <a:tab pos="665163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start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665163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#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665163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	wait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end_mul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04800" algn="l"/>
                <a:tab pos="665163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3B3B3B"/>
                </a:solidFill>
                <a:latin typeface="Menlo" panose="020B0609030804020204" pitchFamily="49" charset="0"/>
              </a:rPr>
              <a:t>		</a:t>
            </a:r>
            <a:r>
              <a:rPr lang="en-US" sz="1000" b="1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$display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1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1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Produto</a:t>
            </a:r>
            <a:r>
              <a:rPr lang="en-US" sz="1000" b="1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%h</a:t>
            </a:r>
            <a:r>
              <a:rPr lang="en-US" sz="1000" b="1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sz="1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%h</a:t>
            </a:r>
            <a:r>
              <a:rPr lang="en-US" sz="1000" b="1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00" b="1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%h</a:t>
            </a:r>
            <a:r>
              <a:rPr lang="en-US" sz="1000" b="1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op1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op2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produto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04800" algn="l"/>
                <a:tab pos="665163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	#</a:t>
            </a:r>
            <a:r>
              <a:rPr lang="en-US" sz="10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US" sz="10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1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  en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  $finish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2755556" y="-80010"/>
            <a:ext cx="6388443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3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Multiplicador Serial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6378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752" name="Text Box 2"/>
          <p:cNvSpPr txBox="1">
            <a:spLocks noChangeArrowheads="1"/>
          </p:cNvSpPr>
          <p:nvPr/>
        </p:nvSpPr>
        <p:spPr bwMode="auto">
          <a:xfrm>
            <a:off x="5498840" y="3201085"/>
            <a:ext cx="323747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3333CC"/>
                </a:solidFill>
                <a:latin typeface="+mn-lt"/>
              </a:rPr>
              <a:t>Implemente o multiplicador serial </a:t>
            </a:r>
            <a:r>
              <a:rPr lang="pt-BR" sz="3200" b="1" dirty="0" err="1">
                <a:solidFill>
                  <a:srgbClr val="3333CC"/>
                </a:solidFill>
                <a:latin typeface="+mn-lt"/>
              </a:rPr>
              <a:t>utlizando</a:t>
            </a:r>
            <a:r>
              <a:rPr lang="pt-BR" sz="3200" b="1" dirty="0">
                <a:solidFill>
                  <a:srgbClr val="3333CC"/>
                </a:solidFill>
                <a:latin typeface="+mn-lt"/>
              </a:rPr>
              <a:t> este </a:t>
            </a:r>
            <a:r>
              <a:rPr lang="pt-BR" sz="3200" b="1" i="1" dirty="0" err="1">
                <a:solidFill>
                  <a:srgbClr val="3333CC"/>
                </a:solidFill>
                <a:latin typeface="+mn-lt"/>
              </a:rPr>
              <a:t>test</a:t>
            </a:r>
            <a:r>
              <a:rPr lang="pt-BR" sz="3200" b="1" i="1" dirty="0">
                <a:solidFill>
                  <a:srgbClr val="3333CC"/>
                </a:solidFill>
                <a:latin typeface="+mn-lt"/>
              </a:rPr>
              <a:t> </a:t>
            </a:r>
            <a:r>
              <a:rPr lang="pt-BR" sz="3200" b="1" i="1" dirty="0" err="1">
                <a:solidFill>
                  <a:srgbClr val="3333CC"/>
                </a:solidFill>
                <a:latin typeface="+mn-lt"/>
              </a:rPr>
              <a:t>bench</a:t>
            </a:r>
            <a:endParaRPr lang="pt-BR" sz="3200" b="1" dirty="0">
              <a:solidFill>
                <a:srgbClr val="3333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99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022F3A-3B17-C558-89B9-4D415684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5" y="2323827"/>
            <a:ext cx="8390300" cy="2333017"/>
          </a:xfrm>
          <a:prstGeom prst="rect">
            <a:avLst/>
          </a:prstGeom>
        </p:spPr>
      </p:pic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E5462B29-CDCE-DB4C-AAA4-5207D4FCD2E0}"/>
              </a:ext>
            </a:extLst>
          </p:cNvPr>
          <p:cNvSpPr/>
          <p:nvPr/>
        </p:nvSpPr>
        <p:spPr bwMode="auto">
          <a:xfrm>
            <a:off x="3415765" y="3897863"/>
            <a:ext cx="1383104" cy="171880"/>
          </a:xfrm>
          <a:prstGeom prst="round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solidFill>
                <a:srgbClr val="0432FF"/>
              </a:solidFill>
              <a:latin typeface="Times New Roman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DA449B-3FC8-DB4A-BD55-11870733BC2C}"/>
              </a:ext>
            </a:extLst>
          </p:cNvPr>
          <p:cNvSpPr txBox="1"/>
          <p:nvPr/>
        </p:nvSpPr>
        <p:spPr>
          <a:xfrm>
            <a:off x="1578003" y="2587453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156F109-F7E1-8A4E-B0FB-CA03621A237C}"/>
              </a:ext>
            </a:extLst>
          </p:cNvPr>
          <p:cNvSpPr txBox="1"/>
          <p:nvPr/>
        </p:nvSpPr>
        <p:spPr>
          <a:xfrm>
            <a:off x="1482297" y="3028669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A23A54-3AEE-2541-97D7-0521E5502FF0}"/>
              </a:ext>
            </a:extLst>
          </p:cNvPr>
          <p:cNvSpPr txBox="1"/>
          <p:nvPr/>
        </p:nvSpPr>
        <p:spPr>
          <a:xfrm>
            <a:off x="6727902" y="3199588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734419-3A7E-AF40-8523-361DC1835B13}"/>
              </a:ext>
            </a:extLst>
          </p:cNvPr>
          <p:cNvSpPr txBox="1"/>
          <p:nvPr/>
        </p:nvSpPr>
        <p:spPr>
          <a:xfrm>
            <a:off x="6371736" y="3478204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4</a:t>
            </a:r>
          </a:p>
        </p:txBody>
      </p:sp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840259" y="-2179"/>
            <a:ext cx="6388443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3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Multiplicador Serial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53557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1656837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altLang="pt-BR" sz="1800">
                <a:latin typeface="Arial" charset="0"/>
              </a:rPr>
              <a:t>   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33A0305-957E-A54A-BB81-531D6DC3ABF3}"/>
              </a:ext>
            </a:extLst>
          </p:cNvPr>
          <p:cNvSpPr/>
          <p:nvPr/>
        </p:nvSpPr>
        <p:spPr>
          <a:xfrm>
            <a:off x="721261" y="5626163"/>
            <a:ext cx="8768354" cy="130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400" dirty="0">
                <a:latin typeface="Calibri Light" panose="020F0302020204030204" pitchFamily="34" charset="0"/>
                <a:ea typeface="Times New Roman" panose="02020603050405020304" pitchFamily="18" charset="0"/>
              </a:rPr>
              <a:t>x”12345678”  *  x”33333333”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Início da multiplicação</a:t>
            </a:r>
          </a:p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Final da multiplicação</a:t>
            </a:r>
          </a:p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400" dirty="0">
                <a:latin typeface="Calibri Light" panose="020F0302020204030204" pitchFamily="34" charset="0"/>
                <a:ea typeface="Times New Roman" panose="02020603050405020304" pitchFamily="18" charset="0"/>
              </a:rPr>
              <a:t>Resultado:  </a:t>
            </a:r>
            <a:r>
              <a:rPr lang="pt-BR" sz="1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x</a:t>
            </a:r>
            <a:r>
              <a:rPr lang="pt-BR" sz="1400" dirty="0">
                <a:latin typeface="Calibri Light" panose="020F0302020204030204" pitchFamily="34" charset="0"/>
                <a:ea typeface="Times New Roman" panose="02020603050405020304" pitchFamily="18" charset="0"/>
              </a:rPr>
              <a:t>” 0x3A4114B2F8F21E8”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1A161-82F9-540C-7ACA-86A0A734A506}"/>
              </a:ext>
            </a:extLst>
          </p:cNvPr>
          <p:cNvSpPr txBox="1"/>
          <p:nvPr/>
        </p:nvSpPr>
        <p:spPr>
          <a:xfrm>
            <a:off x="-211929" y="1378221"/>
            <a:ext cx="9355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test_vector_t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tests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[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]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'{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'{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32'h12345678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32'h33333333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'{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32'hFFFFFFFF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32'hFFFFFFFF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  <a:tab pos="571500" algn="l"/>
                <a:tab pos="882650" algn="l"/>
                <a:tab pos="1108075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				           '{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32'h00123045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32'h33333333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'{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32'hABCDEF89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32'h98FEDCBA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52F388-AB25-8937-A51B-34410FCA6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5" y="4861017"/>
            <a:ext cx="4299954" cy="6802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9B05C6-BE51-0BBF-DC90-898A5600B191}"/>
              </a:ext>
            </a:extLst>
          </p:cNvPr>
          <p:cNvSpPr txBox="1"/>
          <p:nvPr/>
        </p:nvSpPr>
        <p:spPr>
          <a:xfrm>
            <a:off x="4429994" y="4891238"/>
            <a:ext cx="1350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......</a:t>
            </a:r>
            <a:endParaRPr lang="en-B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07AC3F-5D3A-4F42-C076-06F978A7E8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980"/>
          <a:stretch/>
        </p:blipFill>
        <p:spPr>
          <a:xfrm>
            <a:off x="5032898" y="4864727"/>
            <a:ext cx="3646681" cy="7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840259" y="-2179"/>
            <a:ext cx="6388443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PT" altLang="pt-BR" sz="4000" kern="0" dirty="0"/>
              <a:t>Divisor Serial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938" y="-7786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04D1C19-A5B9-7245-8BC2-C64E5E2E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1287677"/>
            <a:ext cx="8591550" cy="537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marL="382570" indent="-38257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Monotype Sorts" charset="2"/>
              <a:buChar char="è"/>
              <a:defRPr/>
            </a:pP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Solução para a/</a:t>
            </a:r>
            <a:r>
              <a:rPr lang="pt-BR" sz="2000" kern="0" dirty="0" err="1">
                <a:solidFill>
                  <a:srgbClr val="000000"/>
                </a:solidFill>
                <a:latin typeface="Arial" charset="0"/>
              </a:rPr>
              <a:t>b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: subtrações sucessivas, </a:t>
            </a:r>
            <a:r>
              <a:rPr lang="pt-BR" sz="2000" i="1" kern="0" dirty="0" err="1">
                <a:solidFill>
                  <a:srgbClr val="000000"/>
                </a:solidFill>
                <a:latin typeface="Arial" charset="0"/>
              </a:rPr>
              <a:t>n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passos</a:t>
            </a:r>
            <a:br>
              <a:rPr lang="pt-BR" sz="2000" kern="0" dirty="0">
                <a:solidFill>
                  <a:srgbClr val="000000"/>
                </a:solidFill>
                <a:latin typeface="Arial" charset="0"/>
              </a:rPr>
            </a:br>
            <a:br>
              <a:rPr lang="pt-BR" sz="2000" kern="0" dirty="0">
                <a:solidFill>
                  <a:srgbClr val="000000"/>
                </a:solidFill>
                <a:latin typeface="Arial" charset="0"/>
              </a:rPr>
            </a:br>
            <a:endParaRPr lang="pt-BR" sz="2000" kern="0" dirty="0">
              <a:solidFill>
                <a:srgbClr val="000000"/>
              </a:solidFill>
              <a:latin typeface="Arial" charset="0"/>
            </a:endParaRPr>
          </a:p>
          <a:p>
            <a:pPr marL="382570" indent="-38257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Monotype Sorts" charset="2"/>
              <a:buChar char="è"/>
              <a:defRPr/>
            </a:pPr>
            <a:endParaRPr lang="pt-BR" sz="1800" kern="0" dirty="0">
              <a:solidFill>
                <a:srgbClr val="000000"/>
              </a:solidFill>
              <a:latin typeface="Arial" charset="0"/>
            </a:endParaRPr>
          </a:p>
          <a:p>
            <a:pPr marL="382570" indent="-382570" eaLnBrk="1" fontAlgn="auto" hangingPunct="1">
              <a:lnSpc>
                <a:spcPct val="80000"/>
              </a:lnSpc>
              <a:spcBef>
                <a:spcPct val="999000"/>
              </a:spcBef>
              <a:spcAft>
                <a:spcPts val="0"/>
              </a:spcAft>
              <a:buFont typeface="Monotype Sorts" charset="2"/>
              <a:buChar char="è"/>
              <a:defRPr/>
            </a:pP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Algoritmo: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kern="0" dirty="0">
                <a:solidFill>
                  <a:srgbClr val="000000"/>
                </a:solidFill>
                <a:latin typeface="Arial" charset="0"/>
              </a:rPr>
              <a:t>      1)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desloca P&amp;A </a:t>
            </a:r>
            <a:r>
              <a:rPr lang="pt-BR" sz="2000" kern="0" dirty="0" err="1">
                <a:solidFill>
                  <a:srgbClr val="000000"/>
                </a:solidFill>
                <a:latin typeface="Arial" charset="0"/>
              </a:rPr>
              <a:t>p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/ </a:t>
            </a:r>
            <a:r>
              <a:rPr lang="pt-BR" sz="2000" kern="0" dirty="0" err="1">
                <a:solidFill>
                  <a:srgbClr val="000000"/>
                </a:solidFill>
                <a:latin typeface="Arial" charset="0"/>
              </a:rPr>
              <a:t>esq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1 bit;  sub 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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P-B; </a:t>
            </a:r>
            <a:br>
              <a:rPr lang="pt-BR" sz="2000" kern="0" dirty="0">
                <a:solidFill>
                  <a:srgbClr val="000000"/>
                </a:solidFill>
                <a:latin typeface="Arial" charset="0"/>
              </a:rPr>
            </a:b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pt-BR" sz="2000" b="1" kern="0" dirty="0">
                <a:solidFill>
                  <a:srgbClr val="000000"/>
                </a:solidFill>
                <a:latin typeface="Arial" charset="0"/>
              </a:rPr>
              <a:t>2)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i</a:t>
            </a:r>
            <a:r>
              <a:rPr lang="pt-BR" sz="2000" kern="0" dirty="0" err="1">
                <a:solidFill>
                  <a:srgbClr val="000000"/>
                </a:solidFill>
                <a:latin typeface="Arial" charset="0"/>
              </a:rPr>
              <a:t>f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(sub&lt;0), A</a:t>
            </a:r>
            <a:r>
              <a:rPr lang="pt-BR" sz="2000" kern="0" baseline="-250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=0 </a:t>
            </a:r>
            <a:r>
              <a:rPr lang="pt-BR" sz="2000" kern="0" dirty="0" err="1">
                <a:solidFill>
                  <a:srgbClr val="000000"/>
                </a:solidFill>
                <a:latin typeface="Arial" charset="0"/>
              </a:rPr>
              <a:t>else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 { A</a:t>
            </a:r>
            <a:r>
              <a:rPr lang="pt-BR" sz="2000" kern="0" baseline="-25000" dirty="0">
                <a:solidFill>
                  <a:srgbClr val="000000"/>
                </a:solidFill>
                <a:latin typeface="Arial" charset="0"/>
              </a:rPr>
              <a:t>0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=1; </a:t>
            </a:r>
            <a:r>
              <a:rPr lang="pt-BR" sz="2000" kern="0" dirty="0" err="1">
                <a:solidFill>
                  <a:srgbClr val="000000"/>
                </a:solidFill>
                <a:latin typeface="Arial" charset="0"/>
              </a:rPr>
              <a:t>P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  <a:sym typeface="Wingdings" pitchFamily="2" charset="2"/>
              </a:rPr>
              <a:t></a:t>
            </a:r>
            <a:r>
              <a:rPr lang="pt-BR" sz="2000" kern="0" dirty="0">
                <a:solidFill>
                  <a:srgbClr val="000000"/>
                </a:solidFill>
                <a:latin typeface="Arial" charset="0"/>
              </a:rPr>
              <a:t>sub}</a:t>
            </a:r>
            <a:endParaRPr lang="pt-BR" sz="2800" kern="0" dirty="0">
              <a:solidFill>
                <a:srgbClr val="000000"/>
              </a:solidFill>
            </a:endParaRPr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43C13B1C-1BBF-D344-864A-F69D104DA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200615"/>
            <a:ext cx="0" cy="506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66B42BA0-0344-C94B-AF46-C184D9EFF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4019765"/>
            <a:ext cx="0" cy="506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196849AC-0B21-154F-9FE1-6E32D1BFE3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8065" y="3734015"/>
            <a:ext cx="157162" cy="106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6600A1E2-1972-0C4A-81C5-597D9E94D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3886415"/>
            <a:ext cx="106362" cy="106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A53D4B7B-6A27-BE42-85E8-4FB2553225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5165" y="4051515"/>
            <a:ext cx="500062" cy="500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EBA02DE1-E69A-0E48-A3F7-005D30BCF9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65" y="3200615"/>
            <a:ext cx="500062" cy="449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7D8CB2C-5D22-5342-A2A9-484488A48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275" y="3689565"/>
            <a:ext cx="0" cy="354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01C2B39-9630-6346-A85D-7BCB9A7A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90" y="3438741"/>
            <a:ext cx="31258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kern="0">
                <a:solidFill>
                  <a:srgbClr val="000000"/>
                </a:solidFill>
              </a:rPr>
              <a:t>-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kern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99B9E5F-D3CB-224B-8078-6A40F606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6" y="2678329"/>
            <a:ext cx="1930400" cy="330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0CBD49E-572E-1840-A3C4-420DFBFA5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6" y="2678329"/>
            <a:ext cx="1930400" cy="330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5B39787-72F9-8D4F-A545-061EF6BB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6" y="4697629"/>
            <a:ext cx="1930400" cy="330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DD87D69-F4AE-FB4E-8659-D7645F9B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662454"/>
            <a:ext cx="3398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kern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4483E3A-F1AE-0847-B239-ABC918D5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9" y="2662454"/>
            <a:ext cx="36869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kern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1EBB9E72-CA1D-FF45-88ED-54F261B5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90" y="4691279"/>
            <a:ext cx="35426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kern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285F8044-DFE6-5743-8263-2F6B5CE1A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5167527"/>
            <a:ext cx="2106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FAE8F203-B5FE-1D4B-BF08-1F6A6FED9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5096090"/>
            <a:ext cx="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4460E4ED-E883-5240-AE29-E4EBD8AFA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5096090"/>
            <a:ext cx="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832CE611-26CC-304C-8E47-E9FA27871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90" y="5094504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5BCD1D72-280E-4647-A90D-D49706EFE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3205377"/>
            <a:ext cx="1897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31" name="Line 22">
            <a:extLst>
              <a:ext uri="{FF2B5EF4-FFF2-40B4-BE49-F238E27FC236}">
                <a16:creationId xmlns:a16="http://schemas.microsoft.com/office/drawing/2014/main" id="{76AA6FC7-5079-734A-B080-A1C14BBC1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75" y="3133940"/>
            <a:ext cx="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E21749C2-4C99-624D-BCCF-8B04BDAA0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5775" y="3133940"/>
            <a:ext cx="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358E9C93-19A7-F24F-A91C-24E870C0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90" y="3160929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ED4A4756-3703-2B40-A8E5-4DCFCEBE3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3205377"/>
            <a:ext cx="21066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35" name="Line 26">
            <a:extLst>
              <a:ext uri="{FF2B5EF4-FFF2-40B4-BE49-F238E27FC236}">
                <a16:creationId xmlns:a16="http://schemas.microsoft.com/office/drawing/2014/main" id="{D146F54D-5514-204C-9AC9-FE12F0C85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3133940"/>
            <a:ext cx="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88C65976-389C-D141-AFA6-BF70C25B2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3133940"/>
            <a:ext cx="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133B8F83-7057-554E-8CC1-737E97F5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3160929"/>
            <a:ext cx="58349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4529DB6F-3AC8-8F43-B093-24322A10F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313" y="2595777"/>
            <a:ext cx="155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E94069E6-898C-544A-AA6E-D78E7923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40" y="2246529"/>
            <a:ext cx="16478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Deslocamento</a:t>
            </a:r>
          </a:p>
        </p:txBody>
      </p:sp>
      <p:sp>
        <p:nvSpPr>
          <p:cNvPr id="40" name="Line 31">
            <a:extLst>
              <a:ext uri="{FF2B5EF4-FFF2-40B4-BE49-F238E27FC236}">
                <a16:creationId xmlns:a16="http://schemas.microsoft.com/office/drawing/2014/main" id="{F7065892-8824-8342-B7FD-C452FDE5D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2673567"/>
            <a:ext cx="0" cy="32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FB20ED65-617E-674C-80A5-1E8007AE6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275" y="2267165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0736F904-F37E-414E-A945-D94F707FE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563" y="2252877"/>
            <a:ext cx="4297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96375210-E4C7-A943-9CFA-221AF766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2678329"/>
            <a:ext cx="177800" cy="330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FC6EA495-A831-8B47-9B3C-EFAB3B0BA3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5" y="2241765"/>
            <a:ext cx="0" cy="442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C6E14AF9-6454-F34D-91CE-FB7E2E58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4697629"/>
            <a:ext cx="177800" cy="330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881ECBA0-D373-C94D-9327-B6BDF04A2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291" y="4716679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7" name="Line 38">
            <a:extLst>
              <a:ext uri="{FF2B5EF4-FFF2-40B4-BE49-F238E27FC236}">
                <a16:creationId xmlns:a16="http://schemas.microsoft.com/office/drawing/2014/main" id="{521B7AD1-6FE1-0D46-B916-C26E66AE9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5" y="5096090"/>
            <a:ext cx="0" cy="1444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52896568-7A82-5A46-87AB-CB69DB7C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40" y="5094504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9" name="Line 40">
            <a:extLst>
              <a:ext uri="{FF2B5EF4-FFF2-40B4-BE49-F238E27FC236}">
                <a16:creationId xmlns:a16="http://schemas.microsoft.com/office/drawing/2014/main" id="{5221863E-939C-894D-B85B-0EF930CA26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8915" y="2921215"/>
            <a:ext cx="366712" cy="315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5B32BA1A-EDDE-3D46-91AD-3FA1CA9A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2646579"/>
            <a:ext cx="58349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51" name="Line 42">
            <a:extLst>
              <a:ext uri="{FF2B5EF4-FFF2-40B4-BE49-F238E27FC236}">
                <a16:creationId xmlns:a16="http://schemas.microsoft.com/office/drawing/2014/main" id="{C0F92375-51D8-D145-8ADF-9E52079E5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4415" y="3372065"/>
            <a:ext cx="366712" cy="315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1D57B0A4-C484-7542-BAAC-AFF3A012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3484779"/>
            <a:ext cx="58349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3CF30ED7-DE5F-924A-88C9-4EED52214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4348379"/>
            <a:ext cx="58349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n+1</a:t>
            </a:r>
          </a:p>
        </p:txBody>
      </p:sp>
      <p:sp>
        <p:nvSpPr>
          <p:cNvPr id="54" name="Line 45">
            <a:extLst>
              <a:ext uri="{FF2B5EF4-FFF2-40B4-BE49-F238E27FC236}">
                <a16:creationId xmlns:a16="http://schemas.microsoft.com/office/drawing/2014/main" id="{A847B90E-996C-9744-AE7C-6943A5BA9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6315" y="4172165"/>
            <a:ext cx="366712" cy="315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5" name="Line 46">
            <a:extLst>
              <a:ext uri="{FF2B5EF4-FFF2-40B4-BE49-F238E27FC236}">
                <a16:creationId xmlns:a16="http://schemas.microsoft.com/office/drawing/2014/main" id="{3003B7F6-AA81-C247-BCCA-E6377E3C0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825" y="4267415"/>
            <a:ext cx="0" cy="715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4FF22CFA-D4C0-1842-8B80-2D85077A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9" y="5027829"/>
            <a:ext cx="107882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kern="0">
                <a:solidFill>
                  <a:srgbClr val="000000"/>
                </a:solidFill>
              </a:rPr>
              <a:t>Controle</a:t>
            </a:r>
          </a:p>
        </p:txBody>
      </p:sp>
      <p:sp>
        <p:nvSpPr>
          <p:cNvPr id="57" name="Freeform 48">
            <a:extLst>
              <a:ext uri="{FF2B5EF4-FFF2-40B4-BE49-F238E27FC236}">
                <a16:creationId xmlns:a16="http://schemas.microsoft.com/office/drawing/2014/main" id="{64DD0F98-9E48-DA4C-9715-1ABF142C64FF}"/>
              </a:ext>
            </a:extLst>
          </p:cNvPr>
          <p:cNvSpPr>
            <a:spLocks/>
          </p:cNvSpPr>
          <p:nvPr/>
        </p:nvSpPr>
        <p:spPr bwMode="auto">
          <a:xfrm>
            <a:off x="1666876" y="2106827"/>
            <a:ext cx="2414588" cy="1741488"/>
          </a:xfrm>
          <a:custGeom>
            <a:avLst/>
            <a:gdLst>
              <a:gd name="T0" fmla="*/ 160 w 1521"/>
              <a:gd name="T1" fmla="*/ 1096 h 1097"/>
              <a:gd name="T2" fmla="*/ 0 w 1521"/>
              <a:gd name="T3" fmla="*/ 1096 h 1097"/>
              <a:gd name="T4" fmla="*/ 0 w 1521"/>
              <a:gd name="T5" fmla="*/ 0 h 1097"/>
              <a:gd name="T6" fmla="*/ 1520 w 1521"/>
              <a:gd name="T7" fmla="*/ 0 h 1097"/>
              <a:gd name="T8" fmla="*/ 1520 w 1521"/>
              <a:gd name="T9" fmla="*/ 352 h 10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21"/>
              <a:gd name="T16" fmla="*/ 0 h 1097"/>
              <a:gd name="T17" fmla="*/ 1521 w 1521"/>
              <a:gd name="T18" fmla="*/ 1097 h 10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21" h="1097">
                <a:moveTo>
                  <a:pt x="160" y="1096"/>
                </a:moveTo>
                <a:lnTo>
                  <a:pt x="0" y="1096"/>
                </a:lnTo>
                <a:lnTo>
                  <a:pt x="0" y="0"/>
                </a:lnTo>
                <a:lnTo>
                  <a:pt x="1520" y="0"/>
                </a:lnTo>
                <a:lnTo>
                  <a:pt x="1520" y="352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8" name="Freeform 49">
            <a:extLst>
              <a:ext uri="{FF2B5EF4-FFF2-40B4-BE49-F238E27FC236}">
                <a16:creationId xmlns:a16="http://schemas.microsoft.com/office/drawing/2014/main" id="{BB5A4047-B14F-5A48-9983-D8F8CD0144E0}"/>
              </a:ext>
            </a:extLst>
          </p:cNvPr>
          <p:cNvSpPr>
            <a:spLocks/>
          </p:cNvSpPr>
          <p:nvPr/>
        </p:nvSpPr>
        <p:spPr bwMode="auto">
          <a:xfrm>
            <a:off x="2416177" y="4367427"/>
            <a:ext cx="1614488" cy="306388"/>
          </a:xfrm>
          <a:custGeom>
            <a:avLst/>
            <a:gdLst>
              <a:gd name="T0" fmla="*/ 1016 w 1017"/>
              <a:gd name="T1" fmla="*/ 192 h 193"/>
              <a:gd name="T2" fmla="*/ 1016 w 1017"/>
              <a:gd name="T3" fmla="*/ 0 h 193"/>
              <a:gd name="T4" fmla="*/ 0 w 1017"/>
              <a:gd name="T5" fmla="*/ 0 h 193"/>
              <a:gd name="T6" fmla="*/ 0 60000 65536"/>
              <a:gd name="T7" fmla="*/ 0 60000 65536"/>
              <a:gd name="T8" fmla="*/ 0 60000 65536"/>
              <a:gd name="T9" fmla="*/ 0 w 1017"/>
              <a:gd name="T10" fmla="*/ 0 h 193"/>
              <a:gd name="T11" fmla="*/ 1017 w 10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17" h="193">
                <a:moveTo>
                  <a:pt x="1016" y="192"/>
                </a:moveTo>
                <a:lnTo>
                  <a:pt x="1016" y="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59" name="Freeform 50">
            <a:extLst>
              <a:ext uri="{FF2B5EF4-FFF2-40B4-BE49-F238E27FC236}">
                <a16:creationId xmlns:a16="http://schemas.microsoft.com/office/drawing/2014/main" id="{42D29C09-39E2-1847-80EE-0A1AFB97C45E}"/>
              </a:ext>
            </a:extLst>
          </p:cNvPr>
          <p:cNvSpPr>
            <a:spLocks/>
          </p:cNvSpPr>
          <p:nvPr/>
        </p:nvSpPr>
        <p:spPr bwMode="auto">
          <a:xfrm>
            <a:off x="2403477" y="3033928"/>
            <a:ext cx="1677988" cy="471488"/>
          </a:xfrm>
          <a:custGeom>
            <a:avLst/>
            <a:gdLst>
              <a:gd name="T0" fmla="*/ 1056 w 1057"/>
              <a:gd name="T1" fmla="*/ 0 h 297"/>
              <a:gd name="T2" fmla="*/ 1056 w 1057"/>
              <a:gd name="T3" fmla="*/ 296 h 297"/>
              <a:gd name="T4" fmla="*/ 0 w 1057"/>
              <a:gd name="T5" fmla="*/ 296 h 297"/>
              <a:gd name="T6" fmla="*/ 0 60000 65536"/>
              <a:gd name="T7" fmla="*/ 0 60000 65536"/>
              <a:gd name="T8" fmla="*/ 0 60000 65536"/>
              <a:gd name="T9" fmla="*/ 0 w 1057"/>
              <a:gd name="T10" fmla="*/ 0 h 297"/>
              <a:gd name="T11" fmla="*/ 1057 w 1057"/>
              <a:gd name="T12" fmla="*/ 297 h 2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7" h="297">
                <a:moveTo>
                  <a:pt x="1056" y="0"/>
                </a:moveTo>
                <a:lnTo>
                  <a:pt x="1056" y="296"/>
                </a:lnTo>
                <a:lnTo>
                  <a:pt x="0" y="296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800" kern="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5353D2-174C-8F46-BEF1-93695765A9FB}"/>
              </a:ext>
            </a:extLst>
          </p:cNvPr>
          <p:cNvSpPr/>
          <p:nvPr/>
        </p:nvSpPr>
        <p:spPr>
          <a:xfrm>
            <a:off x="1009095" y="3503186"/>
            <a:ext cx="845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dirty="0">
                <a:solidFill>
                  <a:srgbClr val="FF0000"/>
                </a:solidFill>
                <a:latin typeface="Arial" charset="0"/>
              </a:rPr>
              <a:t>sub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166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3" y="1219203"/>
            <a:ext cx="18882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A = 11011    (27)</a:t>
            </a:r>
          </a:p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B = 00101    (5) 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66800" y="236838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3200" b="1">
                <a:solidFill>
                  <a:srgbClr val="000099"/>
                </a:solidFill>
                <a:latin typeface="Arial" charset="0"/>
              </a:rPr>
              <a:t>Divisão  A/B</a:t>
            </a:r>
            <a:r>
              <a:rPr lang="pt-BR" sz="1800" b="1">
                <a:solidFill>
                  <a:srgbClr val="3333CC"/>
                </a:solidFill>
                <a:latin typeface="Arial" charset="0"/>
              </a:rPr>
              <a:t> 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601914" y="2314577"/>
            <a:ext cx="20348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P (conterá o resto)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13363" y="2314577"/>
            <a:ext cx="2261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A (conterá a divisão)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080000" y="2312991"/>
            <a:ext cx="26988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141415" y="2603500"/>
            <a:ext cx="4440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200" b="1">
                <a:solidFill>
                  <a:srgbClr val="000000"/>
                </a:solidFill>
                <a:latin typeface="Arial" charset="0"/>
              </a:rPr>
              <a:t>passo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8605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4257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9892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55441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41163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6799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2451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8086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6372225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9357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750093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1697042" y="2601915"/>
            <a:ext cx="26987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828925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392488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39560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4519613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648328" y="2601915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211888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67754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7339015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18605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4257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29892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355441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1163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46799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52451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58086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637222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69357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750093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29857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860550" y="3168650"/>
            <a:ext cx="6038850" cy="277813"/>
            <a:chOff x="1172" y="1996"/>
            <a:chExt cx="3804" cy="175"/>
          </a:xfrm>
        </p:grpSpPr>
        <p:sp>
          <p:nvSpPr>
            <p:cNvPr id="21023" name="Rectangle 41"/>
            <p:cNvSpPr>
              <a:spLocks noChangeArrowheads="1"/>
            </p:cNvSpPr>
            <p:nvPr/>
          </p:nvSpPr>
          <p:spPr bwMode="auto">
            <a:xfrm>
              <a:off x="1172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24" name="Rectangle 42"/>
            <p:cNvSpPr>
              <a:spLocks noChangeArrowheads="1"/>
            </p:cNvSpPr>
            <p:nvPr/>
          </p:nvSpPr>
          <p:spPr bwMode="auto">
            <a:xfrm>
              <a:off x="1528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25" name="Rectangle 43"/>
            <p:cNvSpPr>
              <a:spLocks noChangeArrowheads="1"/>
            </p:cNvSpPr>
            <p:nvPr/>
          </p:nvSpPr>
          <p:spPr bwMode="auto">
            <a:xfrm>
              <a:off x="1883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26" name="Rectangle 44"/>
            <p:cNvSpPr>
              <a:spLocks noChangeArrowheads="1"/>
            </p:cNvSpPr>
            <p:nvPr/>
          </p:nvSpPr>
          <p:spPr bwMode="auto">
            <a:xfrm>
              <a:off x="2239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27" name="Rectangle 45"/>
            <p:cNvSpPr>
              <a:spLocks noChangeArrowheads="1"/>
            </p:cNvSpPr>
            <p:nvPr/>
          </p:nvSpPr>
          <p:spPr bwMode="auto">
            <a:xfrm>
              <a:off x="2593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28" name="Rectangle 46"/>
            <p:cNvSpPr>
              <a:spLocks noChangeArrowheads="1"/>
            </p:cNvSpPr>
            <p:nvPr/>
          </p:nvSpPr>
          <p:spPr bwMode="auto">
            <a:xfrm>
              <a:off x="2948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29" name="Rectangle 47"/>
            <p:cNvSpPr>
              <a:spLocks noChangeArrowheads="1"/>
            </p:cNvSpPr>
            <p:nvPr/>
          </p:nvSpPr>
          <p:spPr bwMode="auto">
            <a:xfrm>
              <a:off x="3304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30" name="Rectangle 48"/>
            <p:cNvSpPr>
              <a:spLocks noChangeArrowheads="1"/>
            </p:cNvSpPr>
            <p:nvPr/>
          </p:nvSpPr>
          <p:spPr bwMode="auto">
            <a:xfrm>
              <a:off x="3659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31" name="Rectangle 49"/>
            <p:cNvSpPr>
              <a:spLocks noChangeArrowheads="1"/>
            </p:cNvSpPr>
            <p:nvPr/>
          </p:nvSpPr>
          <p:spPr bwMode="auto">
            <a:xfrm>
              <a:off x="4014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32" name="Rectangle 50"/>
            <p:cNvSpPr>
              <a:spLocks noChangeArrowheads="1"/>
            </p:cNvSpPr>
            <p:nvPr/>
          </p:nvSpPr>
          <p:spPr bwMode="auto">
            <a:xfrm>
              <a:off x="4369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33" name="Rectangle 51"/>
            <p:cNvSpPr>
              <a:spLocks noChangeArrowheads="1"/>
            </p:cNvSpPr>
            <p:nvPr/>
          </p:nvSpPr>
          <p:spPr bwMode="auto">
            <a:xfrm>
              <a:off x="4592" y="1997"/>
              <a:ext cx="342" cy="16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34" name="Rectangle 52"/>
            <p:cNvSpPr>
              <a:spLocks noChangeArrowheads="1"/>
            </p:cNvSpPr>
            <p:nvPr/>
          </p:nvSpPr>
          <p:spPr bwMode="auto">
            <a:xfrm>
              <a:off x="4725" y="199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1035" name="Rectangle 53"/>
            <p:cNvSpPr>
              <a:spLocks noChangeArrowheads="1"/>
            </p:cNvSpPr>
            <p:nvPr/>
          </p:nvSpPr>
          <p:spPr bwMode="auto">
            <a:xfrm>
              <a:off x="4634" y="1996"/>
              <a:ext cx="342" cy="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</p:grpSp>
      <p:sp>
        <p:nvSpPr>
          <p:cNvPr id="20521" name="Rectangle 54"/>
          <p:cNvSpPr>
            <a:spLocks noChangeArrowheads="1"/>
          </p:cNvSpPr>
          <p:nvPr/>
        </p:nvSpPr>
        <p:spPr bwMode="auto">
          <a:xfrm>
            <a:off x="2828925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2" name="Rectangle 55"/>
          <p:cNvSpPr>
            <a:spLocks noChangeArrowheads="1"/>
          </p:cNvSpPr>
          <p:nvPr/>
        </p:nvSpPr>
        <p:spPr bwMode="auto">
          <a:xfrm>
            <a:off x="3392488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3" name="Rectangle 56"/>
          <p:cNvSpPr>
            <a:spLocks noChangeArrowheads="1"/>
          </p:cNvSpPr>
          <p:nvPr/>
        </p:nvSpPr>
        <p:spPr bwMode="auto">
          <a:xfrm>
            <a:off x="39560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4" name="Rectangle 57"/>
          <p:cNvSpPr>
            <a:spLocks noChangeArrowheads="1"/>
          </p:cNvSpPr>
          <p:nvPr/>
        </p:nvSpPr>
        <p:spPr bwMode="auto">
          <a:xfrm>
            <a:off x="4519613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5" name="Rectangle 58"/>
          <p:cNvSpPr>
            <a:spLocks noChangeArrowheads="1"/>
          </p:cNvSpPr>
          <p:nvPr/>
        </p:nvSpPr>
        <p:spPr bwMode="auto">
          <a:xfrm>
            <a:off x="5648328" y="3455991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6" name="Rectangle 59"/>
          <p:cNvSpPr>
            <a:spLocks noChangeArrowheads="1"/>
          </p:cNvSpPr>
          <p:nvPr/>
        </p:nvSpPr>
        <p:spPr bwMode="auto">
          <a:xfrm>
            <a:off x="6211888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7" name="Rectangle 60"/>
          <p:cNvSpPr>
            <a:spLocks noChangeArrowheads="1"/>
          </p:cNvSpPr>
          <p:nvPr/>
        </p:nvSpPr>
        <p:spPr bwMode="auto">
          <a:xfrm>
            <a:off x="67754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8" name="Rectangle 61"/>
          <p:cNvSpPr>
            <a:spLocks noChangeArrowheads="1"/>
          </p:cNvSpPr>
          <p:nvPr/>
        </p:nvSpPr>
        <p:spPr bwMode="auto">
          <a:xfrm>
            <a:off x="7339015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29" name="Rectangle 62"/>
          <p:cNvSpPr>
            <a:spLocks noChangeArrowheads="1"/>
          </p:cNvSpPr>
          <p:nvPr/>
        </p:nvSpPr>
        <p:spPr bwMode="auto">
          <a:xfrm>
            <a:off x="129857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2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30" name="Rectangle 63"/>
          <p:cNvSpPr>
            <a:spLocks noChangeArrowheads="1"/>
          </p:cNvSpPr>
          <p:nvPr/>
        </p:nvSpPr>
        <p:spPr bwMode="auto">
          <a:xfrm>
            <a:off x="7356477" y="3735390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1" name="Rectangle 64"/>
          <p:cNvSpPr>
            <a:spLocks noChangeArrowheads="1"/>
          </p:cNvSpPr>
          <p:nvPr/>
        </p:nvSpPr>
        <p:spPr bwMode="auto">
          <a:xfrm>
            <a:off x="129857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3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32" name="Rectangle 65"/>
          <p:cNvSpPr>
            <a:spLocks noChangeArrowheads="1"/>
          </p:cNvSpPr>
          <p:nvPr/>
        </p:nvSpPr>
        <p:spPr bwMode="auto">
          <a:xfrm>
            <a:off x="7356477" y="4302126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3" name="Rectangle 66"/>
          <p:cNvSpPr>
            <a:spLocks noChangeArrowheads="1"/>
          </p:cNvSpPr>
          <p:nvPr/>
        </p:nvSpPr>
        <p:spPr bwMode="auto">
          <a:xfrm>
            <a:off x="2828925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4" name="Rectangle 67"/>
          <p:cNvSpPr>
            <a:spLocks noChangeArrowheads="1"/>
          </p:cNvSpPr>
          <p:nvPr/>
        </p:nvSpPr>
        <p:spPr bwMode="auto">
          <a:xfrm>
            <a:off x="3392488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5" name="Rectangle 68"/>
          <p:cNvSpPr>
            <a:spLocks noChangeArrowheads="1"/>
          </p:cNvSpPr>
          <p:nvPr/>
        </p:nvSpPr>
        <p:spPr bwMode="auto">
          <a:xfrm>
            <a:off x="39560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6" name="Rectangle 69"/>
          <p:cNvSpPr>
            <a:spLocks noChangeArrowheads="1"/>
          </p:cNvSpPr>
          <p:nvPr/>
        </p:nvSpPr>
        <p:spPr bwMode="auto">
          <a:xfrm>
            <a:off x="4519613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7" name="Rectangle 70"/>
          <p:cNvSpPr>
            <a:spLocks noChangeArrowheads="1"/>
          </p:cNvSpPr>
          <p:nvPr/>
        </p:nvSpPr>
        <p:spPr bwMode="auto">
          <a:xfrm>
            <a:off x="5648328" y="45910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8" name="Rectangle 71"/>
          <p:cNvSpPr>
            <a:spLocks noChangeArrowheads="1"/>
          </p:cNvSpPr>
          <p:nvPr/>
        </p:nvSpPr>
        <p:spPr bwMode="auto">
          <a:xfrm>
            <a:off x="6211888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39" name="Rectangle 72"/>
          <p:cNvSpPr>
            <a:spLocks noChangeArrowheads="1"/>
          </p:cNvSpPr>
          <p:nvPr/>
        </p:nvSpPr>
        <p:spPr bwMode="auto">
          <a:xfrm>
            <a:off x="67754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40" name="Rectangle 73"/>
          <p:cNvSpPr>
            <a:spLocks noChangeArrowheads="1"/>
          </p:cNvSpPr>
          <p:nvPr/>
        </p:nvSpPr>
        <p:spPr bwMode="auto">
          <a:xfrm>
            <a:off x="7339015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41" name="Rectangle 74"/>
          <p:cNvSpPr>
            <a:spLocks noChangeArrowheads="1"/>
          </p:cNvSpPr>
          <p:nvPr/>
        </p:nvSpPr>
        <p:spPr bwMode="auto">
          <a:xfrm>
            <a:off x="1298575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4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42" name="Rectangle 75"/>
          <p:cNvSpPr>
            <a:spLocks noChangeArrowheads="1"/>
          </p:cNvSpPr>
          <p:nvPr/>
        </p:nvSpPr>
        <p:spPr bwMode="auto">
          <a:xfrm>
            <a:off x="7356477" y="4868865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0543" name="Rectangle 76"/>
          <p:cNvSpPr>
            <a:spLocks noChangeArrowheads="1"/>
          </p:cNvSpPr>
          <p:nvPr/>
        </p:nvSpPr>
        <p:spPr bwMode="auto">
          <a:xfrm>
            <a:off x="1298575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5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0544" name="Rectangle 77"/>
          <p:cNvSpPr>
            <a:spLocks noChangeArrowheads="1"/>
          </p:cNvSpPr>
          <p:nvPr/>
        </p:nvSpPr>
        <p:spPr bwMode="auto">
          <a:xfrm>
            <a:off x="7356477" y="543560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grpSp>
        <p:nvGrpSpPr>
          <p:cNvPr id="20545" name="Group 78"/>
          <p:cNvGrpSpPr>
            <a:grpSpLocks/>
          </p:cNvGrpSpPr>
          <p:nvPr/>
        </p:nvGrpSpPr>
        <p:grpSpPr bwMode="auto">
          <a:xfrm>
            <a:off x="1066804" y="2286000"/>
            <a:ext cx="6792913" cy="3436938"/>
            <a:chOff x="714" y="1440"/>
            <a:chExt cx="4279" cy="2165"/>
          </a:xfrm>
        </p:grpSpPr>
        <p:sp>
          <p:nvSpPr>
            <p:cNvPr id="20547" name="Rectangle 79"/>
            <p:cNvSpPr>
              <a:spLocks noChangeArrowheads="1"/>
            </p:cNvSpPr>
            <p:nvPr/>
          </p:nvSpPr>
          <p:spPr bwMode="auto">
            <a:xfrm>
              <a:off x="1086" y="2341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48" name="Rectangle 80"/>
            <p:cNvSpPr>
              <a:spLocks noChangeArrowheads="1"/>
            </p:cNvSpPr>
            <p:nvPr/>
          </p:nvSpPr>
          <p:spPr bwMode="auto">
            <a:xfrm>
              <a:off x="1442" y="2341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49" name="Rectangle 81"/>
            <p:cNvSpPr>
              <a:spLocks noChangeArrowheads="1"/>
            </p:cNvSpPr>
            <p:nvPr/>
          </p:nvSpPr>
          <p:spPr bwMode="auto">
            <a:xfrm>
              <a:off x="179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0" name="Rectangle 82"/>
            <p:cNvSpPr>
              <a:spLocks noChangeArrowheads="1"/>
            </p:cNvSpPr>
            <p:nvPr/>
          </p:nvSpPr>
          <p:spPr bwMode="auto">
            <a:xfrm>
              <a:off x="2148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1" name="Rectangle 83"/>
            <p:cNvSpPr>
              <a:spLocks noChangeArrowheads="1"/>
            </p:cNvSpPr>
            <p:nvPr/>
          </p:nvSpPr>
          <p:spPr bwMode="auto">
            <a:xfrm>
              <a:off x="250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2" name="Rectangle 84"/>
            <p:cNvSpPr>
              <a:spLocks noChangeArrowheads="1"/>
            </p:cNvSpPr>
            <p:nvPr/>
          </p:nvSpPr>
          <p:spPr bwMode="auto">
            <a:xfrm>
              <a:off x="2859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3" name="Rectangle 85"/>
            <p:cNvSpPr>
              <a:spLocks noChangeArrowheads="1"/>
            </p:cNvSpPr>
            <p:nvPr/>
          </p:nvSpPr>
          <p:spPr bwMode="auto">
            <a:xfrm>
              <a:off x="3217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4" name="Rectangle 86"/>
            <p:cNvSpPr>
              <a:spLocks noChangeArrowheads="1"/>
            </p:cNvSpPr>
            <p:nvPr/>
          </p:nvSpPr>
          <p:spPr bwMode="auto">
            <a:xfrm>
              <a:off x="3569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5" name="Rectangle 87"/>
            <p:cNvSpPr>
              <a:spLocks noChangeArrowheads="1"/>
            </p:cNvSpPr>
            <p:nvPr/>
          </p:nvSpPr>
          <p:spPr bwMode="auto">
            <a:xfrm>
              <a:off x="3925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6" name="Rectangle 88"/>
            <p:cNvSpPr>
              <a:spLocks noChangeArrowheads="1"/>
            </p:cNvSpPr>
            <p:nvPr/>
          </p:nvSpPr>
          <p:spPr bwMode="auto">
            <a:xfrm>
              <a:off x="4280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7" name="Rectangle 89"/>
            <p:cNvSpPr>
              <a:spLocks noChangeArrowheads="1"/>
            </p:cNvSpPr>
            <p:nvPr/>
          </p:nvSpPr>
          <p:spPr bwMode="auto">
            <a:xfrm>
              <a:off x="4634" y="2341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8" name="Rectangle 90"/>
            <p:cNvSpPr>
              <a:spLocks noChangeArrowheads="1"/>
            </p:cNvSpPr>
            <p:nvPr/>
          </p:nvSpPr>
          <p:spPr bwMode="auto">
            <a:xfrm>
              <a:off x="1424" y="144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59" name="Rectangle 91"/>
            <p:cNvSpPr>
              <a:spLocks noChangeArrowheads="1"/>
            </p:cNvSpPr>
            <p:nvPr/>
          </p:nvSpPr>
          <p:spPr bwMode="auto">
            <a:xfrm>
              <a:off x="1424" y="144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0" name="Rectangle 92"/>
            <p:cNvSpPr>
              <a:spLocks noChangeArrowheads="1"/>
            </p:cNvSpPr>
            <p:nvPr/>
          </p:nvSpPr>
          <p:spPr bwMode="auto">
            <a:xfrm>
              <a:off x="3200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1" name="Rectangle 93"/>
            <p:cNvSpPr>
              <a:spLocks noChangeArrowheads="1"/>
            </p:cNvSpPr>
            <p:nvPr/>
          </p:nvSpPr>
          <p:spPr bwMode="auto">
            <a:xfrm>
              <a:off x="4976" y="144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2" name="Rectangle 94"/>
            <p:cNvSpPr>
              <a:spLocks noChangeArrowheads="1"/>
            </p:cNvSpPr>
            <p:nvPr/>
          </p:nvSpPr>
          <p:spPr bwMode="auto">
            <a:xfrm>
              <a:off x="4976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3" name="Rectangle 95"/>
            <p:cNvSpPr>
              <a:spLocks noChangeArrowheads="1"/>
            </p:cNvSpPr>
            <p:nvPr/>
          </p:nvSpPr>
          <p:spPr bwMode="auto">
            <a:xfrm>
              <a:off x="1069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4" name="Rectangle 96"/>
            <p:cNvSpPr>
              <a:spLocks noChangeArrowheads="1"/>
            </p:cNvSpPr>
            <p:nvPr/>
          </p:nvSpPr>
          <p:spPr bwMode="auto">
            <a:xfrm>
              <a:off x="1424" y="1622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5" name="Rectangle 97"/>
            <p:cNvSpPr>
              <a:spLocks noChangeArrowheads="1"/>
            </p:cNvSpPr>
            <p:nvPr/>
          </p:nvSpPr>
          <p:spPr bwMode="auto">
            <a:xfrm>
              <a:off x="1782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6" name="Rectangle 98"/>
            <p:cNvSpPr>
              <a:spLocks noChangeArrowheads="1"/>
            </p:cNvSpPr>
            <p:nvPr/>
          </p:nvSpPr>
          <p:spPr bwMode="auto">
            <a:xfrm>
              <a:off x="2137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7" name="Rectangle 99"/>
            <p:cNvSpPr>
              <a:spLocks noChangeArrowheads="1"/>
            </p:cNvSpPr>
            <p:nvPr/>
          </p:nvSpPr>
          <p:spPr bwMode="auto">
            <a:xfrm>
              <a:off x="2492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8" name="Rectangle 100"/>
            <p:cNvSpPr>
              <a:spLocks noChangeArrowheads="1"/>
            </p:cNvSpPr>
            <p:nvPr/>
          </p:nvSpPr>
          <p:spPr bwMode="auto">
            <a:xfrm>
              <a:off x="2847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69" name="Rectangle 101"/>
            <p:cNvSpPr>
              <a:spLocks noChangeArrowheads="1"/>
            </p:cNvSpPr>
            <p:nvPr/>
          </p:nvSpPr>
          <p:spPr bwMode="auto">
            <a:xfrm>
              <a:off x="3200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0" name="Rectangle 102"/>
            <p:cNvSpPr>
              <a:spLocks noChangeArrowheads="1"/>
            </p:cNvSpPr>
            <p:nvPr/>
          </p:nvSpPr>
          <p:spPr bwMode="auto">
            <a:xfrm>
              <a:off x="355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1" name="Rectangle 103"/>
            <p:cNvSpPr>
              <a:spLocks noChangeArrowheads="1"/>
            </p:cNvSpPr>
            <p:nvPr/>
          </p:nvSpPr>
          <p:spPr bwMode="auto">
            <a:xfrm>
              <a:off x="3913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2" name="Rectangle 104"/>
            <p:cNvSpPr>
              <a:spLocks noChangeArrowheads="1"/>
            </p:cNvSpPr>
            <p:nvPr/>
          </p:nvSpPr>
          <p:spPr bwMode="auto">
            <a:xfrm>
              <a:off x="426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3" name="Rectangle 105"/>
            <p:cNvSpPr>
              <a:spLocks noChangeArrowheads="1"/>
            </p:cNvSpPr>
            <p:nvPr/>
          </p:nvSpPr>
          <p:spPr bwMode="auto">
            <a:xfrm>
              <a:off x="4623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4" name="Rectangle 106"/>
            <p:cNvSpPr>
              <a:spLocks noChangeArrowheads="1"/>
            </p:cNvSpPr>
            <p:nvPr/>
          </p:nvSpPr>
          <p:spPr bwMode="auto">
            <a:xfrm>
              <a:off x="4976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5" name="Rectangle 107"/>
            <p:cNvSpPr>
              <a:spLocks noChangeArrowheads="1"/>
            </p:cNvSpPr>
            <p:nvPr/>
          </p:nvSpPr>
          <p:spPr bwMode="auto">
            <a:xfrm>
              <a:off x="1069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6" name="Rectangle 108"/>
            <p:cNvSpPr>
              <a:spLocks noChangeArrowheads="1"/>
            </p:cNvSpPr>
            <p:nvPr/>
          </p:nvSpPr>
          <p:spPr bwMode="auto">
            <a:xfrm>
              <a:off x="1424" y="1803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7" name="Rectangle 109"/>
            <p:cNvSpPr>
              <a:spLocks noChangeArrowheads="1"/>
            </p:cNvSpPr>
            <p:nvPr/>
          </p:nvSpPr>
          <p:spPr bwMode="auto">
            <a:xfrm>
              <a:off x="178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8" name="Rectangle 110"/>
            <p:cNvSpPr>
              <a:spLocks noChangeArrowheads="1"/>
            </p:cNvSpPr>
            <p:nvPr/>
          </p:nvSpPr>
          <p:spPr bwMode="auto">
            <a:xfrm>
              <a:off x="1782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79" name="Rectangle 111"/>
            <p:cNvSpPr>
              <a:spLocks noChangeArrowheads="1"/>
            </p:cNvSpPr>
            <p:nvPr/>
          </p:nvSpPr>
          <p:spPr bwMode="auto">
            <a:xfrm>
              <a:off x="2137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0" name="Rectangle 112"/>
            <p:cNvSpPr>
              <a:spLocks noChangeArrowheads="1"/>
            </p:cNvSpPr>
            <p:nvPr/>
          </p:nvSpPr>
          <p:spPr bwMode="auto">
            <a:xfrm>
              <a:off x="2137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1" name="Rectangle 113"/>
            <p:cNvSpPr>
              <a:spLocks noChangeArrowheads="1"/>
            </p:cNvSpPr>
            <p:nvPr/>
          </p:nvSpPr>
          <p:spPr bwMode="auto">
            <a:xfrm>
              <a:off x="249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2" name="Rectangle 114"/>
            <p:cNvSpPr>
              <a:spLocks noChangeArrowheads="1"/>
            </p:cNvSpPr>
            <p:nvPr/>
          </p:nvSpPr>
          <p:spPr bwMode="auto">
            <a:xfrm>
              <a:off x="2492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3" name="Rectangle 115"/>
            <p:cNvSpPr>
              <a:spLocks noChangeArrowheads="1"/>
            </p:cNvSpPr>
            <p:nvPr/>
          </p:nvSpPr>
          <p:spPr bwMode="auto">
            <a:xfrm>
              <a:off x="2847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4" name="Rectangle 116"/>
            <p:cNvSpPr>
              <a:spLocks noChangeArrowheads="1"/>
            </p:cNvSpPr>
            <p:nvPr/>
          </p:nvSpPr>
          <p:spPr bwMode="auto">
            <a:xfrm>
              <a:off x="2847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5" name="Rectangle 117"/>
            <p:cNvSpPr>
              <a:spLocks noChangeArrowheads="1"/>
            </p:cNvSpPr>
            <p:nvPr/>
          </p:nvSpPr>
          <p:spPr bwMode="auto">
            <a:xfrm>
              <a:off x="3200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6" name="Rectangle 118"/>
            <p:cNvSpPr>
              <a:spLocks noChangeArrowheads="1"/>
            </p:cNvSpPr>
            <p:nvPr/>
          </p:nvSpPr>
          <p:spPr bwMode="auto">
            <a:xfrm>
              <a:off x="3558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7" name="Rectangle 119"/>
            <p:cNvSpPr>
              <a:spLocks noChangeArrowheads="1"/>
            </p:cNvSpPr>
            <p:nvPr/>
          </p:nvSpPr>
          <p:spPr bwMode="auto">
            <a:xfrm>
              <a:off x="355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8" name="Rectangle 120"/>
            <p:cNvSpPr>
              <a:spLocks noChangeArrowheads="1"/>
            </p:cNvSpPr>
            <p:nvPr/>
          </p:nvSpPr>
          <p:spPr bwMode="auto">
            <a:xfrm>
              <a:off x="3913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89" name="Rectangle 121"/>
            <p:cNvSpPr>
              <a:spLocks noChangeArrowheads="1"/>
            </p:cNvSpPr>
            <p:nvPr/>
          </p:nvSpPr>
          <p:spPr bwMode="auto">
            <a:xfrm>
              <a:off x="3913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0" name="Rectangle 122"/>
            <p:cNvSpPr>
              <a:spLocks noChangeArrowheads="1"/>
            </p:cNvSpPr>
            <p:nvPr/>
          </p:nvSpPr>
          <p:spPr bwMode="auto">
            <a:xfrm>
              <a:off x="4268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1" name="Rectangle 123"/>
            <p:cNvSpPr>
              <a:spLocks noChangeArrowheads="1"/>
            </p:cNvSpPr>
            <p:nvPr/>
          </p:nvSpPr>
          <p:spPr bwMode="auto">
            <a:xfrm>
              <a:off x="426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2" name="Rectangle 124"/>
            <p:cNvSpPr>
              <a:spLocks noChangeArrowheads="1"/>
            </p:cNvSpPr>
            <p:nvPr/>
          </p:nvSpPr>
          <p:spPr bwMode="auto">
            <a:xfrm>
              <a:off x="4623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3" name="Rectangle 125"/>
            <p:cNvSpPr>
              <a:spLocks noChangeArrowheads="1"/>
            </p:cNvSpPr>
            <p:nvPr/>
          </p:nvSpPr>
          <p:spPr bwMode="auto">
            <a:xfrm>
              <a:off x="4623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4" name="Rectangle 126"/>
            <p:cNvSpPr>
              <a:spLocks noChangeArrowheads="1"/>
            </p:cNvSpPr>
            <p:nvPr/>
          </p:nvSpPr>
          <p:spPr bwMode="auto">
            <a:xfrm>
              <a:off x="4976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5" name="Rectangle 127"/>
            <p:cNvSpPr>
              <a:spLocks noChangeArrowheads="1"/>
            </p:cNvSpPr>
            <p:nvPr/>
          </p:nvSpPr>
          <p:spPr bwMode="auto">
            <a:xfrm>
              <a:off x="1086" y="1985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6" name="Rectangle 128"/>
            <p:cNvSpPr>
              <a:spLocks noChangeArrowheads="1"/>
            </p:cNvSpPr>
            <p:nvPr/>
          </p:nvSpPr>
          <p:spPr bwMode="auto">
            <a:xfrm>
              <a:off x="1442" y="1985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7" name="Rectangle 129"/>
            <p:cNvSpPr>
              <a:spLocks noChangeArrowheads="1"/>
            </p:cNvSpPr>
            <p:nvPr/>
          </p:nvSpPr>
          <p:spPr bwMode="auto">
            <a:xfrm>
              <a:off x="179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8" name="Rectangle 130"/>
            <p:cNvSpPr>
              <a:spLocks noChangeArrowheads="1"/>
            </p:cNvSpPr>
            <p:nvPr/>
          </p:nvSpPr>
          <p:spPr bwMode="auto">
            <a:xfrm>
              <a:off x="2148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599" name="Rectangle 131"/>
            <p:cNvSpPr>
              <a:spLocks noChangeArrowheads="1"/>
            </p:cNvSpPr>
            <p:nvPr/>
          </p:nvSpPr>
          <p:spPr bwMode="auto">
            <a:xfrm>
              <a:off x="250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0" name="Rectangle 132"/>
            <p:cNvSpPr>
              <a:spLocks noChangeArrowheads="1"/>
            </p:cNvSpPr>
            <p:nvPr/>
          </p:nvSpPr>
          <p:spPr bwMode="auto">
            <a:xfrm>
              <a:off x="2859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1" name="Rectangle 133"/>
            <p:cNvSpPr>
              <a:spLocks noChangeArrowheads="1"/>
            </p:cNvSpPr>
            <p:nvPr/>
          </p:nvSpPr>
          <p:spPr bwMode="auto">
            <a:xfrm>
              <a:off x="3217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2" name="Rectangle 134"/>
            <p:cNvSpPr>
              <a:spLocks noChangeArrowheads="1"/>
            </p:cNvSpPr>
            <p:nvPr/>
          </p:nvSpPr>
          <p:spPr bwMode="auto">
            <a:xfrm>
              <a:off x="3569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3" name="Rectangle 135"/>
            <p:cNvSpPr>
              <a:spLocks noChangeArrowheads="1"/>
            </p:cNvSpPr>
            <p:nvPr/>
          </p:nvSpPr>
          <p:spPr bwMode="auto">
            <a:xfrm>
              <a:off x="3925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4" name="Rectangle 136"/>
            <p:cNvSpPr>
              <a:spLocks noChangeArrowheads="1"/>
            </p:cNvSpPr>
            <p:nvPr/>
          </p:nvSpPr>
          <p:spPr bwMode="auto">
            <a:xfrm>
              <a:off x="4280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5" name="Rectangle 137"/>
            <p:cNvSpPr>
              <a:spLocks noChangeArrowheads="1"/>
            </p:cNvSpPr>
            <p:nvPr/>
          </p:nvSpPr>
          <p:spPr bwMode="auto">
            <a:xfrm>
              <a:off x="4634" y="1985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6" name="Rectangle 138"/>
            <p:cNvSpPr>
              <a:spLocks noChangeArrowheads="1"/>
            </p:cNvSpPr>
            <p:nvPr/>
          </p:nvSpPr>
          <p:spPr bwMode="auto">
            <a:xfrm>
              <a:off x="1069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7" name="Rectangle 139"/>
            <p:cNvSpPr>
              <a:spLocks noChangeArrowheads="1"/>
            </p:cNvSpPr>
            <p:nvPr/>
          </p:nvSpPr>
          <p:spPr bwMode="auto">
            <a:xfrm>
              <a:off x="1424" y="216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8" name="Rectangle 140"/>
            <p:cNvSpPr>
              <a:spLocks noChangeArrowheads="1"/>
            </p:cNvSpPr>
            <p:nvPr/>
          </p:nvSpPr>
          <p:spPr bwMode="auto">
            <a:xfrm>
              <a:off x="1782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09" name="Rectangle 141"/>
            <p:cNvSpPr>
              <a:spLocks noChangeArrowheads="1"/>
            </p:cNvSpPr>
            <p:nvPr/>
          </p:nvSpPr>
          <p:spPr bwMode="auto">
            <a:xfrm>
              <a:off x="2137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0" name="Rectangle 142"/>
            <p:cNvSpPr>
              <a:spLocks noChangeArrowheads="1"/>
            </p:cNvSpPr>
            <p:nvPr/>
          </p:nvSpPr>
          <p:spPr bwMode="auto">
            <a:xfrm>
              <a:off x="2492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1" name="Rectangle 143"/>
            <p:cNvSpPr>
              <a:spLocks noChangeArrowheads="1"/>
            </p:cNvSpPr>
            <p:nvPr/>
          </p:nvSpPr>
          <p:spPr bwMode="auto">
            <a:xfrm>
              <a:off x="2847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2" name="Rectangle 144"/>
            <p:cNvSpPr>
              <a:spLocks noChangeArrowheads="1"/>
            </p:cNvSpPr>
            <p:nvPr/>
          </p:nvSpPr>
          <p:spPr bwMode="auto">
            <a:xfrm>
              <a:off x="3200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3" name="Rectangle 145"/>
            <p:cNvSpPr>
              <a:spLocks noChangeArrowheads="1"/>
            </p:cNvSpPr>
            <p:nvPr/>
          </p:nvSpPr>
          <p:spPr bwMode="auto">
            <a:xfrm>
              <a:off x="355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4" name="Rectangle 146"/>
            <p:cNvSpPr>
              <a:spLocks noChangeArrowheads="1"/>
            </p:cNvSpPr>
            <p:nvPr/>
          </p:nvSpPr>
          <p:spPr bwMode="auto">
            <a:xfrm>
              <a:off x="3913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5" name="Rectangle 147"/>
            <p:cNvSpPr>
              <a:spLocks noChangeArrowheads="1"/>
            </p:cNvSpPr>
            <p:nvPr/>
          </p:nvSpPr>
          <p:spPr bwMode="auto">
            <a:xfrm>
              <a:off x="426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6" name="Rectangle 148"/>
            <p:cNvSpPr>
              <a:spLocks noChangeArrowheads="1"/>
            </p:cNvSpPr>
            <p:nvPr/>
          </p:nvSpPr>
          <p:spPr bwMode="auto">
            <a:xfrm>
              <a:off x="4623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7" name="Rectangle 149"/>
            <p:cNvSpPr>
              <a:spLocks noChangeArrowheads="1"/>
            </p:cNvSpPr>
            <p:nvPr/>
          </p:nvSpPr>
          <p:spPr bwMode="auto">
            <a:xfrm>
              <a:off x="4976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8" name="Rectangle 150"/>
            <p:cNvSpPr>
              <a:spLocks noChangeArrowheads="1"/>
            </p:cNvSpPr>
            <p:nvPr/>
          </p:nvSpPr>
          <p:spPr bwMode="auto">
            <a:xfrm>
              <a:off x="1069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19" name="Rectangle 151"/>
            <p:cNvSpPr>
              <a:spLocks noChangeArrowheads="1"/>
            </p:cNvSpPr>
            <p:nvPr/>
          </p:nvSpPr>
          <p:spPr bwMode="auto">
            <a:xfrm>
              <a:off x="1424" y="2517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0" name="Rectangle 152"/>
            <p:cNvSpPr>
              <a:spLocks noChangeArrowheads="1"/>
            </p:cNvSpPr>
            <p:nvPr/>
          </p:nvSpPr>
          <p:spPr bwMode="auto">
            <a:xfrm>
              <a:off x="178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1" name="Rectangle 153"/>
            <p:cNvSpPr>
              <a:spLocks noChangeArrowheads="1"/>
            </p:cNvSpPr>
            <p:nvPr/>
          </p:nvSpPr>
          <p:spPr bwMode="auto">
            <a:xfrm>
              <a:off x="1782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2" name="Rectangle 154"/>
            <p:cNvSpPr>
              <a:spLocks noChangeArrowheads="1"/>
            </p:cNvSpPr>
            <p:nvPr/>
          </p:nvSpPr>
          <p:spPr bwMode="auto">
            <a:xfrm>
              <a:off x="2137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3" name="Rectangle 155"/>
            <p:cNvSpPr>
              <a:spLocks noChangeArrowheads="1"/>
            </p:cNvSpPr>
            <p:nvPr/>
          </p:nvSpPr>
          <p:spPr bwMode="auto">
            <a:xfrm>
              <a:off x="2137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4" name="Rectangle 156"/>
            <p:cNvSpPr>
              <a:spLocks noChangeArrowheads="1"/>
            </p:cNvSpPr>
            <p:nvPr/>
          </p:nvSpPr>
          <p:spPr bwMode="auto">
            <a:xfrm>
              <a:off x="249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5" name="Rectangle 157"/>
            <p:cNvSpPr>
              <a:spLocks noChangeArrowheads="1"/>
            </p:cNvSpPr>
            <p:nvPr/>
          </p:nvSpPr>
          <p:spPr bwMode="auto">
            <a:xfrm>
              <a:off x="2492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6" name="Rectangle 158"/>
            <p:cNvSpPr>
              <a:spLocks noChangeArrowheads="1"/>
            </p:cNvSpPr>
            <p:nvPr/>
          </p:nvSpPr>
          <p:spPr bwMode="auto">
            <a:xfrm>
              <a:off x="2847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7" name="Rectangle 159"/>
            <p:cNvSpPr>
              <a:spLocks noChangeArrowheads="1"/>
            </p:cNvSpPr>
            <p:nvPr/>
          </p:nvSpPr>
          <p:spPr bwMode="auto">
            <a:xfrm>
              <a:off x="2847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8" name="Rectangle 160"/>
            <p:cNvSpPr>
              <a:spLocks noChangeArrowheads="1"/>
            </p:cNvSpPr>
            <p:nvPr/>
          </p:nvSpPr>
          <p:spPr bwMode="auto">
            <a:xfrm>
              <a:off x="3200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29" name="Rectangle 161"/>
            <p:cNvSpPr>
              <a:spLocks noChangeArrowheads="1"/>
            </p:cNvSpPr>
            <p:nvPr/>
          </p:nvSpPr>
          <p:spPr bwMode="auto">
            <a:xfrm>
              <a:off x="3558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0" name="Rectangle 162"/>
            <p:cNvSpPr>
              <a:spLocks noChangeArrowheads="1"/>
            </p:cNvSpPr>
            <p:nvPr/>
          </p:nvSpPr>
          <p:spPr bwMode="auto">
            <a:xfrm>
              <a:off x="355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1" name="Rectangle 163"/>
            <p:cNvSpPr>
              <a:spLocks noChangeArrowheads="1"/>
            </p:cNvSpPr>
            <p:nvPr/>
          </p:nvSpPr>
          <p:spPr bwMode="auto">
            <a:xfrm>
              <a:off x="3913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2" name="Rectangle 164"/>
            <p:cNvSpPr>
              <a:spLocks noChangeArrowheads="1"/>
            </p:cNvSpPr>
            <p:nvPr/>
          </p:nvSpPr>
          <p:spPr bwMode="auto">
            <a:xfrm>
              <a:off x="3913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3" name="Rectangle 165"/>
            <p:cNvSpPr>
              <a:spLocks noChangeArrowheads="1"/>
            </p:cNvSpPr>
            <p:nvPr/>
          </p:nvSpPr>
          <p:spPr bwMode="auto">
            <a:xfrm>
              <a:off x="4268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4" name="Rectangle 166"/>
            <p:cNvSpPr>
              <a:spLocks noChangeArrowheads="1"/>
            </p:cNvSpPr>
            <p:nvPr/>
          </p:nvSpPr>
          <p:spPr bwMode="auto">
            <a:xfrm>
              <a:off x="426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5" name="Rectangle 167"/>
            <p:cNvSpPr>
              <a:spLocks noChangeArrowheads="1"/>
            </p:cNvSpPr>
            <p:nvPr/>
          </p:nvSpPr>
          <p:spPr bwMode="auto">
            <a:xfrm>
              <a:off x="4623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6" name="Rectangle 168"/>
            <p:cNvSpPr>
              <a:spLocks noChangeArrowheads="1"/>
            </p:cNvSpPr>
            <p:nvPr/>
          </p:nvSpPr>
          <p:spPr bwMode="auto">
            <a:xfrm>
              <a:off x="4623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7" name="Rectangle 169"/>
            <p:cNvSpPr>
              <a:spLocks noChangeArrowheads="1"/>
            </p:cNvSpPr>
            <p:nvPr/>
          </p:nvSpPr>
          <p:spPr bwMode="auto">
            <a:xfrm>
              <a:off x="4976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8" name="Rectangle 170"/>
            <p:cNvSpPr>
              <a:spLocks noChangeArrowheads="1"/>
            </p:cNvSpPr>
            <p:nvPr/>
          </p:nvSpPr>
          <p:spPr bwMode="auto">
            <a:xfrm>
              <a:off x="1069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39" name="Rectangle 171"/>
            <p:cNvSpPr>
              <a:spLocks noChangeArrowheads="1"/>
            </p:cNvSpPr>
            <p:nvPr/>
          </p:nvSpPr>
          <p:spPr bwMode="auto">
            <a:xfrm>
              <a:off x="1424" y="2699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0" name="Rectangle 172"/>
            <p:cNvSpPr>
              <a:spLocks noChangeArrowheads="1"/>
            </p:cNvSpPr>
            <p:nvPr/>
          </p:nvSpPr>
          <p:spPr bwMode="auto">
            <a:xfrm>
              <a:off x="178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1" name="Rectangle 173"/>
            <p:cNvSpPr>
              <a:spLocks noChangeArrowheads="1"/>
            </p:cNvSpPr>
            <p:nvPr/>
          </p:nvSpPr>
          <p:spPr bwMode="auto">
            <a:xfrm>
              <a:off x="2137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2" name="Rectangle 174"/>
            <p:cNvSpPr>
              <a:spLocks noChangeArrowheads="1"/>
            </p:cNvSpPr>
            <p:nvPr/>
          </p:nvSpPr>
          <p:spPr bwMode="auto">
            <a:xfrm>
              <a:off x="249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3" name="Rectangle 175"/>
            <p:cNvSpPr>
              <a:spLocks noChangeArrowheads="1"/>
            </p:cNvSpPr>
            <p:nvPr/>
          </p:nvSpPr>
          <p:spPr bwMode="auto">
            <a:xfrm>
              <a:off x="2847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4" name="Rectangle 176"/>
            <p:cNvSpPr>
              <a:spLocks noChangeArrowheads="1"/>
            </p:cNvSpPr>
            <p:nvPr/>
          </p:nvSpPr>
          <p:spPr bwMode="auto">
            <a:xfrm>
              <a:off x="3200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5" name="Rectangle 177"/>
            <p:cNvSpPr>
              <a:spLocks noChangeArrowheads="1"/>
            </p:cNvSpPr>
            <p:nvPr/>
          </p:nvSpPr>
          <p:spPr bwMode="auto">
            <a:xfrm>
              <a:off x="3558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6" name="Rectangle 178"/>
            <p:cNvSpPr>
              <a:spLocks noChangeArrowheads="1"/>
            </p:cNvSpPr>
            <p:nvPr/>
          </p:nvSpPr>
          <p:spPr bwMode="auto">
            <a:xfrm>
              <a:off x="3913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7" name="Rectangle 179"/>
            <p:cNvSpPr>
              <a:spLocks noChangeArrowheads="1"/>
            </p:cNvSpPr>
            <p:nvPr/>
          </p:nvSpPr>
          <p:spPr bwMode="auto">
            <a:xfrm>
              <a:off x="4268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8" name="Rectangle 180"/>
            <p:cNvSpPr>
              <a:spLocks noChangeArrowheads="1"/>
            </p:cNvSpPr>
            <p:nvPr/>
          </p:nvSpPr>
          <p:spPr bwMode="auto">
            <a:xfrm>
              <a:off x="4623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49" name="Rectangle 181"/>
            <p:cNvSpPr>
              <a:spLocks noChangeArrowheads="1"/>
            </p:cNvSpPr>
            <p:nvPr/>
          </p:nvSpPr>
          <p:spPr bwMode="auto">
            <a:xfrm>
              <a:off x="4976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0" name="Rectangle 182"/>
            <p:cNvSpPr>
              <a:spLocks noChangeArrowheads="1"/>
            </p:cNvSpPr>
            <p:nvPr/>
          </p:nvSpPr>
          <p:spPr bwMode="auto">
            <a:xfrm>
              <a:off x="1069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1" name="Rectangle 183"/>
            <p:cNvSpPr>
              <a:spLocks noChangeArrowheads="1"/>
            </p:cNvSpPr>
            <p:nvPr/>
          </p:nvSpPr>
          <p:spPr bwMode="auto">
            <a:xfrm>
              <a:off x="1424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2" name="Rectangle 184"/>
            <p:cNvSpPr>
              <a:spLocks noChangeArrowheads="1"/>
            </p:cNvSpPr>
            <p:nvPr/>
          </p:nvSpPr>
          <p:spPr bwMode="auto">
            <a:xfrm>
              <a:off x="1782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3" name="Rectangle 185"/>
            <p:cNvSpPr>
              <a:spLocks noChangeArrowheads="1"/>
            </p:cNvSpPr>
            <p:nvPr/>
          </p:nvSpPr>
          <p:spPr bwMode="auto">
            <a:xfrm>
              <a:off x="2137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4" name="Rectangle 186"/>
            <p:cNvSpPr>
              <a:spLocks noChangeArrowheads="1"/>
            </p:cNvSpPr>
            <p:nvPr/>
          </p:nvSpPr>
          <p:spPr bwMode="auto">
            <a:xfrm>
              <a:off x="2492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5" name="Rectangle 187"/>
            <p:cNvSpPr>
              <a:spLocks noChangeArrowheads="1"/>
            </p:cNvSpPr>
            <p:nvPr/>
          </p:nvSpPr>
          <p:spPr bwMode="auto">
            <a:xfrm>
              <a:off x="2847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6" name="Rectangle 188"/>
            <p:cNvSpPr>
              <a:spLocks noChangeArrowheads="1"/>
            </p:cNvSpPr>
            <p:nvPr/>
          </p:nvSpPr>
          <p:spPr bwMode="auto">
            <a:xfrm>
              <a:off x="3200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7" name="Rectangle 189"/>
            <p:cNvSpPr>
              <a:spLocks noChangeArrowheads="1"/>
            </p:cNvSpPr>
            <p:nvPr/>
          </p:nvSpPr>
          <p:spPr bwMode="auto">
            <a:xfrm>
              <a:off x="355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8" name="Rectangle 190"/>
            <p:cNvSpPr>
              <a:spLocks noChangeArrowheads="1"/>
            </p:cNvSpPr>
            <p:nvPr/>
          </p:nvSpPr>
          <p:spPr bwMode="auto">
            <a:xfrm>
              <a:off x="3913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59" name="Rectangle 191"/>
            <p:cNvSpPr>
              <a:spLocks noChangeArrowheads="1"/>
            </p:cNvSpPr>
            <p:nvPr/>
          </p:nvSpPr>
          <p:spPr bwMode="auto">
            <a:xfrm>
              <a:off x="426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0" name="Rectangle 192"/>
            <p:cNvSpPr>
              <a:spLocks noChangeArrowheads="1"/>
            </p:cNvSpPr>
            <p:nvPr/>
          </p:nvSpPr>
          <p:spPr bwMode="auto">
            <a:xfrm>
              <a:off x="4623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1" name="Rectangle 193"/>
            <p:cNvSpPr>
              <a:spLocks noChangeArrowheads="1"/>
            </p:cNvSpPr>
            <p:nvPr/>
          </p:nvSpPr>
          <p:spPr bwMode="auto">
            <a:xfrm>
              <a:off x="4976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2" name="Rectangle 194"/>
            <p:cNvSpPr>
              <a:spLocks noChangeArrowheads="1"/>
            </p:cNvSpPr>
            <p:nvPr/>
          </p:nvSpPr>
          <p:spPr bwMode="auto">
            <a:xfrm>
              <a:off x="1069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3" name="Rectangle 195"/>
            <p:cNvSpPr>
              <a:spLocks noChangeArrowheads="1"/>
            </p:cNvSpPr>
            <p:nvPr/>
          </p:nvSpPr>
          <p:spPr bwMode="auto">
            <a:xfrm>
              <a:off x="1424" y="3056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4" name="Rectangle 196"/>
            <p:cNvSpPr>
              <a:spLocks noChangeArrowheads="1"/>
            </p:cNvSpPr>
            <p:nvPr/>
          </p:nvSpPr>
          <p:spPr bwMode="auto">
            <a:xfrm>
              <a:off x="178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5" name="Rectangle 197"/>
            <p:cNvSpPr>
              <a:spLocks noChangeArrowheads="1"/>
            </p:cNvSpPr>
            <p:nvPr/>
          </p:nvSpPr>
          <p:spPr bwMode="auto">
            <a:xfrm>
              <a:off x="2137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6" name="Rectangle 198"/>
            <p:cNvSpPr>
              <a:spLocks noChangeArrowheads="1"/>
            </p:cNvSpPr>
            <p:nvPr/>
          </p:nvSpPr>
          <p:spPr bwMode="auto">
            <a:xfrm>
              <a:off x="249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7" name="Rectangle 199"/>
            <p:cNvSpPr>
              <a:spLocks noChangeArrowheads="1"/>
            </p:cNvSpPr>
            <p:nvPr/>
          </p:nvSpPr>
          <p:spPr bwMode="auto">
            <a:xfrm>
              <a:off x="2847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8" name="Rectangle 200"/>
            <p:cNvSpPr>
              <a:spLocks noChangeArrowheads="1"/>
            </p:cNvSpPr>
            <p:nvPr/>
          </p:nvSpPr>
          <p:spPr bwMode="auto">
            <a:xfrm>
              <a:off x="3200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69" name="Rectangle 201"/>
            <p:cNvSpPr>
              <a:spLocks noChangeArrowheads="1"/>
            </p:cNvSpPr>
            <p:nvPr/>
          </p:nvSpPr>
          <p:spPr bwMode="auto">
            <a:xfrm>
              <a:off x="3558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0" name="Rectangle 202"/>
            <p:cNvSpPr>
              <a:spLocks noChangeArrowheads="1"/>
            </p:cNvSpPr>
            <p:nvPr/>
          </p:nvSpPr>
          <p:spPr bwMode="auto">
            <a:xfrm>
              <a:off x="3913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1" name="Rectangle 203"/>
            <p:cNvSpPr>
              <a:spLocks noChangeArrowheads="1"/>
            </p:cNvSpPr>
            <p:nvPr/>
          </p:nvSpPr>
          <p:spPr bwMode="auto">
            <a:xfrm>
              <a:off x="4268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2" name="Rectangle 204"/>
            <p:cNvSpPr>
              <a:spLocks noChangeArrowheads="1"/>
            </p:cNvSpPr>
            <p:nvPr/>
          </p:nvSpPr>
          <p:spPr bwMode="auto">
            <a:xfrm>
              <a:off x="4623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3" name="Rectangle 205"/>
            <p:cNvSpPr>
              <a:spLocks noChangeArrowheads="1"/>
            </p:cNvSpPr>
            <p:nvPr/>
          </p:nvSpPr>
          <p:spPr bwMode="auto">
            <a:xfrm>
              <a:off x="4976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4" name="Rectangle 206"/>
            <p:cNvSpPr>
              <a:spLocks noChangeArrowheads="1"/>
            </p:cNvSpPr>
            <p:nvPr/>
          </p:nvSpPr>
          <p:spPr bwMode="auto">
            <a:xfrm>
              <a:off x="1069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5" name="Rectangle 207"/>
            <p:cNvSpPr>
              <a:spLocks noChangeArrowheads="1"/>
            </p:cNvSpPr>
            <p:nvPr/>
          </p:nvSpPr>
          <p:spPr bwMode="auto">
            <a:xfrm>
              <a:off x="1424" y="3231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6" name="Rectangle 208"/>
            <p:cNvSpPr>
              <a:spLocks noChangeArrowheads="1"/>
            </p:cNvSpPr>
            <p:nvPr/>
          </p:nvSpPr>
          <p:spPr bwMode="auto">
            <a:xfrm>
              <a:off x="178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7" name="Rectangle 209"/>
            <p:cNvSpPr>
              <a:spLocks noChangeArrowheads="1"/>
            </p:cNvSpPr>
            <p:nvPr/>
          </p:nvSpPr>
          <p:spPr bwMode="auto">
            <a:xfrm>
              <a:off x="1782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8" name="Rectangle 210"/>
            <p:cNvSpPr>
              <a:spLocks noChangeArrowheads="1"/>
            </p:cNvSpPr>
            <p:nvPr/>
          </p:nvSpPr>
          <p:spPr bwMode="auto">
            <a:xfrm>
              <a:off x="2137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79" name="Rectangle 211"/>
            <p:cNvSpPr>
              <a:spLocks noChangeArrowheads="1"/>
            </p:cNvSpPr>
            <p:nvPr/>
          </p:nvSpPr>
          <p:spPr bwMode="auto">
            <a:xfrm>
              <a:off x="2137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0" name="Rectangle 212"/>
            <p:cNvSpPr>
              <a:spLocks noChangeArrowheads="1"/>
            </p:cNvSpPr>
            <p:nvPr/>
          </p:nvSpPr>
          <p:spPr bwMode="auto">
            <a:xfrm>
              <a:off x="249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1" name="Rectangle 213"/>
            <p:cNvSpPr>
              <a:spLocks noChangeArrowheads="1"/>
            </p:cNvSpPr>
            <p:nvPr/>
          </p:nvSpPr>
          <p:spPr bwMode="auto">
            <a:xfrm>
              <a:off x="2492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2" name="Rectangle 214"/>
            <p:cNvSpPr>
              <a:spLocks noChangeArrowheads="1"/>
            </p:cNvSpPr>
            <p:nvPr/>
          </p:nvSpPr>
          <p:spPr bwMode="auto">
            <a:xfrm>
              <a:off x="2847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3" name="Rectangle 215"/>
            <p:cNvSpPr>
              <a:spLocks noChangeArrowheads="1"/>
            </p:cNvSpPr>
            <p:nvPr/>
          </p:nvSpPr>
          <p:spPr bwMode="auto">
            <a:xfrm>
              <a:off x="2847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4" name="Rectangle 216"/>
            <p:cNvSpPr>
              <a:spLocks noChangeArrowheads="1"/>
            </p:cNvSpPr>
            <p:nvPr/>
          </p:nvSpPr>
          <p:spPr bwMode="auto">
            <a:xfrm>
              <a:off x="3200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5" name="Rectangle 217"/>
            <p:cNvSpPr>
              <a:spLocks noChangeArrowheads="1"/>
            </p:cNvSpPr>
            <p:nvPr/>
          </p:nvSpPr>
          <p:spPr bwMode="auto">
            <a:xfrm>
              <a:off x="3558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6" name="Rectangle 218"/>
            <p:cNvSpPr>
              <a:spLocks noChangeArrowheads="1"/>
            </p:cNvSpPr>
            <p:nvPr/>
          </p:nvSpPr>
          <p:spPr bwMode="auto">
            <a:xfrm>
              <a:off x="355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7" name="Rectangle 219"/>
            <p:cNvSpPr>
              <a:spLocks noChangeArrowheads="1"/>
            </p:cNvSpPr>
            <p:nvPr/>
          </p:nvSpPr>
          <p:spPr bwMode="auto">
            <a:xfrm>
              <a:off x="3913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8" name="Rectangle 220"/>
            <p:cNvSpPr>
              <a:spLocks noChangeArrowheads="1"/>
            </p:cNvSpPr>
            <p:nvPr/>
          </p:nvSpPr>
          <p:spPr bwMode="auto">
            <a:xfrm>
              <a:off x="3913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89" name="Rectangle 221"/>
            <p:cNvSpPr>
              <a:spLocks noChangeArrowheads="1"/>
            </p:cNvSpPr>
            <p:nvPr/>
          </p:nvSpPr>
          <p:spPr bwMode="auto">
            <a:xfrm>
              <a:off x="4268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0" name="Rectangle 222"/>
            <p:cNvSpPr>
              <a:spLocks noChangeArrowheads="1"/>
            </p:cNvSpPr>
            <p:nvPr/>
          </p:nvSpPr>
          <p:spPr bwMode="auto">
            <a:xfrm>
              <a:off x="426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1" name="Rectangle 223"/>
            <p:cNvSpPr>
              <a:spLocks noChangeArrowheads="1"/>
            </p:cNvSpPr>
            <p:nvPr/>
          </p:nvSpPr>
          <p:spPr bwMode="auto">
            <a:xfrm>
              <a:off x="4623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2" name="Rectangle 224"/>
            <p:cNvSpPr>
              <a:spLocks noChangeArrowheads="1"/>
            </p:cNvSpPr>
            <p:nvPr/>
          </p:nvSpPr>
          <p:spPr bwMode="auto">
            <a:xfrm>
              <a:off x="4623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3" name="Rectangle 225"/>
            <p:cNvSpPr>
              <a:spLocks noChangeArrowheads="1"/>
            </p:cNvSpPr>
            <p:nvPr/>
          </p:nvSpPr>
          <p:spPr bwMode="auto">
            <a:xfrm>
              <a:off x="4976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4" name="Rectangle 226"/>
            <p:cNvSpPr>
              <a:spLocks noChangeArrowheads="1"/>
            </p:cNvSpPr>
            <p:nvPr/>
          </p:nvSpPr>
          <p:spPr bwMode="auto">
            <a:xfrm>
              <a:off x="1069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5" name="Rectangle 227"/>
            <p:cNvSpPr>
              <a:spLocks noChangeArrowheads="1"/>
            </p:cNvSpPr>
            <p:nvPr/>
          </p:nvSpPr>
          <p:spPr bwMode="auto">
            <a:xfrm>
              <a:off x="1424" y="3412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6" name="Rectangle 228"/>
            <p:cNvSpPr>
              <a:spLocks noChangeArrowheads="1"/>
            </p:cNvSpPr>
            <p:nvPr/>
          </p:nvSpPr>
          <p:spPr bwMode="auto">
            <a:xfrm>
              <a:off x="178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7" name="Rectangle 229"/>
            <p:cNvSpPr>
              <a:spLocks noChangeArrowheads="1"/>
            </p:cNvSpPr>
            <p:nvPr/>
          </p:nvSpPr>
          <p:spPr bwMode="auto">
            <a:xfrm>
              <a:off x="2137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8" name="Rectangle 230"/>
            <p:cNvSpPr>
              <a:spLocks noChangeArrowheads="1"/>
            </p:cNvSpPr>
            <p:nvPr/>
          </p:nvSpPr>
          <p:spPr bwMode="auto">
            <a:xfrm>
              <a:off x="249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699" name="Rectangle 231"/>
            <p:cNvSpPr>
              <a:spLocks noChangeArrowheads="1"/>
            </p:cNvSpPr>
            <p:nvPr/>
          </p:nvSpPr>
          <p:spPr bwMode="auto">
            <a:xfrm>
              <a:off x="2847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0" name="Rectangle 232"/>
            <p:cNvSpPr>
              <a:spLocks noChangeArrowheads="1"/>
            </p:cNvSpPr>
            <p:nvPr/>
          </p:nvSpPr>
          <p:spPr bwMode="auto">
            <a:xfrm>
              <a:off x="3200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1" name="Rectangle 233"/>
            <p:cNvSpPr>
              <a:spLocks noChangeArrowheads="1"/>
            </p:cNvSpPr>
            <p:nvPr/>
          </p:nvSpPr>
          <p:spPr bwMode="auto">
            <a:xfrm>
              <a:off x="3558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2" name="Rectangle 234"/>
            <p:cNvSpPr>
              <a:spLocks noChangeArrowheads="1"/>
            </p:cNvSpPr>
            <p:nvPr/>
          </p:nvSpPr>
          <p:spPr bwMode="auto">
            <a:xfrm>
              <a:off x="3913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3" name="Rectangle 235"/>
            <p:cNvSpPr>
              <a:spLocks noChangeArrowheads="1"/>
            </p:cNvSpPr>
            <p:nvPr/>
          </p:nvSpPr>
          <p:spPr bwMode="auto">
            <a:xfrm>
              <a:off x="4268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4" name="Rectangle 236"/>
            <p:cNvSpPr>
              <a:spLocks noChangeArrowheads="1"/>
            </p:cNvSpPr>
            <p:nvPr/>
          </p:nvSpPr>
          <p:spPr bwMode="auto">
            <a:xfrm>
              <a:off x="4623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5" name="Rectangle 237"/>
            <p:cNvSpPr>
              <a:spLocks noChangeArrowheads="1"/>
            </p:cNvSpPr>
            <p:nvPr/>
          </p:nvSpPr>
          <p:spPr bwMode="auto">
            <a:xfrm>
              <a:off x="4976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6" name="Rectangle 238"/>
            <p:cNvSpPr>
              <a:spLocks noChangeArrowheads="1"/>
            </p:cNvSpPr>
            <p:nvPr/>
          </p:nvSpPr>
          <p:spPr bwMode="auto">
            <a:xfrm>
              <a:off x="1069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7" name="Rectangle 239"/>
            <p:cNvSpPr>
              <a:spLocks noChangeArrowheads="1"/>
            </p:cNvSpPr>
            <p:nvPr/>
          </p:nvSpPr>
          <p:spPr bwMode="auto">
            <a:xfrm>
              <a:off x="1424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8" name="Rectangle 240"/>
            <p:cNvSpPr>
              <a:spLocks noChangeArrowheads="1"/>
            </p:cNvSpPr>
            <p:nvPr/>
          </p:nvSpPr>
          <p:spPr bwMode="auto">
            <a:xfrm>
              <a:off x="1782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09" name="Rectangle 241"/>
            <p:cNvSpPr>
              <a:spLocks noChangeArrowheads="1"/>
            </p:cNvSpPr>
            <p:nvPr/>
          </p:nvSpPr>
          <p:spPr bwMode="auto">
            <a:xfrm>
              <a:off x="2137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0" name="Rectangle 242"/>
            <p:cNvSpPr>
              <a:spLocks noChangeArrowheads="1"/>
            </p:cNvSpPr>
            <p:nvPr/>
          </p:nvSpPr>
          <p:spPr bwMode="auto">
            <a:xfrm>
              <a:off x="2492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1" name="Rectangle 243"/>
            <p:cNvSpPr>
              <a:spLocks noChangeArrowheads="1"/>
            </p:cNvSpPr>
            <p:nvPr/>
          </p:nvSpPr>
          <p:spPr bwMode="auto">
            <a:xfrm>
              <a:off x="2847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2" name="Rectangle 244"/>
            <p:cNvSpPr>
              <a:spLocks noChangeArrowheads="1"/>
            </p:cNvSpPr>
            <p:nvPr/>
          </p:nvSpPr>
          <p:spPr bwMode="auto">
            <a:xfrm>
              <a:off x="3200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3" name="Rectangle 245"/>
            <p:cNvSpPr>
              <a:spLocks noChangeArrowheads="1"/>
            </p:cNvSpPr>
            <p:nvPr/>
          </p:nvSpPr>
          <p:spPr bwMode="auto">
            <a:xfrm>
              <a:off x="355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4" name="Rectangle 246"/>
            <p:cNvSpPr>
              <a:spLocks noChangeArrowheads="1"/>
            </p:cNvSpPr>
            <p:nvPr/>
          </p:nvSpPr>
          <p:spPr bwMode="auto">
            <a:xfrm>
              <a:off x="3913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5" name="Rectangle 247"/>
            <p:cNvSpPr>
              <a:spLocks noChangeArrowheads="1"/>
            </p:cNvSpPr>
            <p:nvPr/>
          </p:nvSpPr>
          <p:spPr bwMode="auto">
            <a:xfrm>
              <a:off x="426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6" name="Rectangle 248"/>
            <p:cNvSpPr>
              <a:spLocks noChangeArrowheads="1"/>
            </p:cNvSpPr>
            <p:nvPr/>
          </p:nvSpPr>
          <p:spPr bwMode="auto">
            <a:xfrm>
              <a:off x="4623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7" name="Rectangle 249"/>
            <p:cNvSpPr>
              <a:spLocks noChangeArrowheads="1"/>
            </p:cNvSpPr>
            <p:nvPr/>
          </p:nvSpPr>
          <p:spPr bwMode="auto">
            <a:xfrm>
              <a:off x="714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8" name="Rectangle 250"/>
            <p:cNvSpPr>
              <a:spLocks noChangeArrowheads="1"/>
            </p:cNvSpPr>
            <p:nvPr/>
          </p:nvSpPr>
          <p:spPr bwMode="auto">
            <a:xfrm>
              <a:off x="714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19" name="Rectangle 251"/>
            <p:cNvSpPr>
              <a:spLocks noChangeArrowheads="1"/>
            </p:cNvSpPr>
            <p:nvPr/>
          </p:nvSpPr>
          <p:spPr bwMode="auto">
            <a:xfrm>
              <a:off x="731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0" name="Rectangle 252"/>
            <p:cNvSpPr>
              <a:spLocks noChangeArrowheads="1"/>
            </p:cNvSpPr>
            <p:nvPr/>
          </p:nvSpPr>
          <p:spPr bwMode="auto">
            <a:xfrm>
              <a:off x="714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1" name="Rectangle 253"/>
            <p:cNvSpPr>
              <a:spLocks noChangeArrowheads="1"/>
            </p:cNvSpPr>
            <p:nvPr/>
          </p:nvSpPr>
          <p:spPr bwMode="auto">
            <a:xfrm>
              <a:off x="714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2" name="Rectangle 254"/>
            <p:cNvSpPr>
              <a:spLocks noChangeArrowheads="1"/>
            </p:cNvSpPr>
            <p:nvPr/>
          </p:nvSpPr>
          <p:spPr bwMode="auto">
            <a:xfrm>
              <a:off x="714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3" name="Rectangle 255"/>
            <p:cNvSpPr>
              <a:spLocks noChangeArrowheads="1"/>
            </p:cNvSpPr>
            <p:nvPr/>
          </p:nvSpPr>
          <p:spPr bwMode="auto">
            <a:xfrm>
              <a:off x="714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4" name="Rectangle 256"/>
            <p:cNvSpPr>
              <a:spLocks noChangeArrowheads="1"/>
            </p:cNvSpPr>
            <p:nvPr/>
          </p:nvSpPr>
          <p:spPr bwMode="auto">
            <a:xfrm>
              <a:off x="714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5" name="Rectangle 257"/>
            <p:cNvSpPr>
              <a:spLocks noChangeArrowheads="1"/>
            </p:cNvSpPr>
            <p:nvPr/>
          </p:nvSpPr>
          <p:spPr bwMode="auto">
            <a:xfrm>
              <a:off x="714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6" name="Rectangle 258"/>
            <p:cNvSpPr>
              <a:spLocks noChangeArrowheads="1"/>
            </p:cNvSpPr>
            <p:nvPr/>
          </p:nvSpPr>
          <p:spPr bwMode="auto">
            <a:xfrm>
              <a:off x="714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7" name="Rectangle 259"/>
            <p:cNvSpPr>
              <a:spLocks noChangeArrowheads="1"/>
            </p:cNvSpPr>
            <p:nvPr/>
          </p:nvSpPr>
          <p:spPr bwMode="auto">
            <a:xfrm>
              <a:off x="714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8" name="Rectangle 260"/>
            <p:cNvSpPr>
              <a:spLocks noChangeArrowheads="1"/>
            </p:cNvSpPr>
            <p:nvPr/>
          </p:nvSpPr>
          <p:spPr bwMode="auto">
            <a:xfrm>
              <a:off x="714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29" name="Rectangle 261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0" name="Rectangle 262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1" name="Rectangle 263"/>
            <p:cNvSpPr>
              <a:spLocks noChangeArrowheads="1"/>
            </p:cNvSpPr>
            <p:nvPr/>
          </p:nvSpPr>
          <p:spPr bwMode="auto">
            <a:xfrm>
              <a:off x="1442" y="1440"/>
              <a:ext cx="175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2" name="Rectangle 264"/>
            <p:cNvSpPr>
              <a:spLocks noChangeArrowheads="1"/>
            </p:cNvSpPr>
            <p:nvPr/>
          </p:nvSpPr>
          <p:spPr bwMode="auto">
            <a:xfrm>
              <a:off x="3217" y="1440"/>
              <a:ext cx="1759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3" name="Rectangle 265"/>
            <p:cNvSpPr>
              <a:spLocks noChangeArrowheads="1"/>
            </p:cNvSpPr>
            <p:nvPr/>
          </p:nvSpPr>
          <p:spPr bwMode="auto">
            <a:xfrm>
              <a:off x="1424" y="145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4" name="Rectangle 266"/>
            <p:cNvSpPr>
              <a:spLocks noChangeArrowheads="1"/>
            </p:cNvSpPr>
            <p:nvPr/>
          </p:nvSpPr>
          <p:spPr bwMode="auto">
            <a:xfrm>
              <a:off x="3200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5" name="Rectangle 267"/>
            <p:cNvSpPr>
              <a:spLocks noChangeArrowheads="1"/>
            </p:cNvSpPr>
            <p:nvPr/>
          </p:nvSpPr>
          <p:spPr bwMode="auto">
            <a:xfrm>
              <a:off x="4976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6" name="Rectangle 268"/>
            <p:cNvSpPr>
              <a:spLocks noChangeArrowheads="1"/>
            </p:cNvSpPr>
            <p:nvPr/>
          </p:nvSpPr>
          <p:spPr bwMode="auto">
            <a:xfrm>
              <a:off x="748" y="1622"/>
              <a:ext cx="32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7" name="Rectangle 269"/>
            <p:cNvSpPr>
              <a:spLocks noChangeArrowheads="1"/>
            </p:cNvSpPr>
            <p:nvPr/>
          </p:nvSpPr>
          <p:spPr bwMode="auto">
            <a:xfrm>
              <a:off x="1086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8" name="Rectangle 270"/>
            <p:cNvSpPr>
              <a:spLocks noChangeArrowheads="1"/>
            </p:cNvSpPr>
            <p:nvPr/>
          </p:nvSpPr>
          <p:spPr bwMode="auto">
            <a:xfrm>
              <a:off x="1442" y="1622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39" name="Rectangle 271"/>
            <p:cNvSpPr>
              <a:spLocks noChangeArrowheads="1"/>
            </p:cNvSpPr>
            <p:nvPr/>
          </p:nvSpPr>
          <p:spPr bwMode="auto">
            <a:xfrm>
              <a:off x="1799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0" name="Rectangle 272"/>
            <p:cNvSpPr>
              <a:spLocks noChangeArrowheads="1"/>
            </p:cNvSpPr>
            <p:nvPr/>
          </p:nvSpPr>
          <p:spPr bwMode="auto">
            <a:xfrm>
              <a:off x="2154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1" name="Rectangle 273"/>
            <p:cNvSpPr>
              <a:spLocks noChangeArrowheads="1"/>
            </p:cNvSpPr>
            <p:nvPr/>
          </p:nvSpPr>
          <p:spPr bwMode="auto">
            <a:xfrm>
              <a:off x="2510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2" name="Rectangle 274"/>
            <p:cNvSpPr>
              <a:spLocks noChangeArrowheads="1"/>
            </p:cNvSpPr>
            <p:nvPr/>
          </p:nvSpPr>
          <p:spPr bwMode="auto">
            <a:xfrm>
              <a:off x="2865" y="1622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3" name="Rectangle 275"/>
            <p:cNvSpPr>
              <a:spLocks noChangeArrowheads="1"/>
            </p:cNvSpPr>
            <p:nvPr/>
          </p:nvSpPr>
          <p:spPr bwMode="auto">
            <a:xfrm>
              <a:off x="3217" y="1622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4" name="Rectangle 276"/>
            <p:cNvSpPr>
              <a:spLocks noChangeArrowheads="1"/>
            </p:cNvSpPr>
            <p:nvPr/>
          </p:nvSpPr>
          <p:spPr bwMode="auto">
            <a:xfrm>
              <a:off x="357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5" name="Rectangle 277"/>
            <p:cNvSpPr>
              <a:spLocks noChangeArrowheads="1"/>
            </p:cNvSpPr>
            <p:nvPr/>
          </p:nvSpPr>
          <p:spPr bwMode="auto">
            <a:xfrm>
              <a:off x="3931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6" name="Rectangle 278"/>
            <p:cNvSpPr>
              <a:spLocks noChangeArrowheads="1"/>
            </p:cNvSpPr>
            <p:nvPr/>
          </p:nvSpPr>
          <p:spPr bwMode="auto">
            <a:xfrm>
              <a:off x="428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7" name="Rectangle 279"/>
            <p:cNvSpPr>
              <a:spLocks noChangeArrowheads="1"/>
            </p:cNvSpPr>
            <p:nvPr/>
          </p:nvSpPr>
          <p:spPr bwMode="auto">
            <a:xfrm>
              <a:off x="4640" y="1622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8" name="Rectangle 280"/>
            <p:cNvSpPr>
              <a:spLocks noChangeArrowheads="1"/>
            </p:cNvSpPr>
            <p:nvPr/>
          </p:nvSpPr>
          <p:spPr bwMode="auto">
            <a:xfrm>
              <a:off x="714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49" name="Rectangle 281"/>
            <p:cNvSpPr>
              <a:spLocks noChangeArrowheads="1"/>
            </p:cNvSpPr>
            <p:nvPr/>
          </p:nvSpPr>
          <p:spPr bwMode="auto">
            <a:xfrm>
              <a:off x="1069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0" name="Rectangle 282"/>
            <p:cNvSpPr>
              <a:spLocks noChangeArrowheads="1"/>
            </p:cNvSpPr>
            <p:nvPr/>
          </p:nvSpPr>
          <p:spPr bwMode="auto">
            <a:xfrm>
              <a:off x="1424" y="1640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1" name="Rectangle 283"/>
            <p:cNvSpPr>
              <a:spLocks noChangeArrowheads="1"/>
            </p:cNvSpPr>
            <p:nvPr/>
          </p:nvSpPr>
          <p:spPr bwMode="auto">
            <a:xfrm>
              <a:off x="178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2" name="Rectangle 284"/>
            <p:cNvSpPr>
              <a:spLocks noChangeArrowheads="1"/>
            </p:cNvSpPr>
            <p:nvPr/>
          </p:nvSpPr>
          <p:spPr bwMode="auto">
            <a:xfrm>
              <a:off x="2137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3" name="Rectangle 285"/>
            <p:cNvSpPr>
              <a:spLocks noChangeArrowheads="1"/>
            </p:cNvSpPr>
            <p:nvPr/>
          </p:nvSpPr>
          <p:spPr bwMode="auto">
            <a:xfrm>
              <a:off x="249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4" name="Rectangle 286"/>
            <p:cNvSpPr>
              <a:spLocks noChangeArrowheads="1"/>
            </p:cNvSpPr>
            <p:nvPr/>
          </p:nvSpPr>
          <p:spPr bwMode="auto">
            <a:xfrm>
              <a:off x="2847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5" name="Rectangle 287"/>
            <p:cNvSpPr>
              <a:spLocks noChangeArrowheads="1"/>
            </p:cNvSpPr>
            <p:nvPr/>
          </p:nvSpPr>
          <p:spPr bwMode="auto">
            <a:xfrm>
              <a:off x="3200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6" name="Rectangle 288"/>
            <p:cNvSpPr>
              <a:spLocks noChangeArrowheads="1"/>
            </p:cNvSpPr>
            <p:nvPr/>
          </p:nvSpPr>
          <p:spPr bwMode="auto">
            <a:xfrm>
              <a:off x="3558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7" name="Rectangle 289"/>
            <p:cNvSpPr>
              <a:spLocks noChangeArrowheads="1"/>
            </p:cNvSpPr>
            <p:nvPr/>
          </p:nvSpPr>
          <p:spPr bwMode="auto">
            <a:xfrm>
              <a:off x="3913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8" name="Rectangle 290"/>
            <p:cNvSpPr>
              <a:spLocks noChangeArrowheads="1"/>
            </p:cNvSpPr>
            <p:nvPr/>
          </p:nvSpPr>
          <p:spPr bwMode="auto">
            <a:xfrm>
              <a:off x="4268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59" name="Rectangle 291"/>
            <p:cNvSpPr>
              <a:spLocks noChangeArrowheads="1"/>
            </p:cNvSpPr>
            <p:nvPr/>
          </p:nvSpPr>
          <p:spPr bwMode="auto">
            <a:xfrm>
              <a:off x="4623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0" name="Rectangle 292"/>
            <p:cNvSpPr>
              <a:spLocks noChangeArrowheads="1"/>
            </p:cNvSpPr>
            <p:nvPr/>
          </p:nvSpPr>
          <p:spPr bwMode="auto">
            <a:xfrm>
              <a:off x="4976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1" name="Rectangle 293"/>
            <p:cNvSpPr>
              <a:spLocks noChangeArrowheads="1"/>
            </p:cNvSpPr>
            <p:nvPr/>
          </p:nvSpPr>
          <p:spPr bwMode="auto">
            <a:xfrm>
              <a:off x="731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2" name="Rectangle 294"/>
            <p:cNvSpPr>
              <a:spLocks noChangeArrowheads="1"/>
            </p:cNvSpPr>
            <p:nvPr/>
          </p:nvSpPr>
          <p:spPr bwMode="auto">
            <a:xfrm>
              <a:off x="1086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3" name="Rectangle 295"/>
            <p:cNvSpPr>
              <a:spLocks noChangeArrowheads="1"/>
            </p:cNvSpPr>
            <p:nvPr/>
          </p:nvSpPr>
          <p:spPr bwMode="auto">
            <a:xfrm>
              <a:off x="1442" y="1803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4" name="Rectangle 296"/>
            <p:cNvSpPr>
              <a:spLocks noChangeArrowheads="1"/>
            </p:cNvSpPr>
            <p:nvPr/>
          </p:nvSpPr>
          <p:spPr bwMode="auto">
            <a:xfrm>
              <a:off x="1799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5" name="Rectangle 297"/>
            <p:cNvSpPr>
              <a:spLocks noChangeArrowheads="1"/>
            </p:cNvSpPr>
            <p:nvPr/>
          </p:nvSpPr>
          <p:spPr bwMode="auto">
            <a:xfrm>
              <a:off x="2154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6" name="Rectangle 298"/>
            <p:cNvSpPr>
              <a:spLocks noChangeArrowheads="1"/>
            </p:cNvSpPr>
            <p:nvPr/>
          </p:nvSpPr>
          <p:spPr bwMode="auto">
            <a:xfrm>
              <a:off x="2510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7" name="Rectangle 299"/>
            <p:cNvSpPr>
              <a:spLocks noChangeArrowheads="1"/>
            </p:cNvSpPr>
            <p:nvPr/>
          </p:nvSpPr>
          <p:spPr bwMode="auto">
            <a:xfrm>
              <a:off x="2865" y="1803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8" name="Rectangle 300"/>
            <p:cNvSpPr>
              <a:spLocks noChangeArrowheads="1"/>
            </p:cNvSpPr>
            <p:nvPr/>
          </p:nvSpPr>
          <p:spPr bwMode="auto">
            <a:xfrm>
              <a:off x="3217" y="1803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69" name="Rectangle 301"/>
            <p:cNvSpPr>
              <a:spLocks noChangeArrowheads="1"/>
            </p:cNvSpPr>
            <p:nvPr/>
          </p:nvSpPr>
          <p:spPr bwMode="auto">
            <a:xfrm>
              <a:off x="357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0" name="Rectangle 302"/>
            <p:cNvSpPr>
              <a:spLocks noChangeArrowheads="1"/>
            </p:cNvSpPr>
            <p:nvPr/>
          </p:nvSpPr>
          <p:spPr bwMode="auto">
            <a:xfrm>
              <a:off x="3931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1" name="Rectangle 303"/>
            <p:cNvSpPr>
              <a:spLocks noChangeArrowheads="1"/>
            </p:cNvSpPr>
            <p:nvPr/>
          </p:nvSpPr>
          <p:spPr bwMode="auto">
            <a:xfrm>
              <a:off x="428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2" name="Rectangle 304"/>
            <p:cNvSpPr>
              <a:spLocks noChangeArrowheads="1"/>
            </p:cNvSpPr>
            <p:nvPr/>
          </p:nvSpPr>
          <p:spPr bwMode="auto">
            <a:xfrm>
              <a:off x="4640" y="1803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3" name="Rectangle 305"/>
            <p:cNvSpPr>
              <a:spLocks noChangeArrowheads="1"/>
            </p:cNvSpPr>
            <p:nvPr/>
          </p:nvSpPr>
          <p:spPr bwMode="auto">
            <a:xfrm>
              <a:off x="714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4" name="Rectangle 306"/>
            <p:cNvSpPr>
              <a:spLocks noChangeArrowheads="1"/>
            </p:cNvSpPr>
            <p:nvPr/>
          </p:nvSpPr>
          <p:spPr bwMode="auto">
            <a:xfrm>
              <a:off x="1069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5" name="Rectangle 307"/>
            <p:cNvSpPr>
              <a:spLocks noChangeArrowheads="1"/>
            </p:cNvSpPr>
            <p:nvPr/>
          </p:nvSpPr>
          <p:spPr bwMode="auto">
            <a:xfrm>
              <a:off x="1424" y="1821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6" name="Rectangle 308"/>
            <p:cNvSpPr>
              <a:spLocks noChangeArrowheads="1"/>
            </p:cNvSpPr>
            <p:nvPr/>
          </p:nvSpPr>
          <p:spPr bwMode="auto">
            <a:xfrm>
              <a:off x="178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7" name="Rectangle 309"/>
            <p:cNvSpPr>
              <a:spLocks noChangeArrowheads="1"/>
            </p:cNvSpPr>
            <p:nvPr/>
          </p:nvSpPr>
          <p:spPr bwMode="auto">
            <a:xfrm>
              <a:off x="2137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8" name="Rectangle 310"/>
            <p:cNvSpPr>
              <a:spLocks noChangeArrowheads="1"/>
            </p:cNvSpPr>
            <p:nvPr/>
          </p:nvSpPr>
          <p:spPr bwMode="auto">
            <a:xfrm>
              <a:off x="249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79" name="Rectangle 311"/>
            <p:cNvSpPr>
              <a:spLocks noChangeArrowheads="1"/>
            </p:cNvSpPr>
            <p:nvPr/>
          </p:nvSpPr>
          <p:spPr bwMode="auto">
            <a:xfrm>
              <a:off x="2847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0" name="Rectangle 312"/>
            <p:cNvSpPr>
              <a:spLocks noChangeArrowheads="1"/>
            </p:cNvSpPr>
            <p:nvPr/>
          </p:nvSpPr>
          <p:spPr bwMode="auto">
            <a:xfrm>
              <a:off x="3200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1" name="Rectangle 313"/>
            <p:cNvSpPr>
              <a:spLocks noChangeArrowheads="1"/>
            </p:cNvSpPr>
            <p:nvPr/>
          </p:nvSpPr>
          <p:spPr bwMode="auto">
            <a:xfrm>
              <a:off x="3558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2" name="Rectangle 314"/>
            <p:cNvSpPr>
              <a:spLocks noChangeArrowheads="1"/>
            </p:cNvSpPr>
            <p:nvPr/>
          </p:nvSpPr>
          <p:spPr bwMode="auto">
            <a:xfrm>
              <a:off x="3913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3" name="Rectangle 315"/>
            <p:cNvSpPr>
              <a:spLocks noChangeArrowheads="1"/>
            </p:cNvSpPr>
            <p:nvPr/>
          </p:nvSpPr>
          <p:spPr bwMode="auto">
            <a:xfrm>
              <a:off x="4268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4" name="Rectangle 316"/>
            <p:cNvSpPr>
              <a:spLocks noChangeArrowheads="1"/>
            </p:cNvSpPr>
            <p:nvPr/>
          </p:nvSpPr>
          <p:spPr bwMode="auto">
            <a:xfrm>
              <a:off x="4623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5" name="Rectangle 317"/>
            <p:cNvSpPr>
              <a:spLocks noChangeArrowheads="1"/>
            </p:cNvSpPr>
            <p:nvPr/>
          </p:nvSpPr>
          <p:spPr bwMode="auto">
            <a:xfrm>
              <a:off x="4976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6" name="Rectangle 318"/>
            <p:cNvSpPr>
              <a:spLocks noChangeArrowheads="1"/>
            </p:cNvSpPr>
            <p:nvPr/>
          </p:nvSpPr>
          <p:spPr bwMode="auto">
            <a:xfrm>
              <a:off x="714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7" name="Rectangle 319"/>
            <p:cNvSpPr>
              <a:spLocks noChangeArrowheads="1"/>
            </p:cNvSpPr>
            <p:nvPr/>
          </p:nvSpPr>
          <p:spPr bwMode="auto">
            <a:xfrm>
              <a:off x="1069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8" name="Rectangle 320"/>
            <p:cNvSpPr>
              <a:spLocks noChangeArrowheads="1"/>
            </p:cNvSpPr>
            <p:nvPr/>
          </p:nvSpPr>
          <p:spPr bwMode="auto">
            <a:xfrm>
              <a:off x="1424" y="1985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89" name="Rectangle 321"/>
            <p:cNvSpPr>
              <a:spLocks noChangeArrowheads="1"/>
            </p:cNvSpPr>
            <p:nvPr/>
          </p:nvSpPr>
          <p:spPr bwMode="auto">
            <a:xfrm>
              <a:off x="178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0" name="Rectangle 322"/>
            <p:cNvSpPr>
              <a:spLocks noChangeArrowheads="1"/>
            </p:cNvSpPr>
            <p:nvPr/>
          </p:nvSpPr>
          <p:spPr bwMode="auto">
            <a:xfrm>
              <a:off x="2137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1" name="Rectangle 323"/>
            <p:cNvSpPr>
              <a:spLocks noChangeArrowheads="1"/>
            </p:cNvSpPr>
            <p:nvPr/>
          </p:nvSpPr>
          <p:spPr bwMode="auto">
            <a:xfrm>
              <a:off x="249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2" name="Rectangle 324"/>
            <p:cNvSpPr>
              <a:spLocks noChangeArrowheads="1"/>
            </p:cNvSpPr>
            <p:nvPr/>
          </p:nvSpPr>
          <p:spPr bwMode="auto">
            <a:xfrm>
              <a:off x="2847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3" name="Rectangle 325"/>
            <p:cNvSpPr>
              <a:spLocks noChangeArrowheads="1"/>
            </p:cNvSpPr>
            <p:nvPr/>
          </p:nvSpPr>
          <p:spPr bwMode="auto">
            <a:xfrm>
              <a:off x="3200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4" name="Rectangle 326"/>
            <p:cNvSpPr>
              <a:spLocks noChangeArrowheads="1"/>
            </p:cNvSpPr>
            <p:nvPr/>
          </p:nvSpPr>
          <p:spPr bwMode="auto">
            <a:xfrm>
              <a:off x="3558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5" name="Rectangle 327"/>
            <p:cNvSpPr>
              <a:spLocks noChangeArrowheads="1"/>
            </p:cNvSpPr>
            <p:nvPr/>
          </p:nvSpPr>
          <p:spPr bwMode="auto">
            <a:xfrm>
              <a:off x="3913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6" name="Rectangle 328"/>
            <p:cNvSpPr>
              <a:spLocks noChangeArrowheads="1"/>
            </p:cNvSpPr>
            <p:nvPr/>
          </p:nvSpPr>
          <p:spPr bwMode="auto">
            <a:xfrm>
              <a:off x="4268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7" name="Rectangle 329"/>
            <p:cNvSpPr>
              <a:spLocks noChangeArrowheads="1"/>
            </p:cNvSpPr>
            <p:nvPr/>
          </p:nvSpPr>
          <p:spPr bwMode="auto">
            <a:xfrm>
              <a:off x="4623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8" name="Rectangle 330"/>
            <p:cNvSpPr>
              <a:spLocks noChangeArrowheads="1"/>
            </p:cNvSpPr>
            <p:nvPr/>
          </p:nvSpPr>
          <p:spPr bwMode="auto">
            <a:xfrm>
              <a:off x="4976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799" name="Rectangle 331"/>
            <p:cNvSpPr>
              <a:spLocks noChangeArrowheads="1"/>
            </p:cNvSpPr>
            <p:nvPr/>
          </p:nvSpPr>
          <p:spPr bwMode="auto">
            <a:xfrm>
              <a:off x="714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0" name="Rectangle 332"/>
            <p:cNvSpPr>
              <a:spLocks noChangeArrowheads="1"/>
            </p:cNvSpPr>
            <p:nvPr/>
          </p:nvSpPr>
          <p:spPr bwMode="auto">
            <a:xfrm>
              <a:off x="1069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1" name="Rectangle 333"/>
            <p:cNvSpPr>
              <a:spLocks noChangeArrowheads="1"/>
            </p:cNvSpPr>
            <p:nvPr/>
          </p:nvSpPr>
          <p:spPr bwMode="auto">
            <a:xfrm>
              <a:off x="1424" y="1997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2" name="Rectangle 334"/>
            <p:cNvSpPr>
              <a:spLocks noChangeArrowheads="1"/>
            </p:cNvSpPr>
            <p:nvPr/>
          </p:nvSpPr>
          <p:spPr bwMode="auto">
            <a:xfrm>
              <a:off x="178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3" name="Rectangle 335"/>
            <p:cNvSpPr>
              <a:spLocks noChangeArrowheads="1"/>
            </p:cNvSpPr>
            <p:nvPr/>
          </p:nvSpPr>
          <p:spPr bwMode="auto">
            <a:xfrm>
              <a:off x="2137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4" name="Rectangle 336"/>
            <p:cNvSpPr>
              <a:spLocks noChangeArrowheads="1"/>
            </p:cNvSpPr>
            <p:nvPr/>
          </p:nvSpPr>
          <p:spPr bwMode="auto">
            <a:xfrm>
              <a:off x="249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5" name="Rectangle 337"/>
            <p:cNvSpPr>
              <a:spLocks noChangeArrowheads="1"/>
            </p:cNvSpPr>
            <p:nvPr/>
          </p:nvSpPr>
          <p:spPr bwMode="auto">
            <a:xfrm>
              <a:off x="2847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6" name="Rectangle 338"/>
            <p:cNvSpPr>
              <a:spLocks noChangeArrowheads="1"/>
            </p:cNvSpPr>
            <p:nvPr/>
          </p:nvSpPr>
          <p:spPr bwMode="auto">
            <a:xfrm>
              <a:off x="3200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7" name="Rectangle 339"/>
            <p:cNvSpPr>
              <a:spLocks noChangeArrowheads="1"/>
            </p:cNvSpPr>
            <p:nvPr/>
          </p:nvSpPr>
          <p:spPr bwMode="auto">
            <a:xfrm>
              <a:off x="3558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8" name="Rectangle 340"/>
            <p:cNvSpPr>
              <a:spLocks noChangeArrowheads="1"/>
            </p:cNvSpPr>
            <p:nvPr/>
          </p:nvSpPr>
          <p:spPr bwMode="auto">
            <a:xfrm>
              <a:off x="3913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09" name="Rectangle 341"/>
            <p:cNvSpPr>
              <a:spLocks noChangeArrowheads="1"/>
            </p:cNvSpPr>
            <p:nvPr/>
          </p:nvSpPr>
          <p:spPr bwMode="auto">
            <a:xfrm>
              <a:off x="4268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0" name="Rectangle 342"/>
            <p:cNvSpPr>
              <a:spLocks noChangeArrowheads="1"/>
            </p:cNvSpPr>
            <p:nvPr/>
          </p:nvSpPr>
          <p:spPr bwMode="auto">
            <a:xfrm>
              <a:off x="4623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1" name="Rectangle 343"/>
            <p:cNvSpPr>
              <a:spLocks noChangeArrowheads="1"/>
            </p:cNvSpPr>
            <p:nvPr/>
          </p:nvSpPr>
          <p:spPr bwMode="auto">
            <a:xfrm>
              <a:off x="4976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2" name="Rectangle 344"/>
            <p:cNvSpPr>
              <a:spLocks noChangeArrowheads="1"/>
            </p:cNvSpPr>
            <p:nvPr/>
          </p:nvSpPr>
          <p:spPr bwMode="auto">
            <a:xfrm>
              <a:off x="731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3" name="Rectangle 345"/>
            <p:cNvSpPr>
              <a:spLocks noChangeArrowheads="1"/>
            </p:cNvSpPr>
            <p:nvPr/>
          </p:nvSpPr>
          <p:spPr bwMode="auto">
            <a:xfrm>
              <a:off x="1086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4" name="Rectangle 346"/>
            <p:cNvSpPr>
              <a:spLocks noChangeArrowheads="1"/>
            </p:cNvSpPr>
            <p:nvPr/>
          </p:nvSpPr>
          <p:spPr bwMode="auto">
            <a:xfrm>
              <a:off x="1442" y="2160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5" name="Rectangle 347"/>
            <p:cNvSpPr>
              <a:spLocks noChangeArrowheads="1"/>
            </p:cNvSpPr>
            <p:nvPr/>
          </p:nvSpPr>
          <p:spPr bwMode="auto">
            <a:xfrm>
              <a:off x="1799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6" name="Rectangle 348"/>
            <p:cNvSpPr>
              <a:spLocks noChangeArrowheads="1"/>
            </p:cNvSpPr>
            <p:nvPr/>
          </p:nvSpPr>
          <p:spPr bwMode="auto">
            <a:xfrm>
              <a:off x="2154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7" name="Rectangle 349"/>
            <p:cNvSpPr>
              <a:spLocks noChangeArrowheads="1"/>
            </p:cNvSpPr>
            <p:nvPr/>
          </p:nvSpPr>
          <p:spPr bwMode="auto">
            <a:xfrm>
              <a:off x="2510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8" name="Rectangle 350"/>
            <p:cNvSpPr>
              <a:spLocks noChangeArrowheads="1"/>
            </p:cNvSpPr>
            <p:nvPr/>
          </p:nvSpPr>
          <p:spPr bwMode="auto">
            <a:xfrm>
              <a:off x="2865" y="2160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19" name="Rectangle 351"/>
            <p:cNvSpPr>
              <a:spLocks noChangeArrowheads="1"/>
            </p:cNvSpPr>
            <p:nvPr/>
          </p:nvSpPr>
          <p:spPr bwMode="auto">
            <a:xfrm>
              <a:off x="3217" y="2160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0" name="Rectangle 352"/>
            <p:cNvSpPr>
              <a:spLocks noChangeArrowheads="1"/>
            </p:cNvSpPr>
            <p:nvPr/>
          </p:nvSpPr>
          <p:spPr bwMode="auto">
            <a:xfrm>
              <a:off x="357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1" name="Rectangle 353"/>
            <p:cNvSpPr>
              <a:spLocks noChangeArrowheads="1"/>
            </p:cNvSpPr>
            <p:nvPr/>
          </p:nvSpPr>
          <p:spPr bwMode="auto">
            <a:xfrm>
              <a:off x="3931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2" name="Rectangle 354"/>
            <p:cNvSpPr>
              <a:spLocks noChangeArrowheads="1"/>
            </p:cNvSpPr>
            <p:nvPr/>
          </p:nvSpPr>
          <p:spPr bwMode="auto">
            <a:xfrm>
              <a:off x="428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3" name="Rectangle 355"/>
            <p:cNvSpPr>
              <a:spLocks noChangeArrowheads="1"/>
            </p:cNvSpPr>
            <p:nvPr/>
          </p:nvSpPr>
          <p:spPr bwMode="auto">
            <a:xfrm>
              <a:off x="4640" y="2160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4" name="Rectangle 356"/>
            <p:cNvSpPr>
              <a:spLocks noChangeArrowheads="1"/>
            </p:cNvSpPr>
            <p:nvPr/>
          </p:nvSpPr>
          <p:spPr bwMode="auto">
            <a:xfrm>
              <a:off x="714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5" name="Rectangle 357"/>
            <p:cNvSpPr>
              <a:spLocks noChangeArrowheads="1"/>
            </p:cNvSpPr>
            <p:nvPr/>
          </p:nvSpPr>
          <p:spPr bwMode="auto">
            <a:xfrm>
              <a:off x="1069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6" name="Rectangle 358"/>
            <p:cNvSpPr>
              <a:spLocks noChangeArrowheads="1"/>
            </p:cNvSpPr>
            <p:nvPr/>
          </p:nvSpPr>
          <p:spPr bwMode="auto">
            <a:xfrm>
              <a:off x="1424" y="217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7" name="Rectangle 359"/>
            <p:cNvSpPr>
              <a:spLocks noChangeArrowheads="1"/>
            </p:cNvSpPr>
            <p:nvPr/>
          </p:nvSpPr>
          <p:spPr bwMode="auto">
            <a:xfrm>
              <a:off x="178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8" name="Rectangle 360"/>
            <p:cNvSpPr>
              <a:spLocks noChangeArrowheads="1"/>
            </p:cNvSpPr>
            <p:nvPr/>
          </p:nvSpPr>
          <p:spPr bwMode="auto">
            <a:xfrm>
              <a:off x="2137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29" name="Rectangle 361"/>
            <p:cNvSpPr>
              <a:spLocks noChangeArrowheads="1"/>
            </p:cNvSpPr>
            <p:nvPr/>
          </p:nvSpPr>
          <p:spPr bwMode="auto">
            <a:xfrm>
              <a:off x="249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0" name="Rectangle 362"/>
            <p:cNvSpPr>
              <a:spLocks noChangeArrowheads="1"/>
            </p:cNvSpPr>
            <p:nvPr/>
          </p:nvSpPr>
          <p:spPr bwMode="auto">
            <a:xfrm>
              <a:off x="2847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1" name="Rectangle 363"/>
            <p:cNvSpPr>
              <a:spLocks noChangeArrowheads="1"/>
            </p:cNvSpPr>
            <p:nvPr/>
          </p:nvSpPr>
          <p:spPr bwMode="auto">
            <a:xfrm>
              <a:off x="3200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2" name="Rectangle 364"/>
            <p:cNvSpPr>
              <a:spLocks noChangeArrowheads="1"/>
            </p:cNvSpPr>
            <p:nvPr/>
          </p:nvSpPr>
          <p:spPr bwMode="auto">
            <a:xfrm>
              <a:off x="3558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3" name="Rectangle 365"/>
            <p:cNvSpPr>
              <a:spLocks noChangeArrowheads="1"/>
            </p:cNvSpPr>
            <p:nvPr/>
          </p:nvSpPr>
          <p:spPr bwMode="auto">
            <a:xfrm>
              <a:off x="3913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4" name="Rectangle 366"/>
            <p:cNvSpPr>
              <a:spLocks noChangeArrowheads="1"/>
            </p:cNvSpPr>
            <p:nvPr/>
          </p:nvSpPr>
          <p:spPr bwMode="auto">
            <a:xfrm>
              <a:off x="4268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5" name="Rectangle 367"/>
            <p:cNvSpPr>
              <a:spLocks noChangeArrowheads="1"/>
            </p:cNvSpPr>
            <p:nvPr/>
          </p:nvSpPr>
          <p:spPr bwMode="auto">
            <a:xfrm>
              <a:off x="4623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6" name="Rectangle 368"/>
            <p:cNvSpPr>
              <a:spLocks noChangeArrowheads="1"/>
            </p:cNvSpPr>
            <p:nvPr/>
          </p:nvSpPr>
          <p:spPr bwMode="auto">
            <a:xfrm>
              <a:off x="4976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7" name="Rectangle 369"/>
            <p:cNvSpPr>
              <a:spLocks noChangeArrowheads="1"/>
            </p:cNvSpPr>
            <p:nvPr/>
          </p:nvSpPr>
          <p:spPr bwMode="auto">
            <a:xfrm>
              <a:off x="714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8" name="Rectangle 370"/>
            <p:cNvSpPr>
              <a:spLocks noChangeArrowheads="1"/>
            </p:cNvSpPr>
            <p:nvPr/>
          </p:nvSpPr>
          <p:spPr bwMode="auto">
            <a:xfrm>
              <a:off x="1069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39" name="Rectangle 371"/>
            <p:cNvSpPr>
              <a:spLocks noChangeArrowheads="1"/>
            </p:cNvSpPr>
            <p:nvPr/>
          </p:nvSpPr>
          <p:spPr bwMode="auto">
            <a:xfrm>
              <a:off x="1424" y="2341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0" name="Rectangle 372"/>
            <p:cNvSpPr>
              <a:spLocks noChangeArrowheads="1"/>
            </p:cNvSpPr>
            <p:nvPr/>
          </p:nvSpPr>
          <p:spPr bwMode="auto">
            <a:xfrm>
              <a:off x="178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1" name="Rectangle 373"/>
            <p:cNvSpPr>
              <a:spLocks noChangeArrowheads="1"/>
            </p:cNvSpPr>
            <p:nvPr/>
          </p:nvSpPr>
          <p:spPr bwMode="auto">
            <a:xfrm>
              <a:off x="2137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2" name="Rectangle 374"/>
            <p:cNvSpPr>
              <a:spLocks noChangeArrowheads="1"/>
            </p:cNvSpPr>
            <p:nvPr/>
          </p:nvSpPr>
          <p:spPr bwMode="auto">
            <a:xfrm>
              <a:off x="249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3" name="Rectangle 375"/>
            <p:cNvSpPr>
              <a:spLocks noChangeArrowheads="1"/>
            </p:cNvSpPr>
            <p:nvPr/>
          </p:nvSpPr>
          <p:spPr bwMode="auto">
            <a:xfrm>
              <a:off x="2847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4" name="Rectangle 376"/>
            <p:cNvSpPr>
              <a:spLocks noChangeArrowheads="1"/>
            </p:cNvSpPr>
            <p:nvPr/>
          </p:nvSpPr>
          <p:spPr bwMode="auto">
            <a:xfrm>
              <a:off x="3200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5" name="Rectangle 377"/>
            <p:cNvSpPr>
              <a:spLocks noChangeArrowheads="1"/>
            </p:cNvSpPr>
            <p:nvPr/>
          </p:nvSpPr>
          <p:spPr bwMode="auto">
            <a:xfrm>
              <a:off x="3558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6" name="Rectangle 378"/>
            <p:cNvSpPr>
              <a:spLocks noChangeArrowheads="1"/>
            </p:cNvSpPr>
            <p:nvPr/>
          </p:nvSpPr>
          <p:spPr bwMode="auto">
            <a:xfrm>
              <a:off x="3913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7" name="Rectangle 379"/>
            <p:cNvSpPr>
              <a:spLocks noChangeArrowheads="1"/>
            </p:cNvSpPr>
            <p:nvPr/>
          </p:nvSpPr>
          <p:spPr bwMode="auto">
            <a:xfrm>
              <a:off x="4268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8" name="Rectangle 380"/>
            <p:cNvSpPr>
              <a:spLocks noChangeArrowheads="1"/>
            </p:cNvSpPr>
            <p:nvPr/>
          </p:nvSpPr>
          <p:spPr bwMode="auto">
            <a:xfrm>
              <a:off x="4623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49" name="Rectangle 381"/>
            <p:cNvSpPr>
              <a:spLocks noChangeArrowheads="1"/>
            </p:cNvSpPr>
            <p:nvPr/>
          </p:nvSpPr>
          <p:spPr bwMode="auto">
            <a:xfrm>
              <a:off x="4976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0" name="Rectangle 382"/>
            <p:cNvSpPr>
              <a:spLocks noChangeArrowheads="1"/>
            </p:cNvSpPr>
            <p:nvPr/>
          </p:nvSpPr>
          <p:spPr bwMode="auto">
            <a:xfrm>
              <a:off x="1069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1" name="Rectangle 383"/>
            <p:cNvSpPr>
              <a:spLocks noChangeArrowheads="1"/>
            </p:cNvSpPr>
            <p:nvPr/>
          </p:nvSpPr>
          <p:spPr bwMode="auto">
            <a:xfrm>
              <a:off x="1424" y="2354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2" name="Rectangle 384"/>
            <p:cNvSpPr>
              <a:spLocks noChangeArrowheads="1"/>
            </p:cNvSpPr>
            <p:nvPr/>
          </p:nvSpPr>
          <p:spPr bwMode="auto">
            <a:xfrm>
              <a:off x="178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3" name="Rectangle 385"/>
            <p:cNvSpPr>
              <a:spLocks noChangeArrowheads="1"/>
            </p:cNvSpPr>
            <p:nvPr/>
          </p:nvSpPr>
          <p:spPr bwMode="auto">
            <a:xfrm>
              <a:off x="2137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4" name="Rectangle 386"/>
            <p:cNvSpPr>
              <a:spLocks noChangeArrowheads="1"/>
            </p:cNvSpPr>
            <p:nvPr/>
          </p:nvSpPr>
          <p:spPr bwMode="auto">
            <a:xfrm>
              <a:off x="249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5" name="Rectangle 387"/>
            <p:cNvSpPr>
              <a:spLocks noChangeArrowheads="1"/>
            </p:cNvSpPr>
            <p:nvPr/>
          </p:nvSpPr>
          <p:spPr bwMode="auto">
            <a:xfrm>
              <a:off x="2847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6" name="Rectangle 388"/>
            <p:cNvSpPr>
              <a:spLocks noChangeArrowheads="1"/>
            </p:cNvSpPr>
            <p:nvPr/>
          </p:nvSpPr>
          <p:spPr bwMode="auto">
            <a:xfrm>
              <a:off x="3200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7" name="Rectangle 389"/>
            <p:cNvSpPr>
              <a:spLocks noChangeArrowheads="1"/>
            </p:cNvSpPr>
            <p:nvPr/>
          </p:nvSpPr>
          <p:spPr bwMode="auto">
            <a:xfrm>
              <a:off x="3558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8" name="Rectangle 390"/>
            <p:cNvSpPr>
              <a:spLocks noChangeArrowheads="1"/>
            </p:cNvSpPr>
            <p:nvPr/>
          </p:nvSpPr>
          <p:spPr bwMode="auto">
            <a:xfrm>
              <a:off x="3913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59" name="Rectangle 391"/>
            <p:cNvSpPr>
              <a:spLocks noChangeArrowheads="1"/>
            </p:cNvSpPr>
            <p:nvPr/>
          </p:nvSpPr>
          <p:spPr bwMode="auto">
            <a:xfrm>
              <a:off x="4268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0" name="Rectangle 392"/>
            <p:cNvSpPr>
              <a:spLocks noChangeArrowheads="1"/>
            </p:cNvSpPr>
            <p:nvPr/>
          </p:nvSpPr>
          <p:spPr bwMode="auto">
            <a:xfrm>
              <a:off x="4623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1" name="Rectangle 393"/>
            <p:cNvSpPr>
              <a:spLocks noChangeArrowheads="1"/>
            </p:cNvSpPr>
            <p:nvPr/>
          </p:nvSpPr>
          <p:spPr bwMode="auto">
            <a:xfrm>
              <a:off x="4976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2" name="Rectangle 394"/>
            <p:cNvSpPr>
              <a:spLocks noChangeArrowheads="1"/>
            </p:cNvSpPr>
            <p:nvPr/>
          </p:nvSpPr>
          <p:spPr bwMode="auto">
            <a:xfrm>
              <a:off x="731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3" name="Rectangle 395"/>
            <p:cNvSpPr>
              <a:spLocks noChangeArrowheads="1"/>
            </p:cNvSpPr>
            <p:nvPr/>
          </p:nvSpPr>
          <p:spPr bwMode="auto">
            <a:xfrm>
              <a:off x="1086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4" name="Rectangle 396"/>
            <p:cNvSpPr>
              <a:spLocks noChangeArrowheads="1"/>
            </p:cNvSpPr>
            <p:nvPr/>
          </p:nvSpPr>
          <p:spPr bwMode="auto">
            <a:xfrm>
              <a:off x="1442" y="2517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5" name="Rectangle 397"/>
            <p:cNvSpPr>
              <a:spLocks noChangeArrowheads="1"/>
            </p:cNvSpPr>
            <p:nvPr/>
          </p:nvSpPr>
          <p:spPr bwMode="auto">
            <a:xfrm>
              <a:off x="1799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6" name="Rectangle 398"/>
            <p:cNvSpPr>
              <a:spLocks noChangeArrowheads="1"/>
            </p:cNvSpPr>
            <p:nvPr/>
          </p:nvSpPr>
          <p:spPr bwMode="auto">
            <a:xfrm>
              <a:off x="2154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7" name="Rectangle 399"/>
            <p:cNvSpPr>
              <a:spLocks noChangeArrowheads="1"/>
            </p:cNvSpPr>
            <p:nvPr/>
          </p:nvSpPr>
          <p:spPr bwMode="auto">
            <a:xfrm>
              <a:off x="2510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8" name="Rectangle 400"/>
            <p:cNvSpPr>
              <a:spLocks noChangeArrowheads="1"/>
            </p:cNvSpPr>
            <p:nvPr/>
          </p:nvSpPr>
          <p:spPr bwMode="auto">
            <a:xfrm>
              <a:off x="2865" y="2517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69" name="Rectangle 401"/>
            <p:cNvSpPr>
              <a:spLocks noChangeArrowheads="1"/>
            </p:cNvSpPr>
            <p:nvPr/>
          </p:nvSpPr>
          <p:spPr bwMode="auto">
            <a:xfrm>
              <a:off x="3217" y="2517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0" name="Rectangle 402"/>
            <p:cNvSpPr>
              <a:spLocks noChangeArrowheads="1"/>
            </p:cNvSpPr>
            <p:nvPr/>
          </p:nvSpPr>
          <p:spPr bwMode="auto">
            <a:xfrm>
              <a:off x="357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1" name="Rectangle 403"/>
            <p:cNvSpPr>
              <a:spLocks noChangeArrowheads="1"/>
            </p:cNvSpPr>
            <p:nvPr/>
          </p:nvSpPr>
          <p:spPr bwMode="auto">
            <a:xfrm>
              <a:off x="3931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2" name="Rectangle 404"/>
            <p:cNvSpPr>
              <a:spLocks noChangeArrowheads="1"/>
            </p:cNvSpPr>
            <p:nvPr/>
          </p:nvSpPr>
          <p:spPr bwMode="auto">
            <a:xfrm>
              <a:off x="428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3" name="Rectangle 405"/>
            <p:cNvSpPr>
              <a:spLocks noChangeArrowheads="1"/>
            </p:cNvSpPr>
            <p:nvPr/>
          </p:nvSpPr>
          <p:spPr bwMode="auto">
            <a:xfrm>
              <a:off x="4640" y="2517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4" name="Rectangle 406"/>
            <p:cNvSpPr>
              <a:spLocks noChangeArrowheads="1"/>
            </p:cNvSpPr>
            <p:nvPr/>
          </p:nvSpPr>
          <p:spPr bwMode="auto">
            <a:xfrm>
              <a:off x="714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5" name="Rectangle 407"/>
            <p:cNvSpPr>
              <a:spLocks noChangeArrowheads="1"/>
            </p:cNvSpPr>
            <p:nvPr/>
          </p:nvSpPr>
          <p:spPr bwMode="auto">
            <a:xfrm>
              <a:off x="1069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6" name="Rectangle 408"/>
            <p:cNvSpPr>
              <a:spLocks noChangeArrowheads="1"/>
            </p:cNvSpPr>
            <p:nvPr/>
          </p:nvSpPr>
          <p:spPr bwMode="auto">
            <a:xfrm>
              <a:off x="1424" y="253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7" name="Rectangle 409"/>
            <p:cNvSpPr>
              <a:spLocks noChangeArrowheads="1"/>
            </p:cNvSpPr>
            <p:nvPr/>
          </p:nvSpPr>
          <p:spPr bwMode="auto">
            <a:xfrm>
              <a:off x="178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8" name="Rectangle 410"/>
            <p:cNvSpPr>
              <a:spLocks noChangeArrowheads="1"/>
            </p:cNvSpPr>
            <p:nvPr/>
          </p:nvSpPr>
          <p:spPr bwMode="auto">
            <a:xfrm>
              <a:off x="2137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79" name="Rectangle 411"/>
            <p:cNvSpPr>
              <a:spLocks noChangeArrowheads="1"/>
            </p:cNvSpPr>
            <p:nvPr/>
          </p:nvSpPr>
          <p:spPr bwMode="auto">
            <a:xfrm>
              <a:off x="249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0" name="Rectangle 412"/>
            <p:cNvSpPr>
              <a:spLocks noChangeArrowheads="1"/>
            </p:cNvSpPr>
            <p:nvPr/>
          </p:nvSpPr>
          <p:spPr bwMode="auto">
            <a:xfrm>
              <a:off x="2847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1" name="Rectangle 413"/>
            <p:cNvSpPr>
              <a:spLocks noChangeArrowheads="1"/>
            </p:cNvSpPr>
            <p:nvPr/>
          </p:nvSpPr>
          <p:spPr bwMode="auto">
            <a:xfrm>
              <a:off x="3200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2" name="Rectangle 414"/>
            <p:cNvSpPr>
              <a:spLocks noChangeArrowheads="1"/>
            </p:cNvSpPr>
            <p:nvPr/>
          </p:nvSpPr>
          <p:spPr bwMode="auto">
            <a:xfrm>
              <a:off x="3558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3" name="Rectangle 415"/>
            <p:cNvSpPr>
              <a:spLocks noChangeArrowheads="1"/>
            </p:cNvSpPr>
            <p:nvPr/>
          </p:nvSpPr>
          <p:spPr bwMode="auto">
            <a:xfrm>
              <a:off x="3913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4" name="Rectangle 416"/>
            <p:cNvSpPr>
              <a:spLocks noChangeArrowheads="1"/>
            </p:cNvSpPr>
            <p:nvPr/>
          </p:nvSpPr>
          <p:spPr bwMode="auto">
            <a:xfrm>
              <a:off x="4268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5" name="Rectangle 417"/>
            <p:cNvSpPr>
              <a:spLocks noChangeArrowheads="1"/>
            </p:cNvSpPr>
            <p:nvPr/>
          </p:nvSpPr>
          <p:spPr bwMode="auto">
            <a:xfrm>
              <a:off x="4623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6" name="Rectangle 418"/>
            <p:cNvSpPr>
              <a:spLocks noChangeArrowheads="1"/>
            </p:cNvSpPr>
            <p:nvPr/>
          </p:nvSpPr>
          <p:spPr bwMode="auto">
            <a:xfrm>
              <a:off x="4976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7" name="Rectangle 419"/>
            <p:cNvSpPr>
              <a:spLocks noChangeArrowheads="1"/>
            </p:cNvSpPr>
            <p:nvPr/>
          </p:nvSpPr>
          <p:spPr bwMode="auto">
            <a:xfrm>
              <a:off x="1086" y="2699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8" name="Rectangle 420"/>
            <p:cNvSpPr>
              <a:spLocks noChangeArrowheads="1"/>
            </p:cNvSpPr>
            <p:nvPr/>
          </p:nvSpPr>
          <p:spPr bwMode="auto">
            <a:xfrm>
              <a:off x="1442" y="2699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89" name="Rectangle 421"/>
            <p:cNvSpPr>
              <a:spLocks noChangeArrowheads="1"/>
            </p:cNvSpPr>
            <p:nvPr/>
          </p:nvSpPr>
          <p:spPr bwMode="auto">
            <a:xfrm>
              <a:off x="179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0" name="Rectangle 422"/>
            <p:cNvSpPr>
              <a:spLocks noChangeArrowheads="1"/>
            </p:cNvSpPr>
            <p:nvPr/>
          </p:nvSpPr>
          <p:spPr bwMode="auto">
            <a:xfrm>
              <a:off x="2148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1" name="Rectangle 423"/>
            <p:cNvSpPr>
              <a:spLocks noChangeArrowheads="1"/>
            </p:cNvSpPr>
            <p:nvPr/>
          </p:nvSpPr>
          <p:spPr bwMode="auto">
            <a:xfrm>
              <a:off x="250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2" name="Rectangle 424"/>
            <p:cNvSpPr>
              <a:spLocks noChangeArrowheads="1"/>
            </p:cNvSpPr>
            <p:nvPr/>
          </p:nvSpPr>
          <p:spPr bwMode="auto">
            <a:xfrm>
              <a:off x="2859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3" name="Rectangle 425"/>
            <p:cNvSpPr>
              <a:spLocks noChangeArrowheads="1"/>
            </p:cNvSpPr>
            <p:nvPr/>
          </p:nvSpPr>
          <p:spPr bwMode="auto">
            <a:xfrm>
              <a:off x="3217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4" name="Rectangle 426"/>
            <p:cNvSpPr>
              <a:spLocks noChangeArrowheads="1"/>
            </p:cNvSpPr>
            <p:nvPr/>
          </p:nvSpPr>
          <p:spPr bwMode="auto">
            <a:xfrm>
              <a:off x="3569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5" name="Rectangle 427"/>
            <p:cNvSpPr>
              <a:spLocks noChangeArrowheads="1"/>
            </p:cNvSpPr>
            <p:nvPr/>
          </p:nvSpPr>
          <p:spPr bwMode="auto">
            <a:xfrm>
              <a:off x="3925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6" name="Rectangle 428"/>
            <p:cNvSpPr>
              <a:spLocks noChangeArrowheads="1"/>
            </p:cNvSpPr>
            <p:nvPr/>
          </p:nvSpPr>
          <p:spPr bwMode="auto">
            <a:xfrm>
              <a:off x="4280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7" name="Rectangle 429"/>
            <p:cNvSpPr>
              <a:spLocks noChangeArrowheads="1"/>
            </p:cNvSpPr>
            <p:nvPr/>
          </p:nvSpPr>
          <p:spPr bwMode="auto">
            <a:xfrm>
              <a:off x="4634" y="2699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8" name="Rectangle 430"/>
            <p:cNvSpPr>
              <a:spLocks noChangeArrowheads="1"/>
            </p:cNvSpPr>
            <p:nvPr/>
          </p:nvSpPr>
          <p:spPr bwMode="auto">
            <a:xfrm>
              <a:off x="714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899" name="Rectangle 431"/>
            <p:cNvSpPr>
              <a:spLocks noChangeArrowheads="1"/>
            </p:cNvSpPr>
            <p:nvPr/>
          </p:nvSpPr>
          <p:spPr bwMode="auto">
            <a:xfrm>
              <a:off x="1069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0" name="Rectangle 432"/>
            <p:cNvSpPr>
              <a:spLocks noChangeArrowheads="1"/>
            </p:cNvSpPr>
            <p:nvPr/>
          </p:nvSpPr>
          <p:spPr bwMode="auto">
            <a:xfrm>
              <a:off x="1424" y="2711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1" name="Rectangle 433"/>
            <p:cNvSpPr>
              <a:spLocks noChangeArrowheads="1"/>
            </p:cNvSpPr>
            <p:nvPr/>
          </p:nvSpPr>
          <p:spPr bwMode="auto">
            <a:xfrm>
              <a:off x="178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2" name="Rectangle 434"/>
            <p:cNvSpPr>
              <a:spLocks noChangeArrowheads="1"/>
            </p:cNvSpPr>
            <p:nvPr/>
          </p:nvSpPr>
          <p:spPr bwMode="auto">
            <a:xfrm>
              <a:off x="2137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3" name="Rectangle 435"/>
            <p:cNvSpPr>
              <a:spLocks noChangeArrowheads="1"/>
            </p:cNvSpPr>
            <p:nvPr/>
          </p:nvSpPr>
          <p:spPr bwMode="auto">
            <a:xfrm>
              <a:off x="249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4" name="Rectangle 436"/>
            <p:cNvSpPr>
              <a:spLocks noChangeArrowheads="1"/>
            </p:cNvSpPr>
            <p:nvPr/>
          </p:nvSpPr>
          <p:spPr bwMode="auto">
            <a:xfrm>
              <a:off x="2847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5" name="Rectangle 437"/>
            <p:cNvSpPr>
              <a:spLocks noChangeArrowheads="1"/>
            </p:cNvSpPr>
            <p:nvPr/>
          </p:nvSpPr>
          <p:spPr bwMode="auto">
            <a:xfrm>
              <a:off x="3200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6" name="Rectangle 438"/>
            <p:cNvSpPr>
              <a:spLocks noChangeArrowheads="1"/>
            </p:cNvSpPr>
            <p:nvPr/>
          </p:nvSpPr>
          <p:spPr bwMode="auto">
            <a:xfrm>
              <a:off x="3558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7" name="Rectangle 439"/>
            <p:cNvSpPr>
              <a:spLocks noChangeArrowheads="1"/>
            </p:cNvSpPr>
            <p:nvPr/>
          </p:nvSpPr>
          <p:spPr bwMode="auto">
            <a:xfrm>
              <a:off x="3913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8" name="Rectangle 440"/>
            <p:cNvSpPr>
              <a:spLocks noChangeArrowheads="1"/>
            </p:cNvSpPr>
            <p:nvPr/>
          </p:nvSpPr>
          <p:spPr bwMode="auto">
            <a:xfrm>
              <a:off x="4268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09" name="Rectangle 441"/>
            <p:cNvSpPr>
              <a:spLocks noChangeArrowheads="1"/>
            </p:cNvSpPr>
            <p:nvPr/>
          </p:nvSpPr>
          <p:spPr bwMode="auto">
            <a:xfrm>
              <a:off x="4623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0" name="Rectangle 442"/>
            <p:cNvSpPr>
              <a:spLocks noChangeArrowheads="1"/>
            </p:cNvSpPr>
            <p:nvPr/>
          </p:nvSpPr>
          <p:spPr bwMode="auto">
            <a:xfrm>
              <a:off x="4976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1" name="Rectangle 443"/>
            <p:cNvSpPr>
              <a:spLocks noChangeArrowheads="1"/>
            </p:cNvSpPr>
            <p:nvPr/>
          </p:nvSpPr>
          <p:spPr bwMode="auto">
            <a:xfrm>
              <a:off x="731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2" name="Rectangle 444"/>
            <p:cNvSpPr>
              <a:spLocks noChangeArrowheads="1"/>
            </p:cNvSpPr>
            <p:nvPr/>
          </p:nvSpPr>
          <p:spPr bwMode="auto">
            <a:xfrm>
              <a:off x="1086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3" name="Rectangle 445"/>
            <p:cNvSpPr>
              <a:spLocks noChangeArrowheads="1"/>
            </p:cNvSpPr>
            <p:nvPr/>
          </p:nvSpPr>
          <p:spPr bwMode="auto">
            <a:xfrm>
              <a:off x="1442" y="2874"/>
              <a:ext cx="340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4" name="Rectangle 446"/>
            <p:cNvSpPr>
              <a:spLocks noChangeArrowheads="1"/>
            </p:cNvSpPr>
            <p:nvPr/>
          </p:nvSpPr>
          <p:spPr bwMode="auto">
            <a:xfrm>
              <a:off x="1799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5" name="Rectangle 447"/>
            <p:cNvSpPr>
              <a:spLocks noChangeArrowheads="1"/>
            </p:cNvSpPr>
            <p:nvPr/>
          </p:nvSpPr>
          <p:spPr bwMode="auto">
            <a:xfrm>
              <a:off x="2154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6" name="Rectangle 448"/>
            <p:cNvSpPr>
              <a:spLocks noChangeArrowheads="1"/>
            </p:cNvSpPr>
            <p:nvPr/>
          </p:nvSpPr>
          <p:spPr bwMode="auto">
            <a:xfrm>
              <a:off x="2510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7" name="Rectangle 449"/>
            <p:cNvSpPr>
              <a:spLocks noChangeArrowheads="1"/>
            </p:cNvSpPr>
            <p:nvPr/>
          </p:nvSpPr>
          <p:spPr bwMode="auto">
            <a:xfrm>
              <a:off x="2865" y="2874"/>
              <a:ext cx="335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8" name="Rectangle 450"/>
            <p:cNvSpPr>
              <a:spLocks noChangeArrowheads="1"/>
            </p:cNvSpPr>
            <p:nvPr/>
          </p:nvSpPr>
          <p:spPr bwMode="auto">
            <a:xfrm>
              <a:off x="3217" y="2874"/>
              <a:ext cx="341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19" name="Rectangle 451"/>
            <p:cNvSpPr>
              <a:spLocks noChangeArrowheads="1"/>
            </p:cNvSpPr>
            <p:nvPr/>
          </p:nvSpPr>
          <p:spPr bwMode="auto">
            <a:xfrm>
              <a:off x="357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0" name="Rectangle 452"/>
            <p:cNvSpPr>
              <a:spLocks noChangeArrowheads="1"/>
            </p:cNvSpPr>
            <p:nvPr/>
          </p:nvSpPr>
          <p:spPr bwMode="auto">
            <a:xfrm>
              <a:off x="3931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1" name="Rectangle 453"/>
            <p:cNvSpPr>
              <a:spLocks noChangeArrowheads="1"/>
            </p:cNvSpPr>
            <p:nvPr/>
          </p:nvSpPr>
          <p:spPr bwMode="auto">
            <a:xfrm>
              <a:off x="428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2" name="Rectangle 454"/>
            <p:cNvSpPr>
              <a:spLocks noChangeArrowheads="1"/>
            </p:cNvSpPr>
            <p:nvPr/>
          </p:nvSpPr>
          <p:spPr bwMode="auto">
            <a:xfrm>
              <a:off x="4640" y="2874"/>
              <a:ext cx="336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3" name="Rectangle 455"/>
            <p:cNvSpPr>
              <a:spLocks noChangeArrowheads="1"/>
            </p:cNvSpPr>
            <p:nvPr/>
          </p:nvSpPr>
          <p:spPr bwMode="auto">
            <a:xfrm>
              <a:off x="714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4" name="Rectangle 456"/>
            <p:cNvSpPr>
              <a:spLocks noChangeArrowheads="1"/>
            </p:cNvSpPr>
            <p:nvPr/>
          </p:nvSpPr>
          <p:spPr bwMode="auto">
            <a:xfrm>
              <a:off x="1069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5" name="Rectangle 457"/>
            <p:cNvSpPr>
              <a:spLocks noChangeArrowheads="1"/>
            </p:cNvSpPr>
            <p:nvPr/>
          </p:nvSpPr>
          <p:spPr bwMode="auto">
            <a:xfrm>
              <a:off x="1424" y="2892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6" name="Rectangle 458"/>
            <p:cNvSpPr>
              <a:spLocks noChangeArrowheads="1"/>
            </p:cNvSpPr>
            <p:nvPr/>
          </p:nvSpPr>
          <p:spPr bwMode="auto">
            <a:xfrm>
              <a:off x="178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7" name="Rectangle 459"/>
            <p:cNvSpPr>
              <a:spLocks noChangeArrowheads="1"/>
            </p:cNvSpPr>
            <p:nvPr/>
          </p:nvSpPr>
          <p:spPr bwMode="auto">
            <a:xfrm>
              <a:off x="2137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8" name="Rectangle 460"/>
            <p:cNvSpPr>
              <a:spLocks noChangeArrowheads="1"/>
            </p:cNvSpPr>
            <p:nvPr/>
          </p:nvSpPr>
          <p:spPr bwMode="auto">
            <a:xfrm>
              <a:off x="249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29" name="Rectangle 461"/>
            <p:cNvSpPr>
              <a:spLocks noChangeArrowheads="1"/>
            </p:cNvSpPr>
            <p:nvPr/>
          </p:nvSpPr>
          <p:spPr bwMode="auto">
            <a:xfrm>
              <a:off x="2847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0" name="Rectangle 462"/>
            <p:cNvSpPr>
              <a:spLocks noChangeArrowheads="1"/>
            </p:cNvSpPr>
            <p:nvPr/>
          </p:nvSpPr>
          <p:spPr bwMode="auto">
            <a:xfrm>
              <a:off x="3200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1" name="Rectangle 463"/>
            <p:cNvSpPr>
              <a:spLocks noChangeArrowheads="1"/>
            </p:cNvSpPr>
            <p:nvPr/>
          </p:nvSpPr>
          <p:spPr bwMode="auto">
            <a:xfrm>
              <a:off x="3558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2" name="Rectangle 464"/>
            <p:cNvSpPr>
              <a:spLocks noChangeArrowheads="1"/>
            </p:cNvSpPr>
            <p:nvPr/>
          </p:nvSpPr>
          <p:spPr bwMode="auto">
            <a:xfrm>
              <a:off x="3913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3" name="Rectangle 465"/>
            <p:cNvSpPr>
              <a:spLocks noChangeArrowheads="1"/>
            </p:cNvSpPr>
            <p:nvPr/>
          </p:nvSpPr>
          <p:spPr bwMode="auto">
            <a:xfrm>
              <a:off x="4268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4" name="Rectangle 466"/>
            <p:cNvSpPr>
              <a:spLocks noChangeArrowheads="1"/>
            </p:cNvSpPr>
            <p:nvPr/>
          </p:nvSpPr>
          <p:spPr bwMode="auto">
            <a:xfrm>
              <a:off x="4623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5" name="Rectangle 467"/>
            <p:cNvSpPr>
              <a:spLocks noChangeArrowheads="1"/>
            </p:cNvSpPr>
            <p:nvPr/>
          </p:nvSpPr>
          <p:spPr bwMode="auto">
            <a:xfrm>
              <a:off x="4976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6" name="Rectangle 468"/>
            <p:cNvSpPr>
              <a:spLocks noChangeArrowheads="1"/>
            </p:cNvSpPr>
            <p:nvPr/>
          </p:nvSpPr>
          <p:spPr bwMode="auto">
            <a:xfrm>
              <a:off x="1086" y="3056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7" name="Rectangle 469"/>
            <p:cNvSpPr>
              <a:spLocks noChangeArrowheads="1"/>
            </p:cNvSpPr>
            <p:nvPr/>
          </p:nvSpPr>
          <p:spPr bwMode="auto">
            <a:xfrm>
              <a:off x="1442" y="3056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8" name="Rectangle 470"/>
            <p:cNvSpPr>
              <a:spLocks noChangeArrowheads="1"/>
            </p:cNvSpPr>
            <p:nvPr/>
          </p:nvSpPr>
          <p:spPr bwMode="auto">
            <a:xfrm>
              <a:off x="179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39" name="Rectangle 471"/>
            <p:cNvSpPr>
              <a:spLocks noChangeArrowheads="1"/>
            </p:cNvSpPr>
            <p:nvPr/>
          </p:nvSpPr>
          <p:spPr bwMode="auto">
            <a:xfrm>
              <a:off x="2148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0" name="Rectangle 472"/>
            <p:cNvSpPr>
              <a:spLocks noChangeArrowheads="1"/>
            </p:cNvSpPr>
            <p:nvPr/>
          </p:nvSpPr>
          <p:spPr bwMode="auto">
            <a:xfrm>
              <a:off x="250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1" name="Rectangle 473"/>
            <p:cNvSpPr>
              <a:spLocks noChangeArrowheads="1"/>
            </p:cNvSpPr>
            <p:nvPr/>
          </p:nvSpPr>
          <p:spPr bwMode="auto">
            <a:xfrm>
              <a:off x="2859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2" name="Rectangle 474"/>
            <p:cNvSpPr>
              <a:spLocks noChangeArrowheads="1"/>
            </p:cNvSpPr>
            <p:nvPr/>
          </p:nvSpPr>
          <p:spPr bwMode="auto">
            <a:xfrm>
              <a:off x="3217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3" name="Rectangle 475"/>
            <p:cNvSpPr>
              <a:spLocks noChangeArrowheads="1"/>
            </p:cNvSpPr>
            <p:nvPr/>
          </p:nvSpPr>
          <p:spPr bwMode="auto">
            <a:xfrm>
              <a:off x="3569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4" name="Rectangle 476"/>
            <p:cNvSpPr>
              <a:spLocks noChangeArrowheads="1"/>
            </p:cNvSpPr>
            <p:nvPr/>
          </p:nvSpPr>
          <p:spPr bwMode="auto">
            <a:xfrm>
              <a:off x="3925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5" name="Rectangle 477"/>
            <p:cNvSpPr>
              <a:spLocks noChangeArrowheads="1"/>
            </p:cNvSpPr>
            <p:nvPr/>
          </p:nvSpPr>
          <p:spPr bwMode="auto">
            <a:xfrm>
              <a:off x="4280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6" name="Rectangle 478"/>
            <p:cNvSpPr>
              <a:spLocks noChangeArrowheads="1"/>
            </p:cNvSpPr>
            <p:nvPr/>
          </p:nvSpPr>
          <p:spPr bwMode="auto">
            <a:xfrm>
              <a:off x="4634" y="3056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7" name="Rectangle 479"/>
            <p:cNvSpPr>
              <a:spLocks noChangeArrowheads="1"/>
            </p:cNvSpPr>
            <p:nvPr/>
          </p:nvSpPr>
          <p:spPr bwMode="auto">
            <a:xfrm>
              <a:off x="714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8" name="Rectangle 480"/>
            <p:cNvSpPr>
              <a:spLocks noChangeArrowheads="1"/>
            </p:cNvSpPr>
            <p:nvPr/>
          </p:nvSpPr>
          <p:spPr bwMode="auto">
            <a:xfrm>
              <a:off x="1069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49" name="Rectangle 481"/>
            <p:cNvSpPr>
              <a:spLocks noChangeArrowheads="1"/>
            </p:cNvSpPr>
            <p:nvPr/>
          </p:nvSpPr>
          <p:spPr bwMode="auto">
            <a:xfrm>
              <a:off x="1424" y="306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0" name="Rectangle 482"/>
            <p:cNvSpPr>
              <a:spLocks noChangeArrowheads="1"/>
            </p:cNvSpPr>
            <p:nvPr/>
          </p:nvSpPr>
          <p:spPr bwMode="auto">
            <a:xfrm>
              <a:off x="178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1" name="Rectangle 483"/>
            <p:cNvSpPr>
              <a:spLocks noChangeArrowheads="1"/>
            </p:cNvSpPr>
            <p:nvPr/>
          </p:nvSpPr>
          <p:spPr bwMode="auto">
            <a:xfrm>
              <a:off x="2137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2" name="Rectangle 484"/>
            <p:cNvSpPr>
              <a:spLocks noChangeArrowheads="1"/>
            </p:cNvSpPr>
            <p:nvPr/>
          </p:nvSpPr>
          <p:spPr bwMode="auto">
            <a:xfrm>
              <a:off x="249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3" name="Rectangle 485"/>
            <p:cNvSpPr>
              <a:spLocks noChangeArrowheads="1"/>
            </p:cNvSpPr>
            <p:nvPr/>
          </p:nvSpPr>
          <p:spPr bwMode="auto">
            <a:xfrm>
              <a:off x="2847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4" name="Rectangle 486"/>
            <p:cNvSpPr>
              <a:spLocks noChangeArrowheads="1"/>
            </p:cNvSpPr>
            <p:nvPr/>
          </p:nvSpPr>
          <p:spPr bwMode="auto">
            <a:xfrm>
              <a:off x="3200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5" name="Rectangle 487"/>
            <p:cNvSpPr>
              <a:spLocks noChangeArrowheads="1"/>
            </p:cNvSpPr>
            <p:nvPr/>
          </p:nvSpPr>
          <p:spPr bwMode="auto">
            <a:xfrm>
              <a:off x="3558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6" name="Rectangle 488"/>
            <p:cNvSpPr>
              <a:spLocks noChangeArrowheads="1"/>
            </p:cNvSpPr>
            <p:nvPr/>
          </p:nvSpPr>
          <p:spPr bwMode="auto">
            <a:xfrm>
              <a:off x="3913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7" name="Rectangle 489"/>
            <p:cNvSpPr>
              <a:spLocks noChangeArrowheads="1"/>
            </p:cNvSpPr>
            <p:nvPr/>
          </p:nvSpPr>
          <p:spPr bwMode="auto">
            <a:xfrm>
              <a:off x="4268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8" name="Rectangle 490"/>
            <p:cNvSpPr>
              <a:spLocks noChangeArrowheads="1"/>
            </p:cNvSpPr>
            <p:nvPr/>
          </p:nvSpPr>
          <p:spPr bwMode="auto">
            <a:xfrm>
              <a:off x="4623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59" name="Rectangle 491"/>
            <p:cNvSpPr>
              <a:spLocks noChangeArrowheads="1"/>
            </p:cNvSpPr>
            <p:nvPr/>
          </p:nvSpPr>
          <p:spPr bwMode="auto">
            <a:xfrm>
              <a:off x="4976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0" name="Rectangle 492"/>
            <p:cNvSpPr>
              <a:spLocks noChangeArrowheads="1"/>
            </p:cNvSpPr>
            <p:nvPr/>
          </p:nvSpPr>
          <p:spPr bwMode="auto">
            <a:xfrm>
              <a:off x="731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1" name="Rectangle 493"/>
            <p:cNvSpPr>
              <a:spLocks noChangeArrowheads="1"/>
            </p:cNvSpPr>
            <p:nvPr/>
          </p:nvSpPr>
          <p:spPr bwMode="auto">
            <a:xfrm>
              <a:off x="1086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2" name="Rectangle 494"/>
            <p:cNvSpPr>
              <a:spLocks noChangeArrowheads="1"/>
            </p:cNvSpPr>
            <p:nvPr/>
          </p:nvSpPr>
          <p:spPr bwMode="auto">
            <a:xfrm>
              <a:off x="1442" y="3231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3" name="Rectangle 495"/>
            <p:cNvSpPr>
              <a:spLocks noChangeArrowheads="1"/>
            </p:cNvSpPr>
            <p:nvPr/>
          </p:nvSpPr>
          <p:spPr bwMode="auto">
            <a:xfrm>
              <a:off x="1799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4" name="Rectangle 496"/>
            <p:cNvSpPr>
              <a:spLocks noChangeArrowheads="1"/>
            </p:cNvSpPr>
            <p:nvPr/>
          </p:nvSpPr>
          <p:spPr bwMode="auto">
            <a:xfrm>
              <a:off x="2154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5" name="Rectangle 497"/>
            <p:cNvSpPr>
              <a:spLocks noChangeArrowheads="1"/>
            </p:cNvSpPr>
            <p:nvPr/>
          </p:nvSpPr>
          <p:spPr bwMode="auto">
            <a:xfrm>
              <a:off x="2510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6" name="Rectangle 498"/>
            <p:cNvSpPr>
              <a:spLocks noChangeArrowheads="1"/>
            </p:cNvSpPr>
            <p:nvPr/>
          </p:nvSpPr>
          <p:spPr bwMode="auto">
            <a:xfrm>
              <a:off x="2865" y="3231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7" name="Rectangle 499"/>
            <p:cNvSpPr>
              <a:spLocks noChangeArrowheads="1"/>
            </p:cNvSpPr>
            <p:nvPr/>
          </p:nvSpPr>
          <p:spPr bwMode="auto">
            <a:xfrm>
              <a:off x="3217" y="3231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8" name="Rectangle 500"/>
            <p:cNvSpPr>
              <a:spLocks noChangeArrowheads="1"/>
            </p:cNvSpPr>
            <p:nvPr/>
          </p:nvSpPr>
          <p:spPr bwMode="auto">
            <a:xfrm>
              <a:off x="357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69" name="Rectangle 501"/>
            <p:cNvSpPr>
              <a:spLocks noChangeArrowheads="1"/>
            </p:cNvSpPr>
            <p:nvPr/>
          </p:nvSpPr>
          <p:spPr bwMode="auto">
            <a:xfrm>
              <a:off x="3931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0" name="Rectangle 502"/>
            <p:cNvSpPr>
              <a:spLocks noChangeArrowheads="1"/>
            </p:cNvSpPr>
            <p:nvPr/>
          </p:nvSpPr>
          <p:spPr bwMode="auto">
            <a:xfrm>
              <a:off x="428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1" name="Rectangle 503"/>
            <p:cNvSpPr>
              <a:spLocks noChangeArrowheads="1"/>
            </p:cNvSpPr>
            <p:nvPr/>
          </p:nvSpPr>
          <p:spPr bwMode="auto">
            <a:xfrm>
              <a:off x="4640" y="3231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2" name="Rectangle 504"/>
            <p:cNvSpPr>
              <a:spLocks noChangeArrowheads="1"/>
            </p:cNvSpPr>
            <p:nvPr/>
          </p:nvSpPr>
          <p:spPr bwMode="auto">
            <a:xfrm>
              <a:off x="714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3" name="Rectangle 505"/>
            <p:cNvSpPr>
              <a:spLocks noChangeArrowheads="1"/>
            </p:cNvSpPr>
            <p:nvPr/>
          </p:nvSpPr>
          <p:spPr bwMode="auto">
            <a:xfrm>
              <a:off x="1069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4" name="Rectangle 506"/>
            <p:cNvSpPr>
              <a:spLocks noChangeArrowheads="1"/>
            </p:cNvSpPr>
            <p:nvPr/>
          </p:nvSpPr>
          <p:spPr bwMode="auto">
            <a:xfrm>
              <a:off x="1424" y="3249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5" name="Rectangle 507"/>
            <p:cNvSpPr>
              <a:spLocks noChangeArrowheads="1"/>
            </p:cNvSpPr>
            <p:nvPr/>
          </p:nvSpPr>
          <p:spPr bwMode="auto">
            <a:xfrm>
              <a:off x="178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6" name="Rectangle 508"/>
            <p:cNvSpPr>
              <a:spLocks noChangeArrowheads="1"/>
            </p:cNvSpPr>
            <p:nvPr/>
          </p:nvSpPr>
          <p:spPr bwMode="auto">
            <a:xfrm>
              <a:off x="2137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7" name="Rectangle 509"/>
            <p:cNvSpPr>
              <a:spLocks noChangeArrowheads="1"/>
            </p:cNvSpPr>
            <p:nvPr/>
          </p:nvSpPr>
          <p:spPr bwMode="auto">
            <a:xfrm>
              <a:off x="249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8" name="Rectangle 510"/>
            <p:cNvSpPr>
              <a:spLocks noChangeArrowheads="1"/>
            </p:cNvSpPr>
            <p:nvPr/>
          </p:nvSpPr>
          <p:spPr bwMode="auto">
            <a:xfrm>
              <a:off x="2847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79" name="Rectangle 511"/>
            <p:cNvSpPr>
              <a:spLocks noChangeArrowheads="1"/>
            </p:cNvSpPr>
            <p:nvPr/>
          </p:nvSpPr>
          <p:spPr bwMode="auto">
            <a:xfrm>
              <a:off x="3200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0" name="Rectangle 512"/>
            <p:cNvSpPr>
              <a:spLocks noChangeArrowheads="1"/>
            </p:cNvSpPr>
            <p:nvPr/>
          </p:nvSpPr>
          <p:spPr bwMode="auto">
            <a:xfrm>
              <a:off x="3558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1" name="Rectangle 513"/>
            <p:cNvSpPr>
              <a:spLocks noChangeArrowheads="1"/>
            </p:cNvSpPr>
            <p:nvPr/>
          </p:nvSpPr>
          <p:spPr bwMode="auto">
            <a:xfrm>
              <a:off x="3913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2" name="Rectangle 514"/>
            <p:cNvSpPr>
              <a:spLocks noChangeArrowheads="1"/>
            </p:cNvSpPr>
            <p:nvPr/>
          </p:nvSpPr>
          <p:spPr bwMode="auto">
            <a:xfrm>
              <a:off x="4268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3" name="Rectangle 515"/>
            <p:cNvSpPr>
              <a:spLocks noChangeArrowheads="1"/>
            </p:cNvSpPr>
            <p:nvPr/>
          </p:nvSpPr>
          <p:spPr bwMode="auto">
            <a:xfrm>
              <a:off x="4623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4" name="Rectangle 516"/>
            <p:cNvSpPr>
              <a:spLocks noChangeArrowheads="1"/>
            </p:cNvSpPr>
            <p:nvPr/>
          </p:nvSpPr>
          <p:spPr bwMode="auto">
            <a:xfrm>
              <a:off x="4976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5" name="Rectangle 517"/>
            <p:cNvSpPr>
              <a:spLocks noChangeArrowheads="1"/>
            </p:cNvSpPr>
            <p:nvPr/>
          </p:nvSpPr>
          <p:spPr bwMode="auto">
            <a:xfrm>
              <a:off x="1086" y="3412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6" name="Rectangle 518"/>
            <p:cNvSpPr>
              <a:spLocks noChangeArrowheads="1"/>
            </p:cNvSpPr>
            <p:nvPr/>
          </p:nvSpPr>
          <p:spPr bwMode="auto">
            <a:xfrm>
              <a:off x="1442" y="3412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7" name="Rectangle 519"/>
            <p:cNvSpPr>
              <a:spLocks noChangeArrowheads="1"/>
            </p:cNvSpPr>
            <p:nvPr/>
          </p:nvSpPr>
          <p:spPr bwMode="auto">
            <a:xfrm>
              <a:off x="179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8" name="Rectangle 520"/>
            <p:cNvSpPr>
              <a:spLocks noChangeArrowheads="1"/>
            </p:cNvSpPr>
            <p:nvPr/>
          </p:nvSpPr>
          <p:spPr bwMode="auto">
            <a:xfrm>
              <a:off x="2148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89" name="Rectangle 521"/>
            <p:cNvSpPr>
              <a:spLocks noChangeArrowheads="1"/>
            </p:cNvSpPr>
            <p:nvPr/>
          </p:nvSpPr>
          <p:spPr bwMode="auto">
            <a:xfrm>
              <a:off x="250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0" name="Rectangle 522"/>
            <p:cNvSpPr>
              <a:spLocks noChangeArrowheads="1"/>
            </p:cNvSpPr>
            <p:nvPr/>
          </p:nvSpPr>
          <p:spPr bwMode="auto">
            <a:xfrm>
              <a:off x="2859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1" name="Rectangle 523"/>
            <p:cNvSpPr>
              <a:spLocks noChangeArrowheads="1"/>
            </p:cNvSpPr>
            <p:nvPr/>
          </p:nvSpPr>
          <p:spPr bwMode="auto">
            <a:xfrm>
              <a:off x="3217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2" name="Rectangle 524"/>
            <p:cNvSpPr>
              <a:spLocks noChangeArrowheads="1"/>
            </p:cNvSpPr>
            <p:nvPr/>
          </p:nvSpPr>
          <p:spPr bwMode="auto">
            <a:xfrm>
              <a:off x="3569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3" name="Rectangle 525"/>
            <p:cNvSpPr>
              <a:spLocks noChangeArrowheads="1"/>
            </p:cNvSpPr>
            <p:nvPr/>
          </p:nvSpPr>
          <p:spPr bwMode="auto">
            <a:xfrm>
              <a:off x="3925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4" name="Rectangle 526"/>
            <p:cNvSpPr>
              <a:spLocks noChangeArrowheads="1"/>
            </p:cNvSpPr>
            <p:nvPr/>
          </p:nvSpPr>
          <p:spPr bwMode="auto">
            <a:xfrm>
              <a:off x="4280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5" name="Rectangle 527"/>
            <p:cNvSpPr>
              <a:spLocks noChangeArrowheads="1"/>
            </p:cNvSpPr>
            <p:nvPr/>
          </p:nvSpPr>
          <p:spPr bwMode="auto">
            <a:xfrm>
              <a:off x="4634" y="3412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6" name="Rectangle 528"/>
            <p:cNvSpPr>
              <a:spLocks noChangeArrowheads="1"/>
            </p:cNvSpPr>
            <p:nvPr/>
          </p:nvSpPr>
          <p:spPr bwMode="auto">
            <a:xfrm>
              <a:off x="714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7" name="Rectangle 529"/>
            <p:cNvSpPr>
              <a:spLocks noChangeArrowheads="1"/>
            </p:cNvSpPr>
            <p:nvPr/>
          </p:nvSpPr>
          <p:spPr bwMode="auto">
            <a:xfrm>
              <a:off x="731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8" name="Rectangle 530"/>
            <p:cNvSpPr>
              <a:spLocks noChangeArrowheads="1"/>
            </p:cNvSpPr>
            <p:nvPr/>
          </p:nvSpPr>
          <p:spPr bwMode="auto">
            <a:xfrm>
              <a:off x="1069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0999" name="Rectangle 531"/>
            <p:cNvSpPr>
              <a:spLocks noChangeArrowheads="1"/>
            </p:cNvSpPr>
            <p:nvPr/>
          </p:nvSpPr>
          <p:spPr bwMode="auto">
            <a:xfrm>
              <a:off x="1086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0" name="Rectangle 532"/>
            <p:cNvSpPr>
              <a:spLocks noChangeArrowheads="1"/>
            </p:cNvSpPr>
            <p:nvPr/>
          </p:nvSpPr>
          <p:spPr bwMode="auto">
            <a:xfrm>
              <a:off x="1424" y="342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1" name="Rectangle 533"/>
            <p:cNvSpPr>
              <a:spLocks noChangeArrowheads="1"/>
            </p:cNvSpPr>
            <p:nvPr/>
          </p:nvSpPr>
          <p:spPr bwMode="auto">
            <a:xfrm>
              <a:off x="1442" y="3588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2" name="Rectangle 534"/>
            <p:cNvSpPr>
              <a:spLocks noChangeArrowheads="1"/>
            </p:cNvSpPr>
            <p:nvPr/>
          </p:nvSpPr>
          <p:spPr bwMode="auto">
            <a:xfrm>
              <a:off x="178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3" name="Rectangle 535"/>
            <p:cNvSpPr>
              <a:spLocks noChangeArrowheads="1"/>
            </p:cNvSpPr>
            <p:nvPr/>
          </p:nvSpPr>
          <p:spPr bwMode="auto">
            <a:xfrm>
              <a:off x="1799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4" name="Rectangle 536"/>
            <p:cNvSpPr>
              <a:spLocks noChangeArrowheads="1"/>
            </p:cNvSpPr>
            <p:nvPr/>
          </p:nvSpPr>
          <p:spPr bwMode="auto">
            <a:xfrm>
              <a:off x="2137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5" name="Rectangle 537"/>
            <p:cNvSpPr>
              <a:spLocks noChangeArrowheads="1"/>
            </p:cNvSpPr>
            <p:nvPr/>
          </p:nvSpPr>
          <p:spPr bwMode="auto">
            <a:xfrm>
              <a:off x="2154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6" name="Rectangle 538"/>
            <p:cNvSpPr>
              <a:spLocks noChangeArrowheads="1"/>
            </p:cNvSpPr>
            <p:nvPr/>
          </p:nvSpPr>
          <p:spPr bwMode="auto">
            <a:xfrm>
              <a:off x="249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7" name="Rectangle 539"/>
            <p:cNvSpPr>
              <a:spLocks noChangeArrowheads="1"/>
            </p:cNvSpPr>
            <p:nvPr/>
          </p:nvSpPr>
          <p:spPr bwMode="auto">
            <a:xfrm>
              <a:off x="2510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8" name="Rectangle 540"/>
            <p:cNvSpPr>
              <a:spLocks noChangeArrowheads="1"/>
            </p:cNvSpPr>
            <p:nvPr/>
          </p:nvSpPr>
          <p:spPr bwMode="auto">
            <a:xfrm>
              <a:off x="2847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09" name="Rectangle 541"/>
            <p:cNvSpPr>
              <a:spLocks noChangeArrowheads="1"/>
            </p:cNvSpPr>
            <p:nvPr/>
          </p:nvSpPr>
          <p:spPr bwMode="auto">
            <a:xfrm>
              <a:off x="2865" y="3588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0" name="Rectangle 542"/>
            <p:cNvSpPr>
              <a:spLocks noChangeArrowheads="1"/>
            </p:cNvSpPr>
            <p:nvPr/>
          </p:nvSpPr>
          <p:spPr bwMode="auto">
            <a:xfrm>
              <a:off x="3200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1" name="Rectangle 543"/>
            <p:cNvSpPr>
              <a:spLocks noChangeArrowheads="1"/>
            </p:cNvSpPr>
            <p:nvPr/>
          </p:nvSpPr>
          <p:spPr bwMode="auto">
            <a:xfrm>
              <a:off x="3217" y="3588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2" name="Rectangle 544"/>
            <p:cNvSpPr>
              <a:spLocks noChangeArrowheads="1"/>
            </p:cNvSpPr>
            <p:nvPr/>
          </p:nvSpPr>
          <p:spPr bwMode="auto">
            <a:xfrm>
              <a:off x="3558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3" name="Rectangle 545"/>
            <p:cNvSpPr>
              <a:spLocks noChangeArrowheads="1"/>
            </p:cNvSpPr>
            <p:nvPr/>
          </p:nvSpPr>
          <p:spPr bwMode="auto">
            <a:xfrm>
              <a:off x="357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4" name="Rectangle 546"/>
            <p:cNvSpPr>
              <a:spLocks noChangeArrowheads="1"/>
            </p:cNvSpPr>
            <p:nvPr/>
          </p:nvSpPr>
          <p:spPr bwMode="auto">
            <a:xfrm>
              <a:off x="3913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5" name="Rectangle 547"/>
            <p:cNvSpPr>
              <a:spLocks noChangeArrowheads="1"/>
            </p:cNvSpPr>
            <p:nvPr/>
          </p:nvSpPr>
          <p:spPr bwMode="auto">
            <a:xfrm>
              <a:off x="3931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6" name="Rectangle 548"/>
            <p:cNvSpPr>
              <a:spLocks noChangeArrowheads="1"/>
            </p:cNvSpPr>
            <p:nvPr/>
          </p:nvSpPr>
          <p:spPr bwMode="auto">
            <a:xfrm>
              <a:off x="4268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7" name="Rectangle 549"/>
            <p:cNvSpPr>
              <a:spLocks noChangeArrowheads="1"/>
            </p:cNvSpPr>
            <p:nvPr/>
          </p:nvSpPr>
          <p:spPr bwMode="auto">
            <a:xfrm>
              <a:off x="428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8" name="Rectangle 550"/>
            <p:cNvSpPr>
              <a:spLocks noChangeArrowheads="1"/>
            </p:cNvSpPr>
            <p:nvPr/>
          </p:nvSpPr>
          <p:spPr bwMode="auto">
            <a:xfrm>
              <a:off x="4623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19" name="Rectangle 551"/>
            <p:cNvSpPr>
              <a:spLocks noChangeArrowheads="1"/>
            </p:cNvSpPr>
            <p:nvPr/>
          </p:nvSpPr>
          <p:spPr bwMode="auto">
            <a:xfrm>
              <a:off x="4640" y="3588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20" name="Rectangle 552"/>
            <p:cNvSpPr>
              <a:spLocks noChangeArrowheads="1"/>
            </p:cNvSpPr>
            <p:nvPr/>
          </p:nvSpPr>
          <p:spPr bwMode="auto">
            <a:xfrm>
              <a:off x="4976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21" name="Rectangle 553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022" name="Rectangle 554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53B979B6-C4C4-DA49-96E3-1A48BC0C2E2A}"/>
              </a:ext>
            </a:extLst>
          </p:cNvPr>
          <p:cNvSpPr/>
          <p:nvPr/>
        </p:nvSpPr>
        <p:spPr>
          <a:xfrm>
            <a:off x="4331558" y="104937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desloca P&amp;A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bit;  sub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P-B; </a:t>
            </a:r>
            <a:b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(sub&lt;0), A0=0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 A0 =1;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230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2001" y="1219203"/>
            <a:ext cx="1858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A = 11011 (27)</a:t>
            </a:r>
          </a:p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B = 00101    (5)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601914" y="2314577"/>
            <a:ext cx="20348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P (conterá o resto)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313363" y="2314577"/>
            <a:ext cx="2261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A (conterá a divisão)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080000" y="2312991"/>
            <a:ext cx="26988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141415" y="2603500"/>
            <a:ext cx="4440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200" b="1">
                <a:solidFill>
                  <a:srgbClr val="000000"/>
                </a:solidFill>
                <a:latin typeface="Arial" charset="0"/>
              </a:rPr>
              <a:t>passo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605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4257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9892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55441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1163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46799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2451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8086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372225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69357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50093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697042" y="2601915"/>
            <a:ext cx="26987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2828925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3392488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39560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519613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5648328" y="2601915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211888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7754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7339015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18605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4257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29892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355441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41163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46799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52451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58086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637222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69357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750093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129857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18605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24257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9892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355441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41163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46799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52451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58086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6372225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69357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7289802" y="3170238"/>
            <a:ext cx="54292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750093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7356477" y="316865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18605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24257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29892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355441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41163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46799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2" name="Rectangle 58"/>
          <p:cNvSpPr>
            <a:spLocks noChangeArrowheads="1"/>
          </p:cNvSpPr>
          <p:nvPr/>
        </p:nvSpPr>
        <p:spPr bwMode="auto">
          <a:xfrm>
            <a:off x="52451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58086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637222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69357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750093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67" name="Rectangle 63"/>
          <p:cNvSpPr>
            <a:spLocks noChangeArrowheads="1"/>
          </p:cNvSpPr>
          <p:nvPr/>
        </p:nvSpPr>
        <p:spPr bwMode="auto">
          <a:xfrm>
            <a:off x="2828925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68" name="Rectangle 64"/>
          <p:cNvSpPr>
            <a:spLocks noChangeArrowheads="1"/>
          </p:cNvSpPr>
          <p:nvPr/>
        </p:nvSpPr>
        <p:spPr bwMode="auto">
          <a:xfrm>
            <a:off x="3392488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39560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4519613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5648328" y="3455991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211888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7754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74" name="Rectangle 70"/>
          <p:cNvSpPr>
            <a:spLocks noChangeArrowheads="1"/>
          </p:cNvSpPr>
          <p:nvPr/>
        </p:nvSpPr>
        <p:spPr bwMode="auto">
          <a:xfrm>
            <a:off x="7339015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129857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2</a:t>
            </a:r>
            <a:endParaRPr lang="pt-BR" sz="3200">
              <a:solidFill>
                <a:srgbClr val="000000"/>
              </a:solidFill>
            </a:endParaRP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860552" y="3736963"/>
            <a:ext cx="5972175" cy="276225"/>
            <a:chOff x="1172" y="2354"/>
            <a:chExt cx="3762" cy="174"/>
          </a:xfrm>
        </p:grpSpPr>
        <p:sp>
          <p:nvSpPr>
            <p:cNvPr id="22071" name="Rectangle 73"/>
            <p:cNvSpPr>
              <a:spLocks noChangeArrowheads="1"/>
            </p:cNvSpPr>
            <p:nvPr/>
          </p:nvSpPr>
          <p:spPr bwMode="auto">
            <a:xfrm>
              <a:off x="1172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2" name="Rectangle 74"/>
            <p:cNvSpPr>
              <a:spLocks noChangeArrowheads="1"/>
            </p:cNvSpPr>
            <p:nvPr/>
          </p:nvSpPr>
          <p:spPr bwMode="auto">
            <a:xfrm>
              <a:off x="1528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3" name="Rectangle 75"/>
            <p:cNvSpPr>
              <a:spLocks noChangeArrowheads="1"/>
            </p:cNvSpPr>
            <p:nvPr/>
          </p:nvSpPr>
          <p:spPr bwMode="auto">
            <a:xfrm>
              <a:off x="1883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4" name="Rectangle 76"/>
            <p:cNvSpPr>
              <a:spLocks noChangeArrowheads="1"/>
            </p:cNvSpPr>
            <p:nvPr/>
          </p:nvSpPr>
          <p:spPr bwMode="auto">
            <a:xfrm>
              <a:off x="2239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5" name="Rectangle 77"/>
            <p:cNvSpPr>
              <a:spLocks noChangeArrowheads="1"/>
            </p:cNvSpPr>
            <p:nvPr/>
          </p:nvSpPr>
          <p:spPr bwMode="auto">
            <a:xfrm>
              <a:off x="2593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6" name="Rectangle 78"/>
            <p:cNvSpPr>
              <a:spLocks noChangeArrowheads="1"/>
            </p:cNvSpPr>
            <p:nvPr/>
          </p:nvSpPr>
          <p:spPr bwMode="auto">
            <a:xfrm>
              <a:off x="2948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7" name="Rectangle 79"/>
            <p:cNvSpPr>
              <a:spLocks noChangeArrowheads="1"/>
            </p:cNvSpPr>
            <p:nvPr/>
          </p:nvSpPr>
          <p:spPr bwMode="auto">
            <a:xfrm>
              <a:off x="3304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8" name="Rectangle 80"/>
            <p:cNvSpPr>
              <a:spLocks noChangeArrowheads="1"/>
            </p:cNvSpPr>
            <p:nvPr/>
          </p:nvSpPr>
          <p:spPr bwMode="auto">
            <a:xfrm>
              <a:off x="3659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79" name="Rectangle 81"/>
            <p:cNvSpPr>
              <a:spLocks noChangeArrowheads="1"/>
            </p:cNvSpPr>
            <p:nvPr/>
          </p:nvSpPr>
          <p:spPr bwMode="auto">
            <a:xfrm>
              <a:off x="4014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80" name="Rectangle 82"/>
            <p:cNvSpPr>
              <a:spLocks noChangeArrowheads="1"/>
            </p:cNvSpPr>
            <p:nvPr/>
          </p:nvSpPr>
          <p:spPr bwMode="auto">
            <a:xfrm>
              <a:off x="4369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2081" name="Rectangle 83"/>
            <p:cNvSpPr>
              <a:spLocks noChangeArrowheads="1"/>
            </p:cNvSpPr>
            <p:nvPr/>
          </p:nvSpPr>
          <p:spPr bwMode="auto">
            <a:xfrm>
              <a:off x="4592" y="2354"/>
              <a:ext cx="342" cy="16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82" name="Rectangle 84"/>
            <p:cNvSpPr>
              <a:spLocks noChangeArrowheads="1"/>
            </p:cNvSpPr>
            <p:nvPr/>
          </p:nvSpPr>
          <p:spPr bwMode="auto">
            <a:xfrm>
              <a:off x="4725" y="235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</p:grpSp>
      <p:sp>
        <p:nvSpPr>
          <p:cNvPr id="21577" name="Rectangle 85"/>
          <p:cNvSpPr>
            <a:spLocks noChangeArrowheads="1"/>
          </p:cNvSpPr>
          <p:nvPr/>
        </p:nvSpPr>
        <p:spPr bwMode="auto">
          <a:xfrm>
            <a:off x="7356477" y="3735390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78" name="Rectangle 86"/>
          <p:cNvSpPr>
            <a:spLocks noChangeArrowheads="1"/>
          </p:cNvSpPr>
          <p:nvPr/>
        </p:nvSpPr>
        <p:spPr bwMode="auto">
          <a:xfrm>
            <a:off x="129857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3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79" name="Rectangle 87"/>
          <p:cNvSpPr>
            <a:spLocks noChangeArrowheads="1"/>
          </p:cNvSpPr>
          <p:nvPr/>
        </p:nvSpPr>
        <p:spPr bwMode="auto">
          <a:xfrm>
            <a:off x="7356477" y="4302126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0" name="Rectangle 88"/>
          <p:cNvSpPr>
            <a:spLocks noChangeArrowheads="1"/>
          </p:cNvSpPr>
          <p:nvPr/>
        </p:nvSpPr>
        <p:spPr bwMode="auto">
          <a:xfrm>
            <a:off x="2828925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1" name="Rectangle 89"/>
          <p:cNvSpPr>
            <a:spLocks noChangeArrowheads="1"/>
          </p:cNvSpPr>
          <p:nvPr/>
        </p:nvSpPr>
        <p:spPr bwMode="auto">
          <a:xfrm>
            <a:off x="3392488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2" name="Rectangle 90"/>
          <p:cNvSpPr>
            <a:spLocks noChangeArrowheads="1"/>
          </p:cNvSpPr>
          <p:nvPr/>
        </p:nvSpPr>
        <p:spPr bwMode="auto">
          <a:xfrm>
            <a:off x="39560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3" name="Rectangle 91"/>
          <p:cNvSpPr>
            <a:spLocks noChangeArrowheads="1"/>
          </p:cNvSpPr>
          <p:nvPr/>
        </p:nvSpPr>
        <p:spPr bwMode="auto">
          <a:xfrm>
            <a:off x="4519613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4" name="Rectangle 92"/>
          <p:cNvSpPr>
            <a:spLocks noChangeArrowheads="1"/>
          </p:cNvSpPr>
          <p:nvPr/>
        </p:nvSpPr>
        <p:spPr bwMode="auto">
          <a:xfrm>
            <a:off x="5648328" y="45910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5" name="Rectangle 93"/>
          <p:cNvSpPr>
            <a:spLocks noChangeArrowheads="1"/>
          </p:cNvSpPr>
          <p:nvPr/>
        </p:nvSpPr>
        <p:spPr bwMode="auto">
          <a:xfrm>
            <a:off x="6211888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6" name="Rectangle 94"/>
          <p:cNvSpPr>
            <a:spLocks noChangeArrowheads="1"/>
          </p:cNvSpPr>
          <p:nvPr/>
        </p:nvSpPr>
        <p:spPr bwMode="auto">
          <a:xfrm>
            <a:off x="67754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7" name="Rectangle 95"/>
          <p:cNvSpPr>
            <a:spLocks noChangeArrowheads="1"/>
          </p:cNvSpPr>
          <p:nvPr/>
        </p:nvSpPr>
        <p:spPr bwMode="auto">
          <a:xfrm>
            <a:off x="7339015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88" name="Rectangle 96"/>
          <p:cNvSpPr>
            <a:spLocks noChangeArrowheads="1"/>
          </p:cNvSpPr>
          <p:nvPr/>
        </p:nvSpPr>
        <p:spPr bwMode="auto">
          <a:xfrm>
            <a:off x="1298575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4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89" name="Rectangle 97"/>
          <p:cNvSpPr>
            <a:spLocks noChangeArrowheads="1"/>
          </p:cNvSpPr>
          <p:nvPr/>
        </p:nvSpPr>
        <p:spPr bwMode="auto">
          <a:xfrm>
            <a:off x="7356477" y="4868865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1590" name="Rectangle 98"/>
          <p:cNvSpPr>
            <a:spLocks noChangeArrowheads="1"/>
          </p:cNvSpPr>
          <p:nvPr/>
        </p:nvSpPr>
        <p:spPr bwMode="auto">
          <a:xfrm>
            <a:off x="1298575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5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1591" name="Rectangle 99"/>
          <p:cNvSpPr>
            <a:spLocks noChangeArrowheads="1"/>
          </p:cNvSpPr>
          <p:nvPr/>
        </p:nvSpPr>
        <p:spPr bwMode="auto">
          <a:xfrm>
            <a:off x="7356477" y="543560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grpSp>
        <p:nvGrpSpPr>
          <p:cNvPr id="21592" name="Group 100"/>
          <p:cNvGrpSpPr>
            <a:grpSpLocks/>
          </p:cNvGrpSpPr>
          <p:nvPr/>
        </p:nvGrpSpPr>
        <p:grpSpPr bwMode="auto">
          <a:xfrm>
            <a:off x="1066804" y="2286000"/>
            <a:ext cx="6792913" cy="3436938"/>
            <a:chOff x="714" y="1440"/>
            <a:chExt cx="4279" cy="2165"/>
          </a:xfrm>
        </p:grpSpPr>
        <p:sp>
          <p:nvSpPr>
            <p:cNvPr id="21595" name="Rectangle 101"/>
            <p:cNvSpPr>
              <a:spLocks noChangeArrowheads="1"/>
            </p:cNvSpPr>
            <p:nvPr/>
          </p:nvSpPr>
          <p:spPr bwMode="auto">
            <a:xfrm>
              <a:off x="1086" y="2341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596" name="Rectangle 102"/>
            <p:cNvSpPr>
              <a:spLocks noChangeArrowheads="1"/>
            </p:cNvSpPr>
            <p:nvPr/>
          </p:nvSpPr>
          <p:spPr bwMode="auto">
            <a:xfrm>
              <a:off x="1442" y="2341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597" name="Rectangle 103"/>
            <p:cNvSpPr>
              <a:spLocks noChangeArrowheads="1"/>
            </p:cNvSpPr>
            <p:nvPr/>
          </p:nvSpPr>
          <p:spPr bwMode="auto">
            <a:xfrm>
              <a:off x="179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598" name="Rectangle 104"/>
            <p:cNvSpPr>
              <a:spLocks noChangeArrowheads="1"/>
            </p:cNvSpPr>
            <p:nvPr/>
          </p:nvSpPr>
          <p:spPr bwMode="auto">
            <a:xfrm>
              <a:off x="2148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599" name="Rectangle 105"/>
            <p:cNvSpPr>
              <a:spLocks noChangeArrowheads="1"/>
            </p:cNvSpPr>
            <p:nvPr/>
          </p:nvSpPr>
          <p:spPr bwMode="auto">
            <a:xfrm>
              <a:off x="250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0" name="Rectangle 106"/>
            <p:cNvSpPr>
              <a:spLocks noChangeArrowheads="1"/>
            </p:cNvSpPr>
            <p:nvPr/>
          </p:nvSpPr>
          <p:spPr bwMode="auto">
            <a:xfrm>
              <a:off x="2859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1" name="Rectangle 107"/>
            <p:cNvSpPr>
              <a:spLocks noChangeArrowheads="1"/>
            </p:cNvSpPr>
            <p:nvPr/>
          </p:nvSpPr>
          <p:spPr bwMode="auto">
            <a:xfrm>
              <a:off x="3217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2" name="Rectangle 108"/>
            <p:cNvSpPr>
              <a:spLocks noChangeArrowheads="1"/>
            </p:cNvSpPr>
            <p:nvPr/>
          </p:nvSpPr>
          <p:spPr bwMode="auto">
            <a:xfrm>
              <a:off x="3569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3" name="Rectangle 109"/>
            <p:cNvSpPr>
              <a:spLocks noChangeArrowheads="1"/>
            </p:cNvSpPr>
            <p:nvPr/>
          </p:nvSpPr>
          <p:spPr bwMode="auto">
            <a:xfrm>
              <a:off x="3925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4" name="Rectangle 110"/>
            <p:cNvSpPr>
              <a:spLocks noChangeArrowheads="1"/>
            </p:cNvSpPr>
            <p:nvPr/>
          </p:nvSpPr>
          <p:spPr bwMode="auto">
            <a:xfrm>
              <a:off x="4280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5" name="Rectangle 111"/>
            <p:cNvSpPr>
              <a:spLocks noChangeArrowheads="1"/>
            </p:cNvSpPr>
            <p:nvPr/>
          </p:nvSpPr>
          <p:spPr bwMode="auto">
            <a:xfrm>
              <a:off x="4634" y="2341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6" name="Rectangle 112"/>
            <p:cNvSpPr>
              <a:spLocks noChangeArrowheads="1"/>
            </p:cNvSpPr>
            <p:nvPr/>
          </p:nvSpPr>
          <p:spPr bwMode="auto">
            <a:xfrm>
              <a:off x="1424" y="144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7" name="Rectangle 113"/>
            <p:cNvSpPr>
              <a:spLocks noChangeArrowheads="1"/>
            </p:cNvSpPr>
            <p:nvPr/>
          </p:nvSpPr>
          <p:spPr bwMode="auto">
            <a:xfrm>
              <a:off x="1424" y="144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8" name="Rectangle 114"/>
            <p:cNvSpPr>
              <a:spLocks noChangeArrowheads="1"/>
            </p:cNvSpPr>
            <p:nvPr/>
          </p:nvSpPr>
          <p:spPr bwMode="auto">
            <a:xfrm>
              <a:off x="3200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09" name="Rectangle 115"/>
            <p:cNvSpPr>
              <a:spLocks noChangeArrowheads="1"/>
            </p:cNvSpPr>
            <p:nvPr/>
          </p:nvSpPr>
          <p:spPr bwMode="auto">
            <a:xfrm>
              <a:off x="4976" y="144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0" name="Rectangle 116"/>
            <p:cNvSpPr>
              <a:spLocks noChangeArrowheads="1"/>
            </p:cNvSpPr>
            <p:nvPr/>
          </p:nvSpPr>
          <p:spPr bwMode="auto">
            <a:xfrm>
              <a:off x="4976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1" name="Rectangle 117"/>
            <p:cNvSpPr>
              <a:spLocks noChangeArrowheads="1"/>
            </p:cNvSpPr>
            <p:nvPr/>
          </p:nvSpPr>
          <p:spPr bwMode="auto">
            <a:xfrm>
              <a:off x="1069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2" name="Rectangle 118"/>
            <p:cNvSpPr>
              <a:spLocks noChangeArrowheads="1"/>
            </p:cNvSpPr>
            <p:nvPr/>
          </p:nvSpPr>
          <p:spPr bwMode="auto">
            <a:xfrm>
              <a:off x="1424" y="1622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3" name="Rectangle 119"/>
            <p:cNvSpPr>
              <a:spLocks noChangeArrowheads="1"/>
            </p:cNvSpPr>
            <p:nvPr/>
          </p:nvSpPr>
          <p:spPr bwMode="auto">
            <a:xfrm>
              <a:off x="1782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4" name="Rectangle 120"/>
            <p:cNvSpPr>
              <a:spLocks noChangeArrowheads="1"/>
            </p:cNvSpPr>
            <p:nvPr/>
          </p:nvSpPr>
          <p:spPr bwMode="auto">
            <a:xfrm>
              <a:off x="2137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5" name="Rectangle 121"/>
            <p:cNvSpPr>
              <a:spLocks noChangeArrowheads="1"/>
            </p:cNvSpPr>
            <p:nvPr/>
          </p:nvSpPr>
          <p:spPr bwMode="auto">
            <a:xfrm>
              <a:off x="2492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6" name="Rectangle 122"/>
            <p:cNvSpPr>
              <a:spLocks noChangeArrowheads="1"/>
            </p:cNvSpPr>
            <p:nvPr/>
          </p:nvSpPr>
          <p:spPr bwMode="auto">
            <a:xfrm>
              <a:off x="2847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7" name="Rectangle 123"/>
            <p:cNvSpPr>
              <a:spLocks noChangeArrowheads="1"/>
            </p:cNvSpPr>
            <p:nvPr/>
          </p:nvSpPr>
          <p:spPr bwMode="auto">
            <a:xfrm>
              <a:off x="3200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8" name="Rectangle 124"/>
            <p:cNvSpPr>
              <a:spLocks noChangeArrowheads="1"/>
            </p:cNvSpPr>
            <p:nvPr/>
          </p:nvSpPr>
          <p:spPr bwMode="auto">
            <a:xfrm>
              <a:off x="355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19" name="Rectangle 125"/>
            <p:cNvSpPr>
              <a:spLocks noChangeArrowheads="1"/>
            </p:cNvSpPr>
            <p:nvPr/>
          </p:nvSpPr>
          <p:spPr bwMode="auto">
            <a:xfrm>
              <a:off x="3913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0" name="Rectangle 126"/>
            <p:cNvSpPr>
              <a:spLocks noChangeArrowheads="1"/>
            </p:cNvSpPr>
            <p:nvPr/>
          </p:nvSpPr>
          <p:spPr bwMode="auto">
            <a:xfrm>
              <a:off x="426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1" name="Rectangle 127"/>
            <p:cNvSpPr>
              <a:spLocks noChangeArrowheads="1"/>
            </p:cNvSpPr>
            <p:nvPr/>
          </p:nvSpPr>
          <p:spPr bwMode="auto">
            <a:xfrm>
              <a:off x="4623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2" name="Rectangle 128"/>
            <p:cNvSpPr>
              <a:spLocks noChangeArrowheads="1"/>
            </p:cNvSpPr>
            <p:nvPr/>
          </p:nvSpPr>
          <p:spPr bwMode="auto">
            <a:xfrm>
              <a:off x="4976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3" name="Rectangle 129"/>
            <p:cNvSpPr>
              <a:spLocks noChangeArrowheads="1"/>
            </p:cNvSpPr>
            <p:nvPr/>
          </p:nvSpPr>
          <p:spPr bwMode="auto">
            <a:xfrm>
              <a:off x="1069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4" name="Rectangle 130"/>
            <p:cNvSpPr>
              <a:spLocks noChangeArrowheads="1"/>
            </p:cNvSpPr>
            <p:nvPr/>
          </p:nvSpPr>
          <p:spPr bwMode="auto">
            <a:xfrm>
              <a:off x="1424" y="1803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5" name="Rectangle 131"/>
            <p:cNvSpPr>
              <a:spLocks noChangeArrowheads="1"/>
            </p:cNvSpPr>
            <p:nvPr/>
          </p:nvSpPr>
          <p:spPr bwMode="auto">
            <a:xfrm>
              <a:off x="178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6" name="Rectangle 132"/>
            <p:cNvSpPr>
              <a:spLocks noChangeArrowheads="1"/>
            </p:cNvSpPr>
            <p:nvPr/>
          </p:nvSpPr>
          <p:spPr bwMode="auto">
            <a:xfrm>
              <a:off x="1782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7" name="Rectangle 133"/>
            <p:cNvSpPr>
              <a:spLocks noChangeArrowheads="1"/>
            </p:cNvSpPr>
            <p:nvPr/>
          </p:nvSpPr>
          <p:spPr bwMode="auto">
            <a:xfrm>
              <a:off x="2137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8" name="Rectangle 134"/>
            <p:cNvSpPr>
              <a:spLocks noChangeArrowheads="1"/>
            </p:cNvSpPr>
            <p:nvPr/>
          </p:nvSpPr>
          <p:spPr bwMode="auto">
            <a:xfrm>
              <a:off x="2137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29" name="Rectangle 135"/>
            <p:cNvSpPr>
              <a:spLocks noChangeArrowheads="1"/>
            </p:cNvSpPr>
            <p:nvPr/>
          </p:nvSpPr>
          <p:spPr bwMode="auto">
            <a:xfrm>
              <a:off x="249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0" name="Rectangle 136"/>
            <p:cNvSpPr>
              <a:spLocks noChangeArrowheads="1"/>
            </p:cNvSpPr>
            <p:nvPr/>
          </p:nvSpPr>
          <p:spPr bwMode="auto">
            <a:xfrm>
              <a:off x="2492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1" name="Rectangle 137"/>
            <p:cNvSpPr>
              <a:spLocks noChangeArrowheads="1"/>
            </p:cNvSpPr>
            <p:nvPr/>
          </p:nvSpPr>
          <p:spPr bwMode="auto">
            <a:xfrm>
              <a:off x="2847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2" name="Rectangle 138"/>
            <p:cNvSpPr>
              <a:spLocks noChangeArrowheads="1"/>
            </p:cNvSpPr>
            <p:nvPr/>
          </p:nvSpPr>
          <p:spPr bwMode="auto">
            <a:xfrm>
              <a:off x="2847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3" name="Rectangle 139"/>
            <p:cNvSpPr>
              <a:spLocks noChangeArrowheads="1"/>
            </p:cNvSpPr>
            <p:nvPr/>
          </p:nvSpPr>
          <p:spPr bwMode="auto">
            <a:xfrm>
              <a:off x="3200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4" name="Rectangle 140"/>
            <p:cNvSpPr>
              <a:spLocks noChangeArrowheads="1"/>
            </p:cNvSpPr>
            <p:nvPr/>
          </p:nvSpPr>
          <p:spPr bwMode="auto">
            <a:xfrm>
              <a:off x="3558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5" name="Rectangle 141"/>
            <p:cNvSpPr>
              <a:spLocks noChangeArrowheads="1"/>
            </p:cNvSpPr>
            <p:nvPr/>
          </p:nvSpPr>
          <p:spPr bwMode="auto">
            <a:xfrm>
              <a:off x="355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6" name="Rectangle 142"/>
            <p:cNvSpPr>
              <a:spLocks noChangeArrowheads="1"/>
            </p:cNvSpPr>
            <p:nvPr/>
          </p:nvSpPr>
          <p:spPr bwMode="auto">
            <a:xfrm>
              <a:off x="3913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7" name="Rectangle 143"/>
            <p:cNvSpPr>
              <a:spLocks noChangeArrowheads="1"/>
            </p:cNvSpPr>
            <p:nvPr/>
          </p:nvSpPr>
          <p:spPr bwMode="auto">
            <a:xfrm>
              <a:off x="3913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8" name="Rectangle 144"/>
            <p:cNvSpPr>
              <a:spLocks noChangeArrowheads="1"/>
            </p:cNvSpPr>
            <p:nvPr/>
          </p:nvSpPr>
          <p:spPr bwMode="auto">
            <a:xfrm>
              <a:off x="4268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39" name="Rectangle 145"/>
            <p:cNvSpPr>
              <a:spLocks noChangeArrowheads="1"/>
            </p:cNvSpPr>
            <p:nvPr/>
          </p:nvSpPr>
          <p:spPr bwMode="auto">
            <a:xfrm>
              <a:off x="426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0" name="Rectangle 146"/>
            <p:cNvSpPr>
              <a:spLocks noChangeArrowheads="1"/>
            </p:cNvSpPr>
            <p:nvPr/>
          </p:nvSpPr>
          <p:spPr bwMode="auto">
            <a:xfrm>
              <a:off x="4623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1" name="Rectangle 147"/>
            <p:cNvSpPr>
              <a:spLocks noChangeArrowheads="1"/>
            </p:cNvSpPr>
            <p:nvPr/>
          </p:nvSpPr>
          <p:spPr bwMode="auto">
            <a:xfrm>
              <a:off x="4623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2" name="Rectangle 148"/>
            <p:cNvSpPr>
              <a:spLocks noChangeArrowheads="1"/>
            </p:cNvSpPr>
            <p:nvPr/>
          </p:nvSpPr>
          <p:spPr bwMode="auto">
            <a:xfrm>
              <a:off x="4976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3" name="Rectangle 149"/>
            <p:cNvSpPr>
              <a:spLocks noChangeArrowheads="1"/>
            </p:cNvSpPr>
            <p:nvPr/>
          </p:nvSpPr>
          <p:spPr bwMode="auto">
            <a:xfrm>
              <a:off x="1086" y="1985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4" name="Rectangle 150"/>
            <p:cNvSpPr>
              <a:spLocks noChangeArrowheads="1"/>
            </p:cNvSpPr>
            <p:nvPr/>
          </p:nvSpPr>
          <p:spPr bwMode="auto">
            <a:xfrm>
              <a:off x="1442" y="1985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5" name="Rectangle 151"/>
            <p:cNvSpPr>
              <a:spLocks noChangeArrowheads="1"/>
            </p:cNvSpPr>
            <p:nvPr/>
          </p:nvSpPr>
          <p:spPr bwMode="auto">
            <a:xfrm>
              <a:off x="179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6" name="Rectangle 152"/>
            <p:cNvSpPr>
              <a:spLocks noChangeArrowheads="1"/>
            </p:cNvSpPr>
            <p:nvPr/>
          </p:nvSpPr>
          <p:spPr bwMode="auto">
            <a:xfrm>
              <a:off x="2148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7" name="Rectangle 153"/>
            <p:cNvSpPr>
              <a:spLocks noChangeArrowheads="1"/>
            </p:cNvSpPr>
            <p:nvPr/>
          </p:nvSpPr>
          <p:spPr bwMode="auto">
            <a:xfrm>
              <a:off x="250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8" name="Rectangle 154"/>
            <p:cNvSpPr>
              <a:spLocks noChangeArrowheads="1"/>
            </p:cNvSpPr>
            <p:nvPr/>
          </p:nvSpPr>
          <p:spPr bwMode="auto">
            <a:xfrm>
              <a:off x="2859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49" name="Rectangle 155"/>
            <p:cNvSpPr>
              <a:spLocks noChangeArrowheads="1"/>
            </p:cNvSpPr>
            <p:nvPr/>
          </p:nvSpPr>
          <p:spPr bwMode="auto">
            <a:xfrm>
              <a:off x="3217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0" name="Rectangle 156"/>
            <p:cNvSpPr>
              <a:spLocks noChangeArrowheads="1"/>
            </p:cNvSpPr>
            <p:nvPr/>
          </p:nvSpPr>
          <p:spPr bwMode="auto">
            <a:xfrm>
              <a:off x="3569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1" name="Rectangle 157"/>
            <p:cNvSpPr>
              <a:spLocks noChangeArrowheads="1"/>
            </p:cNvSpPr>
            <p:nvPr/>
          </p:nvSpPr>
          <p:spPr bwMode="auto">
            <a:xfrm>
              <a:off x="3925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2" name="Rectangle 158"/>
            <p:cNvSpPr>
              <a:spLocks noChangeArrowheads="1"/>
            </p:cNvSpPr>
            <p:nvPr/>
          </p:nvSpPr>
          <p:spPr bwMode="auto">
            <a:xfrm>
              <a:off x="4280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3" name="Rectangle 159"/>
            <p:cNvSpPr>
              <a:spLocks noChangeArrowheads="1"/>
            </p:cNvSpPr>
            <p:nvPr/>
          </p:nvSpPr>
          <p:spPr bwMode="auto">
            <a:xfrm>
              <a:off x="4634" y="1985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4" name="Rectangle 160"/>
            <p:cNvSpPr>
              <a:spLocks noChangeArrowheads="1"/>
            </p:cNvSpPr>
            <p:nvPr/>
          </p:nvSpPr>
          <p:spPr bwMode="auto">
            <a:xfrm>
              <a:off x="1069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5" name="Rectangle 161"/>
            <p:cNvSpPr>
              <a:spLocks noChangeArrowheads="1"/>
            </p:cNvSpPr>
            <p:nvPr/>
          </p:nvSpPr>
          <p:spPr bwMode="auto">
            <a:xfrm>
              <a:off x="1424" y="216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6" name="Rectangle 162"/>
            <p:cNvSpPr>
              <a:spLocks noChangeArrowheads="1"/>
            </p:cNvSpPr>
            <p:nvPr/>
          </p:nvSpPr>
          <p:spPr bwMode="auto">
            <a:xfrm>
              <a:off x="1782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7" name="Rectangle 163"/>
            <p:cNvSpPr>
              <a:spLocks noChangeArrowheads="1"/>
            </p:cNvSpPr>
            <p:nvPr/>
          </p:nvSpPr>
          <p:spPr bwMode="auto">
            <a:xfrm>
              <a:off x="2137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8" name="Rectangle 164"/>
            <p:cNvSpPr>
              <a:spLocks noChangeArrowheads="1"/>
            </p:cNvSpPr>
            <p:nvPr/>
          </p:nvSpPr>
          <p:spPr bwMode="auto">
            <a:xfrm>
              <a:off x="2492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59" name="Rectangle 165"/>
            <p:cNvSpPr>
              <a:spLocks noChangeArrowheads="1"/>
            </p:cNvSpPr>
            <p:nvPr/>
          </p:nvSpPr>
          <p:spPr bwMode="auto">
            <a:xfrm>
              <a:off x="2847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0" name="Rectangle 166"/>
            <p:cNvSpPr>
              <a:spLocks noChangeArrowheads="1"/>
            </p:cNvSpPr>
            <p:nvPr/>
          </p:nvSpPr>
          <p:spPr bwMode="auto">
            <a:xfrm>
              <a:off x="3200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1" name="Rectangle 167"/>
            <p:cNvSpPr>
              <a:spLocks noChangeArrowheads="1"/>
            </p:cNvSpPr>
            <p:nvPr/>
          </p:nvSpPr>
          <p:spPr bwMode="auto">
            <a:xfrm>
              <a:off x="355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2" name="Rectangle 168"/>
            <p:cNvSpPr>
              <a:spLocks noChangeArrowheads="1"/>
            </p:cNvSpPr>
            <p:nvPr/>
          </p:nvSpPr>
          <p:spPr bwMode="auto">
            <a:xfrm>
              <a:off x="3913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3" name="Rectangle 169"/>
            <p:cNvSpPr>
              <a:spLocks noChangeArrowheads="1"/>
            </p:cNvSpPr>
            <p:nvPr/>
          </p:nvSpPr>
          <p:spPr bwMode="auto">
            <a:xfrm>
              <a:off x="426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4" name="Rectangle 170"/>
            <p:cNvSpPr>
              <a:spLocks noChangeArrowheads="1"/>
            </p:cNvSpPr>
            <p:nvPr/>
          </p:nvSpPr>
          <p:spPr bwMode="auto">
            <a:xfrm>
              <a:off x="4623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5" name="Rectangle 171"/>
            <p:cNvSpPr>
              <a:spLocks noChangeArrowheads="1"/>
            </p:cNvSpPr>
            <p:nvPr/>
          </p:nvSpPr>
          <p:spPr bwMode="auto">
            <a:xfrm>
              <a:off x="4976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6" name="Rectangle 172"/>
            <p:cNvSpPr>
              <a:spLocks noChangeArrowheads="1"/>
            </p:cNvSpPr>
            <p:nvPr/>
          </p:nvSpPr>
          <p:spPr bwMode="auto">
            <a:xfrm>
              <a:off x="1069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7" name="Rectangle 173"/>
            <p:cNvSpPr>
              <a:spLocks noChangeArrowheads="1"/>
            </p:cNvSpPr>
            <p:nvPr/>
          </p:nvSpPr>
          <p:spPr bwMode="auto">
            <a:xfrm>
              <a:off x="1424" y="2517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8" name="Rectangle 174"/>
            <p:cNvSpPr>
              <a:spLocks noChangeArrowheads="1"/>
            </p:cNvSpPr>
            <p:nvPr/>
          </p:nvSpPr>
          <p:spPr bwMode="auto">
            <a:xfrm>
              <a:off x="178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69" name="Rectangle 175"/>
            <p:cNvSpPr>
              <a:spLocks noChangeArrowheads="1"/>
            </p:cNvSpPr>
            <p:nvPr/>
          </p:nvSpPr>
          <p:spPr bwMode="auto">
            <a:xfrm>
              <a:off x="1782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0" name="Rectangle 176"/>
            <p:cNvSpPr>
              <a:spLocks noChangeArrowheads="1"/>
            </p:cNvSpPr>
            <p:nvPr/>
          </p:nvSpPr>
          <p:spPr bwMode="auto">
            <a:xfrm>
              <a:off x="2137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1" name="Rectangle 177"/>
            <p:cNvSpPr>
              <a:spLocks noChangeArrowheads="1"/>
            </p:cNvSpPr>
            <p:nvPr/>
          </p:nvSpPr>
          <p:spPr bwMode="auto">
            <a:xfrm>
              <a:off x="2137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2" name="Rectangle 178"/>
            <p:cNvSpPr>
              <a:spLocks noChangeArrowheads="1"/>
            </p:cNvSpPr>
            <p:nvPr/>
          </p:nvSpPr>
          <p:spPr bwMode="auto">
            <a:xfrm>
              <a:off x="249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3" name="Rectangle 179"/>
            <p:cNvSpPr>
              <a:spLocks noChangeArrowheads="1"/>
            </p:cNvSpPr>
            <p:nvPr/>
          </p:nvSpPr>
          <p:spPr bwMode="auto">
            <a:xfrm>
              <a:off x="2492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4" name="Rectangle 180"/>
            <p:cNvSpPr>
              <a:spLocks noChangeArrowheads="1"/>
            </p:cNvSpPr>
            <p:nvPr/>
          </p:nvSpPr>
          <p:spPr bwMode="auto">
            <a:xfrm>
              <a:off x="2847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5" name="Rectangle 181"/>
            <p:cNvSpPr>
              <a:spLocks noChangeArrowheads="1"/>
            </p:cNvSpPr>
            <p:nvPr/>
          </p:nvSpPr>
          <p:spPr bwMode="auto">
            <a:xfrm>
              <a:off x="2847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6" name="Rectangle 182"/>
            <p:cNvSpPr>
              <a:spLocks noChangeArrowheads="1"/>
            </p:cNvSpPr>
            <p:nvPr/>
          </p:nvSpPr>
          <p:spPr bwMode="auto">
            <a:xfrm>
              <a:off x="3200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7" name="Rectangle 183"/>
            <p:cNvSpPr>
              <a:spLocks noChangeArrowheads="1"/>
            </p:cNvSpPr>
            <p:nvPr/>
          </p:nvSpPr>
          <p:spPr bwMode="auto">
            <a:xfrm>
              <a:off x="3558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8" name="Rectangle 184"/>
            <p:cNvSpPr>
              <a:spLocks noChangeArrowheads="1"/>
            </p:cNvSpPr>
            <p:nvPr/>
          </p:nvSpPr>
          <p:spPr bwMode="auto">
            <a:xfrm>
              <a:off x="355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79" name="Rectangle 185"/>
            <p:cNvSpPr>
              <a:spLocks noChangeArrowheads="1"/>
            </p:cNvSpPr>
            <p:nvPr/>
          </p:nvSpPr>
          <p:spPr bwMode="auto">
            <a:xfrm>
              <a:off x="3913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0" name="Rectangle 186"/>
            <p:cNvSpPr>
              <a:spLocks noChangeArrowheads="1"/>
            </p:cNvSpPr>
            <p:nvPr/>
          </p:nvSpPr>
          <p:spPr bwMode="auto">
            <a:xfrm>
              <a:off x="3913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1" name="Rectangle 187"/>
            <p:cNvSpPr>
              <a:spLocks noChangeArrowheads="1"/>
            </p:cNvSpPr>
            <p:nvPr/>
          </p:nvSpPr>
          <p:spPr bwMode="auto">
            <a:xfrm>
              <a:off x="4268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2" name="Rectangle 188"/>
            <p:cNvSpPr>
              <a:spLocks noChangeArrowheads="1"/>
            </p:cNvSpPr>
            <p:nvPr/>
          </p:nvSpPr>
          <p:spPr bwMode="auto">
            <a:xfrm>
              <a:off x="426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3" name="Rectangle 189"/>
            <p:cNvSpPr>
              <a:spLocks noChangeArrowheads="1"/>
            </p:cNvSpPr>
            <p:nvPr/>
          </p:nvSpPr>
          <p:spPr bwMode="auto">
            <a:xfrm>
              <a:off x="4623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4" name="Rectangle 190"/>
            <p:cNvSpPr>
              <a:spLocks noChangeArrowheads="1"/>
            </p:cNvSpPr>
            <p:nvPr/>
          </p:nvSpPr>
          <p:spPr bwMode="auto">
            <a:xfrm>
              <a:off x="4623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5" name="Rectangle 191"/>
            <p:cNvSpPr>
              <a:spLocks noChangeArrowheads="1"/>
            </p:cNvSpPr>
            <p:nvPr/>
          </p:nvSpPr>
          <p:spPr bwMode="auto">
            <a:xfrm>
              <a:off x="4976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6" name="Rectangle 192"/>
            <p:cNvSpPr>
              <a:spLocks noChangeArrowheads="1"/>
            </p:cNvSpPr>
            <p:nvPr/>
          </p:nvSpPr>
          <p:spPr bwMode="auto">
            <a:xfrm>
              <a:off x="1069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7" name="Rectangle 193"/>
            <p:cNvSpPr>
              <a:spLocks noChangeArrowheads="1"/>
            </p:cNvSpPr>
            <p:nvPr/>
          </p:nvSpPr>
          <p:spPr bwMode="auto">
            <a:xfrm>
              <a:off x="1424" y="2699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8" name="Rectangle 194"/>
            <p:cNvSpPr>
              <a:spLocks noChangeArrowheads="1"/>
            </p:cNvSpPr>
            <p:nvPr/>
          </p:nvSpPr>
          <p:spPr bwMode="auto">
            <a:xfrm>
              <a:off x="178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89" name="Rectangle 195"/>
            <p:cNvSpPr>
              <a:spLocks noChangeArrowheads="1"/>
            </p:cNvSpPr>
            <p:nvPr/>
          </p:nvSpPr>
          <p:spPr bwMode="auto">
            <a:xfrm>
              <a:off x="2137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0" name="Rectangle 196"/>
            <p:cNvSpPr>
              <a:spLocks noChangeArrowheads="1"/>
            </p:cNvSpPr>
            <p:nvPr/>
          </p:nvSpPr>
          <p:spPr bwMode="auto">
            <a:xfrm>
              <a:off x="249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1" name="Rectangle 197"/>
            <p:cNvSpPr>
              <a:spLocks noChangeArrowheads="1"/>
            </p:cNvSpPr>
            <p:nvPr/>
          </p:nvSpPr>
          <p:spPr bwMode="auto">
            <a:xfrm>
              <a:off x="2847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2" name="Rectangle 198"/>
            <p:cNvSpPr>
              <a:spLocks noChangeArrowheads="1"/>
            </p:cNvSpPr>
            <p:nvPr/>
          </p:nvSpPr>
          <p:spPr bwMode="auto">
            <a:xfrm>
              <a:off x="3200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3" name="Rectangle 199"/>
            <p:cNvSpPr>
              <a:spLocks noChangeArrowheads="1"/>
            </p:cNvSpPr>
            <p:nvPr/>
          </p:nvSpPr>
          <p:spPr bwMode="auto">
            <a:xfrm>
              <a:off x="3558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4" name="Rectangle 200"/>
            <p:cNvSpPr>
              <a:spLocks noChangeArrowheads="1"/>
            </p:cNvSpPr>
            <p:nvPr/>
          </p:nvSpPr>
          <p:spPr bwMode="auto">
            <a:xfrm>
              <a:off x="3913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5" name="Rectangle 201"/>
            <p:cNvSpPr>
              <a:spLocks noChangeArrowheads="1"/>
            </p:cNvSpPr>
            <p:nvPr/>
          </p:nvSpPr>
          <p:spPr bwMode="auto">
            <a:xfrm>
              <a:off x="4268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6" name="Rectangle 202"/>
            <p:cNvSpPr>
              <a:spLocks noChangeArrowheads="1"/>
            </p:cNvSpPr>
            <p:nvPr/>
          </p:nvSpPr>
          <p:spPr bwMode="auto">
            <a:xfrm>
              <a:off x="4623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7" name="Rectangle 203"/>
            <p:cNvSpPr>
              <a:spLocks noChangeArrowheads="1"/>
            </p:cNvSpPr>
            <p:nvPr/>
          </p:nvSpPr>
          <p:spPr bwMode="auto">
            <a:xfrm>
              <a:off x="4976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8" name="Rectangle 204"/>
            <p:cNvSpPr>
              <a:spLocks noChangeArrowheads="1"/>
            </p:cNvSpPr>
            <p:nvPr/>
          </p:nvSpPr>
          <p:spPr bwMode="auto">
            <a:xfrm>
              <a:off x="1069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699" name="Rectangle 205"/>
            <p:cNvSpPr>
              <a:spLocks noChangeArrowheads="1"/>
            </p:cNvSpPr>
            <p:nvPr/>
          </p:nvSpPr>
          <p:spPr bwMode="auto">
            <a:xfrm>
              <a:off x="1424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0" name="Rectangle 206"/>
            <p:cNvSpPr>
              <a:spLocks noChangeArrowheads="1"/>
            </p:cNvSpPr>
            <p:nvPr/>
          </p:nvSpPr>
          <p:spPr bwMode="auto">
            <a:xfrm>
              <a:off x="1782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1" name="Rectangle 207"/>
            <p:cNvSpPr>
              <a:spLocks noChangeArrowheads="1"/>
            </p:cNvSpPr>
            <p:nvPr/>
          </p:nvSpPr>
          <p:spPr bwMode="auto">
            <a:xfrm>
              <a:off x="2137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2" name="Rectangle 208"/>
            <p:cNvSpPr>
              <a:spLocks noChangeArrowheads="1"/>
            </p:cNvSpPr>
            <p:nvPr/>
          </p:nvSpPr>
          <p:spPr bwMode="auto">
            <a:xfrm>
              <a:off x="2492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3" name="Rectangle 209"/>
            <p:cNvSpPr>
              <a:spLocks noChangeArrowheads="1"/>
            </p:cNvSpPr>
            <p:nvPr/>
          </p:nvSpPr>
          <p:spPr bwMode="auto">
            <a:xfrm>
              <a:off x="2847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4" name="Rectangle 210"/>
            <p:cNvSpPr>
              <a:spLocks noChangeArrowheads="1"/>
            </p:cNvSpPr>
            <p:nvPr/>
          </p:nvSpPr>
          <p:spPr bwMode="auto">
            <a:xfrm>
              <a:off x="3200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5" name="Rectangle 211"/>
            <p:cNvSpPr>
              <a:spLocks noChangeArrowheads="1"/>
            </p:cNvSpPr>
            <p:nvPr/>
          </p:nvSpPr>
          <p:spPr bwMode="auto">
            <a:xfrm>
              <a:off x="355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6" name="Rectangle 212"/>
            <p:cNvSpPr>
              <a:spLocks noChangeArrowheads="1"/>
            </p:cNvSpPr>
            <p:nvPr/>
          </p:nvSpPr>
          <p:spPr bwMode="auto">
            <a:xfrm>
              <a:off x="3913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7" name="Rectangle 213"/>
            <p:cNvSpPr>
              <a:spLocks noChangeArrowheads="1"/>
            </p:cNvSpPr>
            <p:nvPr/>
          </p:nvSpPr>
          <p:spPr bwMode="auto">
            <a:xfrm>
              <a:off x="426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8" name="Rectangle 214"/>
            <p:cNvSpPr>
              <a:spLocks noChangeArrowheads="1"/>
            </p:cNvSpPr>
            <p:nvPr/>
          </p:nvSpPr>
          <p:spPr bwMode="auto">
            <a:xfrm>
              <a:off x="4623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09" name="Rectangle 215"/>
            <p:cNvSpPr>
              <a:spLocks noChangeArrowheads="1"/>
            </p:cNvSpPr>
            <p:nvPr/>
          </p:nvSpPr>
          <p:spPr bwMode="auto">
            <a:xfrm>
              <a:off x="4976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0" name="Rectangle 216"/>
            <p:cNvSpPr>
              <a:spLocks noChangeArrowheads="1"/>
            </p:cNvSpPr>
            <p:nvPr/>
          </p:nvSpPr>
          <p:spPr bwMode="auto">
            <a:xfrm>
              <a:off x="1069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1" name="Rectangle 217"/>
            <p:cNvSpPr>
              <a:spLocks noChangeArrowheads="1"/>
            </p:cNvSpPr>
            <p:nvPr/>
          </p:nvSpPr>
          <p:spPr bwMode="auto">
            <a:xfrm>
              <a:off x="1424" y="3056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2" name="Rectangle 218"/>
            <p:cNvSpPr>
              <a:spLocks noChangeArrowheads="1"/>
            </p:cNvSpPr>
            <p:nvPr/>
          </p:nvSpPr>
          <p:spPr bwMode="auto">
            <a:xfrm>
              <a:off x="178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3" name="Rectangle 219"/>
            <p:cNvSpPr>
              <a:spLocks noChangeArrowheads="1"/>
            </p:cNvSpPr>
            <p:nvPr/>
          </p:nvSpPr>
          <p:spPr bwMode="auto">
            <a:xfrm>
              <a:off x="2137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4" name="Rectangle 220"/>
            <p:cNvSpPr>
              <a:spLocks noChangeArrowheads="1"/>
            </p:cNvSpPr>
            <p:nvPr/>
          </p:nvSpPr>
          <p:spPr bwMode="auto">
            <a:xfrm>
              <a:off x="249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5" name="Rectangle 221"/>
            <p:cNvSpPr>
              <a:spLocks noChangeArrowheads="1"/>
            </p:cNvSpPr>
            <p:nvPr/>
          </p:nvSpPr>
          <p:spPr bwMode="auto">
            <a:xfrm>
              <a:off x="2847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6" name="Rectangle 222"/>
            <p:cNvSpPr>
              <a:spLocks noChangeArrowheads="1"/>
            </p:cNvSpPr>
            <p:nvPr/>
          </p:nvSpPr>
          <p:spPr bwMode="auto">
            <a:xfrm>
              <a:off x="3200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7" name="Rectangle 223"/>
            <p:cNvSpPr>
              <a:spLocks noChangeArrowheads="1"/>
            </p:cNvSpPr>
            <p:nvPr/>
          </p:nvSpPr>
          <p:spPr bwMode="auto">
            <a:xfrm>
              <a:off x="3558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8" name="Rectangle 224"/>
            <p:cNvSpPr>
              <a:spLocks noChangeArrowheads="1"/>
            </p:cNvSpPr>
            <p:nvPr/>
          </p:nvSpPr>
          <p:spPr bwMode="auto">
            <a:xfrm>
              <a:off x="3913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19" name="Rectangle 225"/>
            <p:cNvSpPr>
              <a:spLocks noChangeArrowheads="1"/>
            </p:cNvSpPr>
            <p:nvPr/>
          </p:nvSpPr>
          <p:spPr bwMode="auto">
            <a:xfrm>
              <a:off x="4268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0" name="Rectangle 226"/>
            <p:cNvSpPr>
              <a:spLocks noChangeArrowheads="1"/>
            </p:cNvSpPr>
            <p:nvPr/>
          </p:nvSpPr>
          <p:spPr bwMode="auto">
            <a:xfrm>
              <a:off x="4623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1" name="Rectangle 227"/>
            <p:cNvSpPr>
              <a:spLocks noChangeArrowheads="1"/>
            </p:cNvSpPr>
            <p:nvPr/>
          </p:nvSpPr>
          <p:spPr bwMode="auto">
            <a:xfrm>
              <a:off x="4976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2" name="Rectangle 228"/>
            <p:cNvSpPr>
              <a:spLocks noChangeArrowheads="1"/>
            </p:cNvSpPr>
            <p:nvPr/>
          </p:nvSpPr>
          <p:spPr bwMode="auto">
            <a:xfrm>
              <a:off x="1069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3" name="Rectangle 229"/>
            <p:cNvSpPr>
              <a:spLocks noChangeArrowheads="1"/>
            </p:cNvSpPr>
            <p:nvPr/>
          </p:nvSpPr>
          <p:spPr bwMode="auto">
            <a:xfrm>
              <a:off x="1424" y="3231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4" name="Rectangle 230"/>
            <p:cNvSpPr>
              <a:spLocks noChangeArrowheads="1"/>
            </p:cNvSpPr>
            <p:nvPr/>
          </p:nvSpPr>
          <p:spPr bwMode="auto">
            <a:xfrm>
              <a:off x="178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5" name="Rectangle 231"/>
            <p:cNvSpPr>
              <a:spLocks noChangeArrowheads="1"/>
            </p:cNvSpPr>
            <p:nvPr/>
          </p:nvSpPr>
          <p:spPr bwMode="auto">
            <a:xfrm>
              <a:off x="1782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6" name="Rectangle 232"/>
            <p:cNvSpPr>
              <a:spLocks noChangeArrowheads="1"/>
            </p:cNvSpPr>
            <p:nvPr/>
          </p:nvSpPr>
          <p:spPr bwMode="auto">
            <a:xfrm>
              <a:off x="2137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7" name="Rectangle 233"/>
            <p:cNvSpPr>
              <a:spLocks noChangeArrowheads="1"/>
            </p:cNvSpPr>
            <p:nvPr/>
          </p:nvSpPr>
          <p:spPr bwMode="auto">
            <a:xfrm>
              <a:off x="2137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8" name="Rectangle 234"/>
            <p:cNvSpPr>
              <a:spLocks noChangeArrowheads="1"/>
            </p:cNvSpPr>
            <p:nvPr/>
          </p:nvSpPr>
          <p:spPr bwMode="auto">
            <a:xfrm>
              <a:off x="249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29" name="Rectangle 235"/>
            <p:cNvSpPr>
              <a:spLocks noChangeArrowheads="1"/>
            </p:cNvSpPr>
            <p:nvPr/>
          </p:nvSpPr>
          <p:spPr bwMode="auto">
            <a:xfrm>
              <a:off x="2492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0" name="Rectangle 236"/>
            <p:cNvSpPr>
              <a:spLocks noChangeArrowheads="1"/>
            </p:cNvSpPr>
            <p:nvPr/>
          </p:nvSpPr>
          <p:spPr bwMode="auto">
            <a:xfrm>
              <a:off x="2847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1" name="Rectangle 237"/>
            <p:cNvSpPr>
              <a:spLocks noChangeArrowheads="1"/>
            </p:cNvSpPr>
            <p:nvPr/>
          </p:nvSpPr>
          <p:spPr bwMode="auto">
            <a:xfrm>
              <a:off x="2847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2" name="Rectangle 238"/>
            <p:cNvSpPr>
              <a:spLocks noChangeArrowheads="1"/>
            </p:cNvSpPr>
            <p:nvPr/>
          </p:nvSpPr>
          <p:spPr bwMode="auto">
            <a:xfrm>
              <a:off x="3200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3" name="Rectangle 239"/>
            <p:cNvSpPr>
              <a:spLocks noChangeArrowheads="1"/>
            </p:cNvSpPr>
            <p:nvPr/>
          </p:nvSpPr>
          <p:spPr bwMode="auto">
            <a:xfrm>
              <a:off x="3558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4" name="Rectangle 240"/>
            <p:cNvSpPr>
              <a:spLocks noChangeArrowheads="1"/>
            </p:cNvSpPr>
            <p:nvPr/>
          </p:nvSpPr>
          <p:spPr bwMode="auto">
            <a:xfrm>
              <a:off x="355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5" name="Rectangle 241"/>
            <p:cNvSpPr>
              <a:spLocks noChangeArrowheads="1"/>
            </p:cNvSpPr>
            <p:nvPr/>
          </p:nvSpPr>
          <p:spPr bwMode="auto">
            <a:xfrm>
              <a:off x="3913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6" name="Rectangle 242"/>
            <p:cNvSpPr>
              <a:spLocks noChangeArrowheads="1"/>
            </p:cNvSpPr>
            <p:nvPr/>
          </p:nvSpPr>
          <p:spPr bwMode="auto">
            <a:xfrm>
              <a:off x="3913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7" name="Rectangle 243"/>
            <p:cNvSpPr>
              <a:spLocks noChangeArrowheads="1"/>
            </p:cNvSpPr>
            <p:nvPr/>
          </p:nvSpPr>
          <p:spPr bwMode="auto">
            <a:xfrm>
              <a:off x="4268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8" name="Rectangle 244"/>
            <p:cNvSpPr>
              <a:spLocks noChangeArrowheads="1"/>
            </p:cNvSpPr>
            <p:nvPr/>
          </p:nvSpPr>
          <p:spPr bwMode="auto">
            <a:xfrm>
              <a:off x="426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39" name="Rectangle 245"/>
            <p:cNvSpPr>
              <a:spLocks noChangeArrowheads="1"/>
            </p:cNvSpPr>
            <p:nvPr/>
          </p:nvSpPr>
          <p:spPr bwMode="auto">
            <a:xfrm>
              <a:off x="4623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0" name="Rectangle 246"/>
            <p:cNvSpPr>
              <a:spLocks noChangeArrowheads="1"/>
            </p:cNvSpPr>
            <p:nvPr/>
          </p:nvSpPr>
          <p:spPr bwMode="auto">
            <a:xfrm>
              <a:off x="4623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1" name="Rectangle 247"/>
            <p:cNvSpPr>
              <a:spLocks noChangeArrowheads="1"/>
            </p:cNvSpPr>
            <p:nvPr/>
          </p:nvSpPr>
          <p:spPr bwMode="auto">
            <a:xfrm>
              <a:off x="4976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2" name="Rectangle 248"/>
            <p:cNvSpPr>
              <a:spLocks noChangeArrowheads="1"/>
            </p:cNvSpPr>
            <p:nvPr/>
          </p:nvSpPr>
          <p:spPr bwMode="auto">
            <a:xfrm>
              <a:off x="1069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3" name="Rectangle 249"/>
            <p:cNvSpPr>
              <a:spLocks noChangeArrowheads="1"/>
            </p:cNvSpPr>
            <p:nvPr/>
          </p:nvSpPr>
          <p:spPr bwMode="auto">
            <a:xfrm>
              <a:off x="1424" y="3412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4" name="Rectangle 250"/>
            <p:cNvSpPr>
              <a:spLocks noChangeArrowheads="1"/>
            </p:cNvSpPr>
            <p:nvPr/>
          </p:nvSpPr>
          <p:spPr bwMode="auto">
            <a:xfrm>
              <a:off x="178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5" name="Rectangle 251"/>
            <p:cNvSpPr>
              <a:spLocks noChangeArrowheads="1"/>
            </p:cNvSpPr>
            <p:nvPr/>
          </p:nvSpPr>
          <p:spPr bwMode="auto">
            <a:xfrm>
              <a:off x="2137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6" name="Rectangle 252"/>
            <p:cNvSpPr>
              <a:spLocks noChangeArrowheads="1"/>
            </p:cNvSpPr>
            <p:nvPr/>
          </p:nvSpPr>
          <p:spPr bwMode="auto">
            <a:xfrm>
              <a:off x="249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7" name="Rectangle 253"/>
            <p:cNvSpPr>
              <a:spLocks noChangeArrowheads="1"/>
            </p:cNvSpPr>
            <p:nvPr/>
          </p:nvSpPr>
          <p:spPr bwMode="auto">
            <a:xfrm>
              <a:off x="2847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8" name="Rectangle 254"/>
            <p:cNvSpPr>
              <a:spLocks noChangeArrowheads="1"/>
            </p:cNvSpPr>
            <p:nvPr/>
          </p:nvSpPr>
          <p:spPr bwMode="auto">
            <a:xfrm>
              <a:off x="3200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49" name="Rectangle 255"/>
            <p:cNvSpPr>
              <a:spLocks noChangeArrowheads="1"/>
            </p:cNvSpPr>
            <p:nvPr/>
          </p:nvSpPr>
          <p:spPr bwMode="auto">
            <a:xfrm>
              <a:off x="3558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0" name="Rectangle 256"/>
            <p:cNvSpPr>
              <a:spLocks noChangeArrowheads="1"/>
            </p:cNvSpPr>
            <p:nvPr/>
          </p:nvSpPr>
          <p:spPr bwMode="auto">
            <a:xfrm>
              <a:off x="3913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1" name="Rectangle 257"/>
            <p:cNvSpPr>
              <a:spLocks noChangeArrowheads="1"/>
            </p:cNvSpPr>
            <p:nvPr/>
          </p:nvSpPr>
          <p:spPr bwMode="auto">
            <a:xfrm>
              <a:off x="4268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2" name="Rectangle 258"/>
            <p:cNvSpPr>
              <a:spLocks noChangeArrowheads="1"/>
            </p:cNvSpPr>
            <p:nvPr/>
          </p:nvSpPr>
          <p:spPr bwMode="auto">
            <a:xfrm>
              <a:off x="4623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3" name="Rectangle 259"/>
            <p:cNvSpPr>
              <a:spLocks noChangeArrowheads="1"/>
            </p:cNvSpPr>
            <p:nvPr/>
          </p:nvSpPr>
          <p:spPr bwMode="auto">
            <a:xfrm>
              <a:off x="4976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4" name="Rectangle 260"/>
            <p:cNvSpPr>
              <a:spLocks noChangeArrowheads="1"/>
            </p:cNvSpPr>
            <p:nvPr/>
          </p:nvSpPr>
          <p:spPr bwMode="auto">
            <a:xfrm>
              <a:off x="1069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5" name="Rectangle 261"/>
            <p:cNvSpPr>
              <a:spLocks noChangeArrowheads="1"/>
            </p:cNvSpPr>
            <p:nvPr/>
          </p:nvSpPr>
          <p:spPr bwMode="auto">
            <a:xfrm>
              <a:off x="1424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6" name="Rectangle 262"/>
            <p:cNvSpPr>
              <a:spLocks noChangeArrowheads="1"/>
            </p:cNvSpPr>
            <p:nvPr/>
          </p:nvSpPr>
          <p:spPr bwMode="auto">
            <a:xfrm>
              <a:off x="1782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7" name="Rectangle 263"/>
            <p:cNvSpPr>
              <a:spLocks noChangeArrowheads="1"/>
            </p:cNvSpPr>
            <p:nvPr/>
          </p:nvSpPr>
          <p:spPr bwMode="auto">
            <a:xfrm>
              <a:off x="2137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8" name="Rectangle 264"/>
            <p:cNvSpPr>
              <a:spLocks noChangeArrowheads="1"/>
            </p:cNvSpPr>
            <p:nvPr/>
          </p:nvSpPr>
          <p:spPr bwMode="auto">
            <a:xfrm>
              <a:off x="2492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59" name="Rectangle 265"/>
            <p:cNvSpPr>
              <a:spLocks noChangeArrowheads="1"/>
            </p:cNvSpPr>
            <p:nvPr/>
          </p:nvSpPr>
          <p:spPr bwMode="auto">
            <a:xfrm>
              <a:off x="2847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0" name="Rectangle 266"/>
            <p:cNvSpPr>
              <a:spLocks noChangeArrowheads="1"/>
            </p:cNvSpPr>
            <p:nvPr/>
          </p:nvSpPr>
          <p:spPr bwMode="auto">
            <a:xfrm>
              <a:off x="3200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1" name="Rectangle 267"/>
            <p:cNvSpPr>
              <a:spLocks noChangeArrowheads="1"/>
            </p:cNvSpPr>
            <p:nvPr/>
          </p:nvSpPr>
          <p:spPr bwMode="auto">
            <a:xfrm>
              <a:off x="355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2" name="Rectangle 268"/>
            <p:cNvSpPr>
              <a:spLocks noChangeArrowheads="1"/>
            </p:cNvSpPr>
            <p:nvPr/>
          </p:nvSpPr>
          <p:spPr bwMode="auto">
            <a:xfrm>
              <a:off x="3913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3" name="Rectangle 269"/>
            <p:cNvSpPr>
              <a:spLocks noChangeArrowheads="1"/>
            </p:cNvSpPr>
            <p:nvPr/>
          </p:nvSpPr>
          <p:spPr bwMode="auto">
            <a:xfrm>
              <a:off x="426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4" name="Rectangle 270"/>
            <p:cNvSpPr>
              <a:spLocks noChangeArrowheads="1"/>
            </p:cNvSpPr>
            <p:nvPr/>
          </p:nvSpPr>
          <p:spPr bwMode="auto">
            <a:xfrm>
              <a:off x="4623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5" name="Rectangle 271"/>
            <p:cNvSpPr>
              <a:spLocks noChangeArrowheads="1"/>
            </p:cNvSpPr>
            <p:nvPr/>
          </p:nvSpPr>
          <p:spPr bwMode="auto">
            <a:xfrm>
              <a:off x="714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6" name="Rectangle 272"/>
            <p:cNvSpPr>
              <a:spLocks noChangeArrowheads="1"/>
            </p:cNvSpPr>
            <p:nvPr/>
          </p:nvSpPr>
          <p:spPr bwMode="auto">
            <a:xfrm>
              <a:off x="714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7" name="Rectangle 273"/>
            <p:cNvSpPr>
              <a:spLocks noChangeArrowheads="1"/>
            </p:cNvSpPr>
            <p:nvPr/>
          </p:nvSpPr>
          <p:spPr bwMode="auto">
            <a:xfrm>
              <a:off x="731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8" name="Rectangle 274"/>
            <p:cNvSpPr>
              <a:spLocks noChangeArrowheads="1"/>
            </p:cNvSpPr>
            <p:nvPr/>
          </p:nvSpPr>
          <p:spPr bwMode="auto">
            <a:xfrm>
              <a:off x="714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69" name="Rectangle 275"/>
            <p:cNvSpPr>
              <a:spLocks noChangeArrowheads="1"/>
            </p:cNvSpPr>
            <p:nvPr/>
          </p:nvSpPr>
          <p:spPr bwMode="auto">
            <a:xfrm>
              <a:off x="714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0" name="Rectangle 276"/>
            <p:cNvSpPr>
              <a:spLocks noChangeArrowheads="1"/>
            </p:cNvSpPr>
            <p:nvPr/>
          </p:nvSpPr>
          <p:spPr bwMode="auto">
            <a:xfrm>
              <a:off x="714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1" name="Rectangle 277"/>
            <p:cNvSpPr>
              <a:spLocks noChangeArrowheads="1"/>
            </p:cNvSpPr>
            <p:nvPr/>
          </p:nvSpPr>
          <p:spPr bwMode="auto">
            <a:xfrm>
              <a:off x="714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2" name="Rectangle 278"/>
            <p:cNvSpPr>
              <a:spLocks noChangeArrowheads="1"/>
            </p:cNvSpPr>
            <p:nvPr/>
          </p:nvSpPr>
          <p:spPr bwMode="auto">
            <a:xfrm>
              <a:off x="714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3" name="Rectangle 279"/>
            <p:cNvSpPr>
              <a:spLocks noChangeArrowheads="1"/>
            </p:cNvSpPr>
            <p:nvPr/>
          </p:nvSpPr>
          <p:spPr bwMode="auto">
            <a:xfrm>
              <a:off x="714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4" name="Rectangle 280"/>
            <p:cNvSpPr>
              <a:spLocks noChangeArrowheads="1"/>
            </p:cNvSpPr>
            <p:nvPr/>
          </p:nvSpPr>
          <p:spPr bwMode="auto">
            <a:xfrm>
              <a:off x="714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5" name="Rectangle 281"/>
            <p:cNvSpPr>
              <a:spLocks noChangeArrowheads="1"/>
            </p:cNvSpPr>
            <p:nvPr/>
          </p:nvSpPr>
          <p:spPr bwMode="auto">
            <a:xfrm>
              <a:off x="714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6" name="Rectangle 282"/>
            <p:cNvSpPr>
              <a:spLocks noChangeArrowheads="1"/>
            </p:cNvSpPr>
            <p:nvPr/>
          </p:nvSpPr>
          <p:spPr bwMode="auto">
            <a:xfrm>
              <a:off x="714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7" name="Rectangle 283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8" name="Rectangle 284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79" name="Rectangle 285"/>
            <p:cNvSpPr>
              <a:spLocks noChangeArrowheads="1"/>
            </p:cNvSpPr>
            <p:nvPr/>
          </p:nvSpPr>
          <p:spPr bwMode="auto">
            <a:xfrm>
              <a:off x="1442" y="1440"/>
              <a:ext cx="175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0" name="Rectangle 286"/>
            <p:cNvSpPr>
              <a:spLocks noChangeArrowheads="1"/>
            </p:cNvSpPr>
            <p:nvPr/>
          </p:nvSpPr>
          <p:spPr bwMode="auto">
            <a:xfrm>
              <a:off x="3217" y="1440"/>
              <a:ext cx="1759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1" name="Rectangle 287"/>
            <p:cNvSpPr>
              <a:spLocks noChangeArrowheads="1"/>
            </p:cNvSpPr>
            <p:nvPr/>
          </p:nvSpPr>
          <p:spPr bwMode="auto">
            <a:xfrm>
              <a:off x="1424" y="145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2" name="Rectangle 288"/>
            <p:cNvSpPr>
              <a:spLocks noChangeArrowheads="1"/>
            </p:cNvSpPr>
            <p:nvPr/>
          </p:nvSpPr>
          <p:spPr bwMode="auto">
            <a:xfrm>
              <a:off x="3200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3" name="Rectangle 289"/>
            <p:cNvSpPr>
              <a:spLocks noChangeArrowheads="1"/>
            </p:cNvSpPr>
            <p:nvPr/>
          </p:nvSpPr>
          <p:spPr bwMode="auto">
            <a:xfrm>
              <a:off x="4976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4" name="Rectangle 290"/>
            <p:cNvSpPr>
              <a:spLocks noChangeArrowheads="1"/>
            </p:cNvSpPr>
            <p:nvPr/>
          </p:nvSpPr>
          <p:spPr bwMode="auto">
            <a:xfrm>
              <a:off x="748" y="1622"/>
              <a:ext cx="32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5" name="Rectangle 291"/>
            <p:cNvSpPr>
              <a:spLocks noChangeArrowheads="1"/>
            </p:cNvSpPr>
            <p:nvPr/>
          </p:nvSpPr>
          <p:spPr bwMode="auto">
            <a:xfrm>
              <a:off x="1086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6" name="Rectangle 292"/>
            <p:cNvSpPr>
              <a:spLocks noChangeArrowheads="1"/>
            </p:cNvSpPr>
            <p:nvPr/>
          </p:nvSpPr>
          <p:spPr bwMode="auto">
            <a:xfrm>
              <a:off x="1442" y="1622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7" name="Rectangle 293"/>
            <p:cNvSpPr>
              <a:spLocks noChangeArrowheads="1"/>
            </p:cNvSpPr>
            <p:nvPr/>
          </p:nvSpPr>
          <p:spPr bwMode="auto">
            <a:xfrm>
              <a:off x="1799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8" name="Rectangle 294"/>
            <p:cNvSpPr>
              <a:spLocks noChangeArrowheads="1"/>
            </p:cNvSpPr>
            <p:nvPr/>
          </p:nvSpPr>
          <p:spPr bwMode="auto">
            <a:xfrm>
              <a:off x="2154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89" name="Rectangle 295"/>
            <p:cNvSpPr>
              <a:spLocks noChangeArrowheads="1"/>
            </p:cNvSpPr>
            <p:nvPr/>
          </p:nvSpPr>
          <p:spPr bwMode="auto">
            <a:xfrm>
              <a:off x="2510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0" name="Rectangle 296"/>
            <p:cNvSpPr>
              <a:spLocks noChangeArrowheads="1"/>
            </p:cNvSpPr>
            <p:nvPr/>
          </p:nvSpPr>
          <p:spPr bwMode="auto">
            <a:xfrm>
              <a:off x="2865" y="1622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1" name="Rectangle 297"/>
            <p:cNvSpPr>
              <a:spLocks noChangeArrowheads="1"/>
            </p:cNvSpPr>
            <p:nvPr/>
          </p:nvSpPr>
          <p:spPr bwMode="auto">
            <a:xfrm>
              <a:off x="3217" y="1622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2" name="Rectangle 298"/>
            <p:cNvSpPr>
              <a:spLocks noChangeArrowheads="1"/>
            </p:cNvSpPr>
            <p:nvPr/>
          </p:nvSpPr>
          <p:spPr bwMode="auto">
            <a:xfrm>
              <a:off x="357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3" name="Rectangle 299"/>
            <p:cNvSpPr>
              <a:spLocks noChangeArrowheads="1"/>
            </p:cNvSpPr>
            <p:nvPr/>
          </p:nvSpPr>
          <p:spPr bwMode="auto">
            <a:xfrm>
              <a:off x="3931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4" name="Rectangle 300"/>
            <p:cNvSpPr>
              <a:spLocks noChangeArrowheads="1"/>
            </p:cNvSpPr>
            <p:nvPr/>
          </p:nvSpPr>
          <p:spPr bwMode="auto">
            <a:xfrm>
              <a:off x="428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5" name="Rectangle 301"/>
            <p:cNvSpPr>
              <a:spLocks noChangeArrowheads="1"/>
            </p:cNvSpPr>
            <p:nvPr/>
          </p:nvSpPr>
          <p:spPr bwMode="auto">
            <a:xfrm>
              <a:off x="4640" y="1622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6" name="Rectangle 302"/>
            <p:cNvSpPr>
              <a:spLocks noChangeArrowheads="1"/>
            </p:cNvSpPr>
            <p:nvPr/>
          </p:nvSpPr>
          <p:spPr bwMode="auto">
            <a:xfrm>
              <a:off x="714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7" name="Rectangle 303"/>
            <p:cNvSpPr>
              <a:spLocks noChangeArrowheads="1"/>
            </p:cNvSpPr>
            <p:nvPr/>
          </p:nvSpPr>
          <p:spPr bwMode="auto">
            <a:xfrm>
              <a:off x="1069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8" name="Rectangle 304"/>
            <p:cNvSpPr>
              <a:spLocks noChangeArrowheads="1"/>
            </p:cNvSpPr>
            <p:nvPr/>
          </p:nvSpPr>
          <p:spPr bwMode="auto">
            <a:xfrm>
              <a:off x="1424" y="1640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799" name="Rectangle 305"/>
            <p:cNvSpPr>
              <a:spLocks noChangeArrowheads="1"/>
            </p:cNvSpPr>
            <p:nvPr/>
          </p:nvSpPr>
          <p:spPr bwMode="auto">
            <a:xfrm>
              <a:off x="178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0" name="Rectangle 306"/>
            <p:cNvSpPr>
              <a:spLocks noChangeArrowheads="1"/>
            </p:cNvSpPr>
            <p:nvPr/>
          </p:nvSpPr>
          <p:spPr bwMode="auto">
            <a:xfrm>
              <a:off x="2137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1" name="Rectangle 307"/>
            <p:cNvSpPr>
              <a:spLocks noChangeArrowheads="1"/>
            </p:cNvSpPr>
            <p:nvPr/>
          </p:nvSpPr>
          <p:spPr bwMode="auto">
            <a:xfrm>
              <a:off x="249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2" name="Rectangle 308"/>
            <p:cNvSpPr>
              <a:spLocks noChangeArrowheads="1"/>
            </p:cNvSpPr>
            <p:nvPr/>
          </p:nvSpPr>
          <p:spPr bwMode="auto">
            <a:xfrm>
              <a:off x="2847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3" name="Rectangle 309"/>
            <p:cNvSpPr>
              <a:spLocks noChangeArrowheads="1"/>
            </p:cNvSpPr>
            <p:nvPr/>
          </p:nvSpPr>
          <p:spPr bwMode="auto">
            <a:xfrm>
              <a:off x="3200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4" name="Rectangle 310"/>
            <p:cNvSpPr>
              <a:spLocks noChangeArrowheads="1"/>
            </p:cNvSpPr>
            <p:nvPr/>
          </p:nvSpPr>
          <p:spPr bwMode="auto">
            <a:xfrm>
              <a:off x="3558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5" name="Rectangle 311"/>
            <p:cNvSpPr>
              <a:spLocks noChangeArrowheads="1"/>
            </p:cNvSpPr>
            <p:nvPr/>
          </p:nvSpPr>
          <p:spPr bwMode="auto">
            <a:xfrm>
              <a:off x="3913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6" name="Rectangle 312"/>
            <p:cNvSpPr>
              <a:spLocks noChangeArrowheads="1"/>
            </p:cNvSpPr>
            <p:nvPr/>
          </p:nvSpPr>
          <p:spPr bwMode="auto">
            <a:xfrm>
              <a:off x="4268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7" name="Rectangle 313"/>
            <p:cNvSpPr>
              <a:spLocks noChangeArrowheads="1"/>
            </p:cNvSpPr>
            <p:nvPr/>
          </p:nvSpPr>
          <p:spPr bwMode="auto">
            <a:xfrm>
              <a:off x="4623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8" name="Rectangle 314"/>
            <p:cNvSpPr>
              <a:spLocks noChangeArrowheads="1"/>
            </p:cNvSpPr>
            <p:nvPr/>
          </p:nvSpPr>
          <p:spPr bwMode="auto">
            <a:xfrm>
              <a:off x="4976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09" name="Rectangle 315"/>
            <p:cNvSpPr>
              <a:spLocks noChangeArrowheads="1"/>
            </p:cNvSpPr>
            <p:nvPr/>
          </p:nvSpPr>
          <p:spPr bwMode="auto">
            <a:xfrm>
              <a:off x="731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0" name="Rectangle 316"/>
            <p:cNvSpPr>
              <a:spLocks noChangeArrowheads="1"/>
            </p:cNvSpPr>
            <p:nvPr/>
          </p:nvSpPr>
          <p:spPr bwMode="auto">
            <a:xfrm>
              <a:off x="1086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1" name="Rectangle 317"/>
            <p:cNvSpPr>
              <a:spLocks noChangeArrowheads="1"/>
            </p:cNvSpPr>
            <p:nvPr/>
          </p:nvSpPr>
          <p:spPr bwMode="auto">
            <a:xfrm>
              <a:off x="1442" y="1803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2" name="Rectangle 318"/>
            <p:cNvSpPr>
              <a:spLocks noChangeArrowheads="1"/>
            </p:cNvSpPr>
            <p:nvPr/>
          </p:nvSpPr>
          <p:spPr bwMode="auto">
            <a:xfrm>
              <a:off x="1799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3" name="Rectangle 319"/>
            <p:cNvSpPr>
              <a:spLocks noChangeArrowheads="1"/>
            </p:cNvSpPr>
            <p:nvPr/>
          </p:nvSpPr>
          <p:spPr bwMode="auto">
            <a:xfrm>
              <a:off x="2154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4" name="Rectangle 320"/>
            <p:cNvSpPr>
              <a:spLocks noChangeArrowheads="1"/>
            </p:cNvSpPr>
            <p:nvPr/>
          </p:nvSpPr>
          <p:spPr bwMode="auto">
            <a:xfrm>
              <a:off x="2510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5" name="Rectangle 321"/>
            <p:cNvSpPr>
              <a:spLocks noChangeArrowheads="1"/>
            </p:cNvSpPr>
            <p:nvPr/>
          </p:nvSpPr>
          <p:spPr bwMode="auto">
            <a:xfrm>
              <a:off x="2865" y="1803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6" name="Rectangle 322"/>
            <p:cNvSpPr>
              <a:spLocks noChangeArrowheads="1"/>
            </p:cNvSpPr>
            <p:nvPr/>
          </p:nvSpPr>
          <p:spPr bwMode="auto">
            <a:xfrm>
              <a:off x="3217" y="1803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7" name="Rectangle 323"/>
            <p:cNvSpPr>
              <a:spLocks noChangeArrowheads="1"/>
            </p:cNvSpPr>
            <p:nvPr/>
          </p:nvSpPr>
          <p:spPr bwMode="auto">
            <a:xfrm>
              <a:off x="357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8" name="Rectangle 324"/>
            <p:cNvSpPr>
              <a:spLocks noChangeArrowheads="1"/>
            </p:cNvSpPr>
            <p:nvPr/>
          </p:nvSpPr>
          <p:spPr bwMode="auto">
            <a:xfrm>
              <a:off x="3931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19" name="Rectangle 325"/>
            <p:cNvSpPr>
              <a:spLocks noChangeArrowheads="1"/>
            </p:cNvSpPr>
            <p:nvPr/>
          </p:nvSpPr>
          <p:spPr bwMode="auto">
            <a:xfrm>
              <a:off x="428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0" name="Rectangle 326"/>
            <p:cNvSpPr>
              <a:spLocks noChangeArrowheads="1"/>
            </p:cNvSpPr>
            <p:nvPr/>
          </p:nvSpPr>
          <p:spPr bwMode="auto">
            <a:xfrm>
              <a:off x="4640" y="1803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1" name="Rectangle 327"/>
            <p:cNvSpPr>
              <a:spLocks noChangeArrowheads="1"/>
            </p:cNvSpPr>
            <p:nvPr/>
          </p:nvSpPr>
          <p:spPr bwMode="auto">
            <a:xfrm>
              <a:off x="714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2" name="Rectangle 328"/>
            <p:cNvSpPr>
              <a:spLocks noChangeArrowheads="1"/>
            </p:cNvSpPr>
            <p:nvPr/>
          </p:nvSpPr>
          <p:spPr bwMode="auto">
            <a:xfrm>
              <a:off x="1069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3" name="Rectangle 329"/>
            <p:cNvSpPr>
              <a:spLocks noChangeArrowheads="1"/>
            </p:cNvSpPr>
            <p:nvPr/>
          </p:nvSpPr>
          <p:spPr bwMode="auto">
            <a:xfrm>
              <a:off x="1424" y="1821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4" name="Rectangle 330"/>
            <p:cNvSpPr>
              <a:spLocks noChangeArrowheads="1"/>
            </p:cNvSpPr>
            <p:nvPr/>
          </p:nvSpPr>
          <p:spPr bwMode="auto">
            <a:xfrm>
              <a:off x="178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5" name="Rectangle 331"/>
            <p:cNvSpPr>
              <a:spLocks noChangeArrowheads="1"/>
            </p:cNvSpPr>
            <p:nvPr/>
          </p:nvSpPr>
          <p:spPr bwMode="auto">
            <a:xfrm>
              <a:off x="2137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6" name="Rectangle 332"/>
            <p:cNvSpPr>
              <a:spLocks noChangeArrowheads="1"/>
            </p:cNvSpPr>
            <p:nvPr/>
          </p:nvSpPr>
          <p:spPr bwMode="auto">
            <a:xfrm>
              <a:off x="249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7" name="Rectangle 333"/>
            <p:cNvSpPr>
              <a:spLocks noChangeArrowheads="1"/>
            </p:cNvSpPr>
            <p:nvPr/>
          </p:nvSpPr>
          <p:spPr bwMode="auto">
            <a:xfrm>
              <a:off x="2847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8" name="Rectangle 334"/>
            <p:cNvSpPr>
              <a:spLocks noChangeArrowheads="1"/>
            </p:cNvSpPr>
            <p:nvPr/>
          </p:nvSpPr>
          <p:spPr bwMode="auto">
            <a:xfrm>
              <a:off x="3200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29" name="Rectangle 335"/>
            <p:cNvSpPr>
              <a:spLocks noChangeArrowheads="1"/>
            </p:cNvSpPr>
            <p:nvPr/>
          </p:nvSpPr>
          <p:spPr bwMode="auto">
            <a:xfrm>
              <a:off x="3558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0" name="Rectangle 336"/>
            <p:cNvSpPr>
              <a:spLocks noChangeArrowheads="1"/>
            </p:cNvSpPr>
            <p:nvPr/>
          </p:nvSpPr>
          <p:spPr bwMode="auto">
            <a:xfrm>
              <a:off x="3913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1" name="Rectangle 337"/>
            <p:cNvSpPr>
              <a:spLocks noChangeArrowheads="1"/>
            </p:cNvSpPr>
            <p:nvPr/>
          </p:nvSpPr>
          <p:spPr bwMode="auto">
            <a:xfrm>
              <a:off x="4268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2" name="Rectangle 338"/>
            <p:cNvSpPr>
              <a:spLocks noChangeArrowheads="1"/>
            </p:cNvSpPr>
            <p:nvPr/>
          </p:nvSpPr>
          <p:spPr bwMode="auto">
            <a:xfrm>
              <a:off x="4623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3" name="Rectangle 339"/>
            <p:cNvSpPr>
              <a:spLocks noChangeArrowheads="1"/>
            </p:cNvSpPr>
            <p:nvPr/>
          </p:nvSpPr>
          <p:spPr bwMode="auto">
            <a:xfrm>
              <a:off x="4976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4" name="Rectangle 340"/>
            <p:cNvSpPr>
              <a:spLocks noChangeArrowheads="1"/>
            </p:cNvSpPr>
            <p:nvPr/>
          </p:nvSpPr>
          <p:spPr bwMode="auto">
            <a:xfrm>
              <a:off x="714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5" name="Rectangle 341"/>
            <p:cNvSpPr>
              <a:spLocks noChangeArrowheads="1"/>
            </p:cNvSpPr>
            <p:nvPr/>
          </p:nvSpPr>
          <p:spPr bwMode="auto">
            <a:xfrm>
              <a:off x="1069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6" name="Rectangle 342"/>
            <p:cNvSpPr>
              <a:spLocks noChangeArrowheads="1"/>
            </p:cNvSpPr>
            <p:nvPr/>
          </p:nvSpPr>
          <p:spPr bwMode="auto">
            <a:xfrm>
              <a:off x="1424" y="1985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7" name="Rectangle 343"/>
            <p:cNvSpPr>
              <a:spLocks noChangeArrowheads="1"/>
            </p:cNvSpPr>
            <p:nvPr/>
          </p:nvSpPr>
          <p:spPr bwMode="auto">
            <a:xfrm>
              <a:off x="178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8" name="Rectangle 344"/>
            <p:cNvSpPr>
              <a:spLocks noChangeArrowheads="1"/>
            </p:cNvSpPr>
            <p:nvPr/>
          </p:nvSpPr>
          <p:spPr bwMode="auto">
            <a:xfrm>
              <a:off x="2137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39" name="Rectangle 345"/>
            <p:cNvSpPr>
              <a:spLocks noChangeArrowheads="1"/>
            </p:cNvSpPr>
            <p:nvPr/>
          </p:nvSpPr>
          <p:spPr bwMode="auto">
            <a:xfrm>
              <a:off x="249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0" name="Rectangle 346"/>
            <p:cNvSpPr>
              <a:spLocks noChangeArrowheads="1"/>
            </p:cNvSpPr>
            <p:nvPr/>
          </p:nvSpPr>
          <p:spPr bwMode="auto">
            <a:xfrm>
              <a:off x="2847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1" name="Rectangle 347"/>
            <p:cNvSpPr>
              <a:spLocks noChangeArrowheads="1"/>
            </p:cNvSpPr>
            <p:nvPr/>
          </p:nvSpPr>
          <p:spPr bwMode="auto">
            <a:xfrm>
              <a:off x="3200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2" name="Rectangle 348"/>
            <p:cNvSpPr>
              <a:spLocks noChangeArrowheads="1"/>
            </p:cNvSpPr>
            <p:nvPr/>
          </p:nvSpPr>
          <p:spPr bwMode="auto">
            <a:xfrm>
              <a:off x="3558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3" name="Rectangle 349"/>
            <p:cNvSpPr>
              <a:spLocks noChangeArrowheads="1"/>
            </p:cNvSpPr>
            <p:nvPr/>
          </p:nvSpPr>
          <p:spPr bwMode="auto">
            <a:xfrm>
              <a:off x="3913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4" name="Rectangle 350"/>
            <p:cNvSpPr>
              <a:spLocks noChangeArrowheads="1"/>
            </p:cNvSpPr>
            <p:nvPr/>
          </p:nvSpPr>
          <p:spPr bwMode="auto">
            <a:xfrm>
              <a:off x="4268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5" name="Rectangle 351"/>
            <p:cNvSpPr>
              <a:spLocks noChangeArrowheads="1"/>
            </p:cNvSpPr>
            <p:nvPr/>
          </p:nvSpPr>
          <p:spPr bwMode="auto">
            <a:xfrm>
              <a:off x="4623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6" name="Rectangle 352"/>
            <p:cNvSpPr>
              <a:spLocks noChangeArrowheads="1"/>
            </p:cNvSpPr>
            <p:nvPr/>
          </p:nvSpPr>
          <p:spPr bwMode="auto">
            <a:xfrm>
              <a:off x="4976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7" name="Rectangle 353"/>
            <p:cNvSpPr>
              <a:spLocks noChangeArrowheads="1"/>
            </p:cNvSpPr>
            <p:nvPr/>
          </p:nvSpPr>
          <p:spPr bwMode="auto">
            <a:xfrm>
              <a:off x="714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8" name="Rectangle 354"/>
            <p:cNvSpPr>
              <a:spLocks noChangeArrowheads="1"/>
            </p:cNvSpPr>
            <p:nvPr/>
          </p:nvSpPr>
          <p:spPr bwMode="auto">
            <a:xfrm>
              <a:off x="1069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49" name="Rectangle 355"/>
            <p:cNvSpPr>
              <a:spLocks noChangeArrowheads="1"/>
            </p:cNvSpPr>
            <p:nvPr/>
          </p:nvSpPr>
          <p:spPr bwMode="auto">
            <a:xfrm>
              <a:off x="1424" y="1997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0" name="Rectangle 356"/>
            <p:cNvSpPr>
              <a:spLocks noChangeArrowheads="1"/>
            </p:cNvSpPr>
            <p:nvPr/>
          </p:nvSpPr>
          <p:spPr bwMode="auto">
            <a:xfrm>
              <a:off x="178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1" name="Rectangle 357"/>
            <p:cNvSpPr>
              <a:spLocks noChangeArrowheads="1"/>
            </p:cNvSpPr>
            <p:nvPr/>
          </p:nvSpPr>
          <p:spPr bwMode="auto">
            <a:xfrm>
              <a:off x="2137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2" name="Rectangle 358"/>
            <p:cNvSpPr>
              <a:spLocks noChangeArrowheads="1"/>
            </p:cNvSpPr>
            <p:nvPr/>
          </p:nvSpPr>
          <p:spPr bwMode="auto">
            <a:xfrm>
              <a:off x="249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3" name="Rectangle 359"/>
            <p:cNvSpPr>
              <a:spLocks noChangeArrowheads="1"/>
            </p:cNvSpPr>
            <p:nvPr/>
          </p:nvSpPr>
          <p:spPr bwMode="auto">
            <a:xfrm>
              <a:off x="2847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4" name="Rectangle 360"/>
            <p:cNvSpPr>
              <a:spLocks noChangeArrowheads="1"/>
            </p:cNvSpPr>
            <p:nvPr/>
          </p:nvSpPr>
          <p:spPr bwMode="auto">
            <a:xfrm>
              <a:off x="3200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5" name="Rectangle 361"/>
            <p:cNvSpPr>
              <a:spLocks noChangeArrowheads="1"/>
            </p:cNvSpPr>
            <p:nvPr/>
          </p:nvSpPr>
          <p:spPr bwMode="auto">
            <a:xfrm>
              <a:off x="3558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6" name="Rectangle 362"/>
            <p:cNvSpPr>
              <a:spLocks noChangeArrowheads="1"/>
            </p:cNvSpPr>
            <p:nvPr/>
          </p:nvSpPr>
          <p:spPr bwMode="auto">
            <a:xfrm>
              <a:off x="3913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7" name="Rectangle 363"/>
            <p:cNvSpPr>
              <a:spLocks noChangeArrowheads="1"/>
            </p:cNvSpPr>
            <p:nvPr/>
          </p:nvSpPr>
          <p:spPr bwMode="auto">
            <a:xfrm>
              <a:off x="4268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8" name="Rectangle 364"/>
            <p:cNvSpPr>
              <a:spLocks noChangeArrowheads="1"/>
            </p:cNvSpPr>
            <p:nvPr/>
          </p:nvSpPr>
          <p:spPr bwMode="auto">
            <a:xfrm>
              <a:off x="4623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59" name="Rectangle 365"/>
            <p:cNvSpPr>
              <a:spLocks noChangeArrowheads="1"/>
            </p:cNvSpPr>
            <p:nvPr/>
          </p:nvSpPr>
          <p:spPr bwMode="auto">
            <a:xfrm>
              <a:off x="4976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0" name="Rectangle 366"/>
            <p:cNvSpPr>
              <a:spLocks noChangeArrowheads="1"/>
            </p:cNvSpPr>
            <p:nvPr/>
          </p:nvSpPr>
          <p:spPr bwMode="auto">
            <a:xfrm>
              <a:off x="731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1" name="Rectangle 367"/>
            <p:cNvSpPr>
              <a:spLocks noChangeArrowheads="1"/>
            </p:cNvSpPr>
            <p:nvPr/>
          </p:nvSpPr>
          <p:spPr bwMode="auto">
            <a:xfrm>
              <a:off x="1086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2" name="Rectangle 368"/>
            <p:cNvSpPr>
              <a:spLocks noChangeArrowheads="1"/>
            </p:cNvSpPr>
            <p:nvPr/>
          </p:nvSpPr>
          <p:spPr bwMode="auto">
            <a:xfrm>
              <a:off x="1442" y="2160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3" name="Rectangle 369"/>
            <p:cNvSpPr>
              <a:spLocks noChangeArrowheads="1"/>
            </p:cNvSpPr>
            <p:nvPr/>
          </p:nvSpPr>
          <p:spPr bwMode="auto">
            <a:xfrm>
              <a:off x="1799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4" name="Rectangle 370"/>
            <p:cNvSpPr>
              <a:spLocks noChangeArrowheads="1"/>
            </p:cNvSpPr>
            <p:nvPr/>
          </p:nvSpPr>
          <p:spPr bwMode="auto">
            <a:xfrm>
              <a:off x="2154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5" name="Rectangle 371"/>
            <p:cNvSpPr>
              <a:spLocks noChangeArrowheads="1"/>
            </p:cNvSpPr>
            <p:nvPr/>
          </p:nvSpPr>
          <p:spPr bwMode="auto">
            <a:xfrm>
              <a:off x="2510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6" name="Rectangle 372"/>
            <p:cNvSpPr>
              <a:spLocks noChangeArrowheads="1"/>
            </p:cNvSpPr>
            <p:nvPr/>
          </p:nvSpPr>
          <p:spPr bwMode="auto">
            <a:xfrm>
              <a:off x="2865" y="2160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7" name="Rectangle 373"/>
            <p:cNvSpPr>
              <a:spLocks noChangeArrowheads="1"/>
            </p:cNvSpPr>
            <p:nvPr/>
          </p:nvSpPr>
          <p:spPr bwMode="auto">
            <a:xfrm>
              <a:off x="3217" y="2160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8" name="Rectangle 374"/>
            <p:cNvSpPr>
              <a:spLocks noChangeArrowheads="1"/>
            </p:cNvSpPr>
            <p:nvPr/>
          </p:nvSpPr>
          <p:spPr bwMode="auto">
            <a:xfrm>
              <a:off x="357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69" name="Rectangle 375"/>
            <p:cNvSpPr>
              <a:spLocks noChangeArrowheads="1"/>
            </p:cNvSpPr>
            <p:nvPr/>
          </p:nvSpPr>
          <p:spPr bwMode="auto">
            <a:xfrm>
              <a:off x="3931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0" name="Rectangle 376"/>
            <p:cNvSpPr>
              <a:spLocks noChangeArrowheads="1"/>
            </p:cNvSpPr>
            <p:nvPr/>
          </p:nvSpPr>
          <p:spPr bwMode="auto">
            <a:xfrm>
              <a:off x="428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1" name="Rectangle 377"/>
            <p:cNvSpPr>
              <a:spLocks noChangeArrowheads="1"/>
            </p:cNvSpPr>
            <p:nvPr/>
          </p:nvSpPr>
          <p:spPr bwMode="auto">
            <a:xfrm>
              <a:off x="4640" y="2160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2" name="Rectangle 378"/>
            <p:cNvSpPr>
              <a:spLocks noChangeArrowheads="1"/>
            </p:cNvSpPr>
            <p:nvPr/>
          </p:nvSpPr>
          <p:spPr bwMode="auto">
            <a:xfrm>
              <a:off x="714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3" name="Rectangle 379"/>
            <p:cNvSpPr>
              <a:spLocks noChangeArrowheads="1"/>
            </p:cNvSpPr>
            <p:nvPr/>
          </p:nvSpPr>
          <p:spPr bwMode="auto">
            <a:xfrm>
              <a:off x="1069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4" name="Rectangle 380"/>
            <p:cNvSpPr>
              <a:spLocks noChangeArrowheads="1"/>
            </p:cNvSpPr>
            <p:nvPr/>
          </p:nvSpPr>
          <p:spPr bwMode="auto">
            <a:xfrm>
              <a:off x="1424" y="217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5" name="Rectangle 381"/>
            <p:cNvSpPr>
              <a:spLocks noChangeArrowheads="1"/>
            </p:cNvSpPr>
            <p:nvPr/>
          </p:nvSpPr>
          <p:spPr bwMode="auto">
            <a:xfrm>
              <a:off x="178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6" name="Rectangle 382"/>
            <p:cNvSpPr>
              <a:spLocks noChangeArrowheads="1"/>
            </p:cNvSpPr>
            <p:nvPr/>
          </p:nvSpPr>
          <p:spPr bwMode="auto">
            <a:xfrm>
              <a:off x="2137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7" name="Rectangle 383"/>
            <p:cNvSpPr>
              <a:spLocks noChangeArrowheads="1"/>
            </p:cNvSpPr>
            <p:nvPr/>
          </p:nvSpPr>
          <p:spPr bwMode="auto">
            <a:xfrm>
              <a:off x="249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8" name="Rectangle 384"/>
            <p:cNvSpPr>
              <a:spLocks noChangeArrowheads="1"/>
            </p:cNvSpPr>
            <p:nvPr/>
          </p:nvSpPr>
          <p:spPr bwMode="auto">
            <a:xfrm>
              <a:off x="2847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79" name="Rectangle 385"/>
            <p:cNvSpPr>
              <a:spLocks noChangeArrowheads="1"/>
            </p:cNvSpPr>
            <p:nvPr/>
          </p:nvSpPr>
          <p:spPr bwMode="auto">
            <a:xfrm>
              <a:off x="3200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0" name="Rectangle 386"/>
            <p:cNvSpPr>
              <a:spLocks noChangeArrowheads="1"/>
            </p:cNvSpPr>
            <p:nvPr/>
          </p:nvSpPr>
          <p:spPr bwMode="auto">
            <a:xfrm>
              <a:off x="3558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1" name="Rectangle 387"/>
            <p:cNvSpPr>
              <a:spLocks noChangeArrowheads="1"/>
            </p:cNvSpPr>
            <p:nvPr/>
          </p:nvSpPr>
          <p:spPr bwMode="auto">
            <a:xfrm>
              <a:off x="3913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2" name="Rectangle 388"/>
            <p:cNvSpPr>
              <a:spLocks noChangeArrowheads="1"/>
            </p:cNvSpPr>
            <p:nvPr/>
          </p:nvSpPr>
          <p:spPr bwMode="auto">
            <a:xfrm>
              <a:off x="4268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3" name="Rectangle 389"/>
            <p:cNvSpPr>
              <a:spLocks noChangeArrowheads="1"/>
            </p:cNvSpPr>
            <p:nvPr/>
          </p:nvSpPr>
          <p:spPr bwMode="auto">
            <a:xfrm>
              <a:off x="4623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4" name="Rectangle 390"/>
            <p:cNvSpPr>
              <a:spLocks noChangeArrowheads="1"/>
            </p:cNvSpPr>
            <p:nvPr/>
          </p:nvSpPr>
          <p:spPr bwMode="auto">
            <a:xfrm>
              <a:off x="4976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5" name="Rectangle 391"/>
            <p:cNvSpPr>
              <a:spLocks noChangeArrowheads="1"/>
            </p:cNvSpPr>
            <p:nvPr/>
          </p:nvSpPr>
          <p:spPr bwMode="auto">
            <a:xfrm>
              <a:off x="714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6" name="Rectangle 392"/>
            <p:cNvSpPr>
              <a:spLocks noChangeArrowheads="1"/>
            </p:cNvSpPr>
            <p:nvPr/>
          </p:nvSpPr>
          <p:spPr bwMode="auto">
            <a:xfrm>
              <a:off x="1069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7" name="Rectangle 393"/>
            <p:cNvSpPr>
              <a:spLocks noChangeArrowheads="1"/>
            </p:cNvSpPr>
            <p:nvPr/>
          </p:nvSpPr>
          <p:spPr bwMode="auto">
            <a:xfrm>
              <a:off x="1424" y="2341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8" name="Rectangle 394"/>
            <p:cNvSpPr>
              <a:spLocks noChangeArrowheads="1"/>
            </p:cNvSpPr>
            <p:nvPr/>
          </p:nvSpPr>
          <p:spPr bwMode="auto">
            <a:xfrm>
              <a:off x="178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89" name="Rectangle 395"/>
            <p:cNvSpPr>
              <a:spLocks noChangeArrowheads="1"/>
            </p:cNvSpPr>
            <p:nvPr/>
          </p:nvSpPr>
          <p:spPr bwMode="auto">
            <a:xfrm>
              <a:off x="2137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0" name="Rectangle 396"/>
            <p:cNvSpPr>
              <a:spLocks noChangeArrowheads="1"/>
            </p:cNvSpPr>
            <p:nvPr/>
          </p:nvSpPr>
          <p:spPr bwMode="auto">
            <a:xfrm>
              <a:off x="249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1" name="Rectangle 397"/>
            <p:cNvSpPr>
              <a:spLocks noChangeArrowheads="1"/>
            </p:cNvSpPr>
            <p:nvPr/>
          </p:nvSpPr>
          <p:spPr bwMode="auto">
            <a:xfrm>
              <a:off x="2847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2" name="Rectangle 398"/>
            <p:cNvSpPr>
              <a:spLocks noChangeArrowheads="1"/>
            </p:cNvSpPr>
            <p:nvPr/>
          </p:nvSpPr>
          <p:spPr bwMode="auto">
            <a:xfrm>
              <a:off x="3200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3" name="Rectangle 399"/>
            <p:cNvSpPr>
              <a:spLocks noChangeArrowheads="1"/>
            </p:cNvSpPr>
            <p:nvPr/>
          </p:nvSpPr>
          <p:spPr bwMode="auto">
            <a:xfrm>
              <a:off x="3558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4" name="Rectangle 400"/>
            <p:cNvSpPr>
              <a:spLocks noChangeArrowheads="1"/>
            </p:cNvSpPr>
            <p:nvPr/>
          </p:nvSpPr>
          <p:spPr bwMode="auto">
            <a:xfrm>
              <a:off x="3913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5" name="Rectangle 401"/>
            <p:cNvSpPr>
              <a:spLocks noChangeArrowheads="1"/>
            </p:cNvSpPr>
            <p:nvPr/>
          </p:nvSpPr>
          <p:spPr bwMode="auto">
            <a:xfrm>
              <a:off x="4268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6" name="Rectangle 402"/>
            <p:cNvSpPr>
              <a:spLocks noChangeArrowheads="1"/>
            </p:cNvSpPr>
            <p:nvPr/>
          </p:nvSpPr>
          <p:spPr bwMode="auto">
            <a:xfrm>
              <a:off x="4623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7" name="Rectangle 403"/>
            <p:cNvSpPr>
              <a:spLocks noChangeArrowheads="1"/>
            </p:cNvSpPr>
            <p:nvPr/>
          </p:nvSpPr>
          <p:spPr bwMode="auto">
            <a:xfrm>
              <a:off x="4976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8" name="Rectangle 404"/>
            <p:cNvSpPr>
              <a:spLocks noChangeArrowheads="1"/>
            </p:cNvSpPr>
            <p:nvPr/>
          </p:nvSpPr>
          <p:spPr bwMode="auto">
            <a:xfrm>
              <a:off x="1069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899" name="Rectangle 405"/>
            <p:cNvSpPr>
              <a:spLocks noChangeArrowheads="1"/>
            </p:cNvSpPr>
            <p:nvPr/>
          </p:nvSpPr>
          <p:spPr bwMode="auto">
            <a:xfrm>
              <a:off x="1424" y="2354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0" name="Rectangle 406"/>
            <p:cNvSpPr>
              <a:spLocks noChangeArrowheads="1"/>
            </p:cNvSpPr>
            <p:nvPr/>
          </p:nvSpPr>
          <p:spPr bwMode="auto">
            <a:xfrm>
              <a:off x="178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1" name="Rectangle 407"/>
            <p:cNvSpPr>
              <a:spLocks noChangeArrowheads="1"/>
            </p:cNvSpPr>
            <p:nvPr/>
          </p:nvSpPr>
          <p:spPr bwMode="auto">
            <a:xfrm>
              <a:off x="2137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2" name="Rectangle 408"/>
            <p:cNvSpPr>
              <a:spLocks noChangeArrowheads="1"/>
            </p:cNvSpPr>
            <p:nvPr/>
          </p:nvSpPr>
          <p:spPr bwMode="auto">
            <a:xfrm>
              <a:off x="249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3" name="Rectangle 409"/>
            <p:cNvSpPr>
              <a:spLocks noChangeArrowheads="1"/>
            </p:cNvSpPr>
            <p:nvPr/>
          </p:nvSpPr>
          <p:spPr bwMode="auto">
            <a:xfrm>
              <a:off x="2847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4" name="Rectangle 410"/>
            <p:cNvSpPr>
              <a:spLocks noChangeArrowheads="1"/>
            </p:cNvSpPr>
            <p:nvPr/>
          </p:nvSpPr>
          <p:spPr bwMode="auto">
            <a:xfrm>
              <a:off x="3200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5" name="Rectangle 411"/>
            <p:cNvSpPr>
              <a:spLocks noChangeArrowheads="1"/>
            </p:cNvSpPr>
            <p:nvPr/>
          </p:nvSpPr>
          <p:spPr bwMode="auto">
            <a:xfrm>
              <a:off x="3558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6" name="Rectangle 412"/>
            <p:cNvSpPr>
              <a:spLocks noChangeArrowheads="1"/>
            </p:cNvSpPr>
            <p:nvPr/>
          </p:nvSpPr>
          <p:spPr bwMode="auto">
            <a:xfrm>
              <a:off x="3913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7" name="Rectangle 413"/>
            <p:cNvSpPr>
              <a:spLocks noChangeArrowheads="1"/>
            </p:cNvSpPr>
            <p:nvPr/>
          </p:nvSpPr>
          <p:spPr bwMode="auto">
            <a:xfrm>
              <a:off x="4268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8" name="Rectangle 414"/>
            <p:cNvSpPr>
              <a:spLocks noChangeArrowheads="1"/>
            </p:cNvSpPr>
            <p:nvPr/>
          </p:nvSpPr>
          <p:spPr bwMode="auto">
            <a:xfrm>
              <a:off x="4623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09" name="Rectangle 415"/>
            <p:cNvSpPr>
              <a:spLocks noChangeArrowheads="1"/>
            </p:cNvSpPr>
            <p:nvPr/>
          </p:nvSpPr>
          <p:spPr bwMode="auto">
            <a:xfrm>
              <a:off x="4976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0" name="Rectangle 416"/>
            <p:cNvSpPr>
              <a:spLocks noChangeArrowheads="1"/>
            </p:cNvSpPr>
            <p:nvPr/>
          </p:nvSpPr>
          <p:spPr bwMode="auto">
            <a:xfrm>
              <a:off x="731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1" name="Rectangle 417"/>
            <p:cNvSpPr>
              <a:spLocks noChangeArrowheads="1"/>
            </p:cNvSpPr>
            <p:nvPr/>
          </p:nvSpPr>
          <p:spPr bwMode="auto">
            <a:xfrm>
              <a:off x="1086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2" name="Rectangle 418"/>
            <p:cNvSpPr>
              <a:spLocks noChangeArrowheads="1"/>
            </p:cNvSpPr>
            <p:nvPr/>
          </p:nvSpPr>
          <p:spPr bwMode="auto">
            <a:xfrm>
              <a:off x="1442" y="2517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3" name="Rectangle 419"/>
            <p:cNvSpPr>
              <a:spLocks noChangeArrowheads="1"/>
            </p:cNvSpPr>
            <p:nvPr/>
          </p:nvSpPr>
          <p:spPr bwMode="auto">
            <a:xfrm>
              <a:off x="1799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4" name="Rectangle 420"/>
            <p:cNvSpPr>
              <a:spLocks noChangeArrowheads="1"/>
            </p:cNvSpPr>
            <p:nvPr/>
          </p:nvSpPr>
          <p:spPr bwMode="auto">
            <a:xfrm>
              <a:off x="2154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5" name="Rectangle 421"/>
            <p:cNvSpPr>
              <a:spLocks noChangeArrowheads="1"/>
            </p:cNvSpPr>
            <p:nvPr/>
          </p:nvSpPr>
          <p:spPr bwMode="auto">
            <a:xfrm>
              <a:off x="2510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6" name="Rectangle 422"/>
            <p:cNvSpPr>
              <a:spLocks noChangeArrowheads="1"/>
            </p:cNvSpPr>
            <p:nvPr/>
          </p:nvSpPr>
          <p:spPr bwMode="auto">
            <a:xfrm>
              <a:off x="2865" y="2517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7" name="Rectangle 423"/>
            <p:cNvSpPr>
              <a:spLocks noChangeArrowheads="1"/>
            </p:cNvSpPr>
            <p:nvPr/>
          </p:nvSpPr>
          <p:spPr bwMode="auto">
            <a:xfrm>
              <a:off x="3217" y="2517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8" name="Rectangle 424"/>
            <p:cNvSpPr>
              <a:spLocks noChangeArrowheads="1"/>
            </p:cNvSpPr>
            <p:nvPr/>
          </p:nvSpPr>
          <p:spPr bwMode="auto">
            <a:xfrm>
              <a:off x="357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19" name="Rectangle 425"/>
            <p:cNvSpPr>
              <a:spLocks noChangeArrowheads="1"/>
            </p:cNvSpPr>
            <p:nvPr/>
          </p:nvSpPr>
          <p:spPr bwMode="auto">
            <a:xfrm>
              <a:off x="3931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0" name="Rectangle 426"/>
            <p:cNvSpPr>
              <a:spLocks noChangeArrowheads="1"/>
            </p:cNvSpPr>
            <p:nvPr/>
          </p:nvSpPr>
          <p:spPr bwMode="auto">
            <a:xfrm>
              <a:off x="428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1" name="Rectangle 427"/>
            <p:cNvSpPr>
              <a:spLocks noChangeArrowheads="1"/>
            </p:cNvSpPr>
            <p:nvPr/>
          </p:nvSpPr>
          <p:spPr bwMode="auto">
            <a:xfrm>
              <a:off x="4640" y="2517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2" name="Rectangle 428"/>
            <p:cNvSpPr>
              <a:spLocks noChangeArrowheads="1"/>
            </p:cNvSpPr>
            <p:nvPr/>
          </p:nvSpPr>
          <p:spPr bwMode="auto">
            <a:xfrm>
              <a:off x="714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3" name="Rectangle 429"/>
            <p:cNvSpPr>
              <a:spLocks noChangeArrowheads="1"/>
            </p:cNvSpPr>
            <p:nvPr/>
          </p:nvSpPr>
          <p:spPr bwMode="auto">
            <a:xfrm>
              <a:off x="1069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4" name="Rectangle 430"/>
            <p:cNvSpPr>
              <a:spLocks noChangeArrowheads="1"/>
            </p:cNvSpPr>
            <p:nvPr/>
          </p:nvSpPr>
          <p:spPr bwMode="auto">
            <a:xfrm>
              <a:off x="1424" y="253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5" name="Rectangle 431"/>
            <p:cNvSpPr>
              <a:spLocks noChangeArrowheads="1"/>
            </p:cNvSpPr>
            <p:nvPr/>
          </p:nvSpPr>
          <p:spPr bwMode="auto">
            <a:xfrm>
              <a:off x="178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6" name="Rectangle 432"/>
            <p:cNvSpPr>
              <a:spLocks noChangeArrowheads="1"/>
            </p:cNvSpPr>
            <p:nvPr/>
          </p:nvSpPr>
          <p:spPr bwMode="auto">
            <a:xfrm>
              <a:off x="2137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7" name="Rectangle 433"/>
            <p:cNvSpPr>
              <a:spLocks noChangeArrowheads="1"/>
            </p:cNvSpPr>
            <p:nvPr/>
          </p:nvSpPr>
          <p:spPr bwMode="auto">
            <a:xfrm>
              <a:off x="249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8" name="Rectangle 434"/>
            <p:cNvSpPr>
              <a:spLocks noChangeArrowheads="1"/>
            </p:cNvSpPr>
            <p:nvPr/>
          </p:nvSpPr>
          <p:spPr bwMode="auto">
            <a:xfrm>
              <a:off x="2847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29" name="Rectangle 435"/>
            <p:cNvSpPr>
              <a:spLocks noChangeArrowheads="1"/>
            </p:cNvSpPr>
            <p:nvPr/>
          </p:nvSpPr>
          <p:spPr bwMode="auto">
            <a:xfrm>
              <a:off x="3200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0" name="Rectangle 436"/>
            <p:cNvSpPr>
              <a:spLocks noChangeArrowheads="1"/>
            </p:cNvSpPr>
            <p:nvPr/>
          </p:nvSpPr>
          <p:spPr bwMode="auto">
            <a:xfrm>
              <a:off x="3558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1" name="Rectangle 437"/>
            <p:cNvSpPr>
              <a:spLocks noChangeArrowheads="1"/>
            </p:cNvSpPr>
            <p:nvPr/>
          </p:nvSpPr>
          <p:spPr bwMode="auto">
            <a:xfrm>
              <a:off x="3913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2" name="Rectangle 438"/>
            <p:cNvSpPr>
              <a:spLocks noChangeArrowheads="1"/>
            </p:cNvSpPr>
            <p:nvPr/>
          </p:nvSpPr>
          <p:spPr bwMode="auto">
            <a:xfrm>
              <a:off x="4268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3" name="Rectangle 439"/>
            <p:cNvSpPr>
              <a:spLocks noChangeArrowheads="1"/>
            </p:cNvSpPr>
            <p:nvPr/>
          </p:nvSpPr>
          <p:spPr bwMode="auto">
            <a:xfrm>
              <a:off x="4623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4" name="Rectangle 440"/>
            <p:cNvSpPr>
              <a:spLocks noChangeArrowheads="1"/>
            </p:cNvSpPr>
            <p:nvPr/>
          </p:nvSpPr>
          <p:spPr bwMode="auto">
            <a:xfrm>
              <a:off x="4976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5" name="Rectangle 441"/>
            <p:cNvSpPr>
              <a:spLocks noChangeArrowheads="1"/>
            </p:cNvSpPr>
            <p:nvPr/>
          </p:nvSpPr>
          <p:spPr bwMode="auto">
            <a:xfrm>
              <a:off x="1086" y="2699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6" name="Rectangle 442"/>
            <p:cNvSpPr>
              <a:spLocks noChangeArrowheads="1"/>
            </p:cNvSpPr>
            <p:nvPr/>
          </p:nvSpPr>
          <p:spPr bwMode="auto">
            <a:xfrm>
              <a:off x="1442" y="2699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7" name="Rectangle 443"/>
            <p:cNvSpPr>
              <a:spLocks noChangeArrowheads="1"/>
            </p:cNvSpPr>
            <p:nvPr/>
          </p:nvSpPr>
          <p:spPr bwMode="auto">
            <a:xfrm>
              <a:off x="179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8" name="Rectangle 444"/>
            <p:cNvSpPr>
              <a:spLocks noChangeArrowheads="1"/>
            </p:cNvSpPr>
            <p:nvPr/>
          </p:nvSpPr>
          <p:spPr bwMode="auto">
            <a:xfrm>
              <a:off x="2148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39" name="Rectangle 445"/>
            <p:cNvSpPr>
              <a:spLocks noChangeArrowheads="1"/>
            </p:cNvSpPr>
            <p:nvPr/>
          </p:nvSpPr>
          <p:spPr bwMode="auto">
            <a:xfrm>
              <a:off x="250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0" name="Rectangle 446"/>
            <p:cNvSpPr>
              <a:spLocks noChangeArrowheads="1"/>
            </p:cNvSpPr>
            <p:nvPr/>
          </p:nvSpPr>
          <p:spPr bwMode="auto">
            <a:xfrm>
              <a:off x="2859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1" name="Rectangle 447"/>
            <p:cNvSpPr>
              <a:spLocks noChangeArrowheads="1"/>
            </p:cNvSpPr>
            <p:nvPr/>
          </p:nvSpPr>
          <p:spPr bwMode="auto">
            <a:xfrm>
              <a:off x="3217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2" name="Rectangle 448"/>
            <p:cNvSpPr>
              <a:spLocks noChangeArrowheads="1"/>
            </p:cNvSpPr>
            <p:nvPr/>
          </p:nvSpPr>
          <p:spPr bwMode="auto">
            <a:xfrm>
              <a:off x="3569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3" name="Rectangle 449"/>
            <p:cNvSpPr>
              <a:spLocks noChangeArrowheads="1"/>
            </p:cNvSpPr>
            <p:nvPr/>
          </p:nvSpPr>
          <p:spPr bwMode="auto">
            <a:xfrm>
              <a:off x="3925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4" name="Rectangle 450"/>
            <p:cNvSpPr>
              <a:spLocks noChangeArrowheads="1"/>
            </p:cNvSpPr>
            <p:nvPr/>
          </p:nvSpPr>
          <p:spPr bwMode="auto">
            <a:xfrm>
              <a:off x="4280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5" name="Rectangle 451"/>
            <p:cNvSpPr>
              <a:spLocks noChangeArrowheads="1"/>
            </p:cNvSpPr>
            <p:nvPr/>
          </p:nvSpPr>
          <p:spPr bwMode="auto">
            <a:xfrm>
              <a:off x="4634" y="2699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6" name="Rectangle 452"/>
            <p:cNvSpPr>
              <a:spLocks noChangeArrowheads="1"/>
            </p:cNvSpPr>
            <p:nvPr/>
          </p:nvSpPr>
          <p:spPr bwMode="auto">
            <a:xfrm>
              <a:off x="714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7" name="Rectangle 453"/>
            <p:cNvSpPr>
              <a:spLocks noChangeArrowheads="1"/>
            </p:cNvSpPr>
            <p:nvPr/>
          </p:nvSpPr>
          <p:spPr bwMode="auto">
            <a:xfrm>
              <a:off x="1069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8" name="Rectangle 454"/>
            <p:cNvSpPr>
              <a:spLocks noChangeArrowheads="1"/>
            </p:cNvSpPr>
            <p:nvPr/>
          </p:nvSpPr>
          <p:spPr bwMode="auto">
            <a:xfrm>
              <a:off x="1424" y="2711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49" name="Rectangle 455"/>
            <p:cNvSpPr>
              <a:spLocks noChangeArrowheads="1"/>
            </p:cNvSpPr>
            <p:nvPr/>
          </p:nvSpPr>
          <p:spPr bwMode="auto">
            <a:xfrm>
              <a:off x="178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0" name="Rectangle 456"/>
            <p:cNvSpPr>
              <a:spLocks noChangeArrowheads="1"/>
            </p:cNvSpPr>
            <p:nvPr/>
          </p:nvSpPr>
          <p:spPr bwMode="auto">
            <a:xfrm>
              <a:off x="2137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1" name="Rectangle 457"/>
            <p:cNvSpPr>
              <a:spLocks noChangeArrowheads="1"/>
            </p:cNvSpPr>
            <p:nvPr/>
          </p:nvSpPr>
          <p:spPr bwMode="auto">
            <a:xfrm>
              <a:off x="249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2" name="Rectangle 458"/>
            <p:cNvSpPr>
              <a:spLocks noChangeArrowheads="1"/>
            </p:cNvSpPr>
            <p:nvPr/>
          </p:nvSpPr>
          <p:spPr bwMode="auto">
            <a:xfrm>
              <a:off x="2847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3" name="Rectangle 459"/>
            <p:cNvSpPr>
              <a:spLocks noChangeArrowheads="1"/>
            </p:cNvSpPr>
            <p:nvPr/>
          </p:nvSpPr>
          <p:spPr bwMode="auto">
            <a:xfrm>
              <a:off x="3200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4" name="Rectangle 460"/>
            <p:cNvSpPr>
              <a:spLocks noChangeArrowheads="1"/>
            </p:cNvSpPr>
            <p:nvPr/>
          </p:nvSpPr>
          <p:spPr bwMode="auto">
            <a:xfrm>
              <a:off x="3558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5" name="Rectangle 461"/>
            <p:cNvSpPr>
              <a:spLocks noChangeArrowheads="1"/>
            </p:cNvSpPr>
            <p:nvPr/>
          </p:nvSpPr>
          <p:spPr bwMode="auto">
            <a:xfrm>
              <a:off x="3913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6" name="Rectangle 462"/>
            <p:cNvSpPr>
              <a:spLocks noChangeArrowheads="1"/>
            </p:cNvSpPr>
            <p:nvPr/>
          </p:nvSpPr>
          <p:spPr bwMode="auto">
            <a:xfrm>
              <a:off x="4268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7" name="Rectangle 463"/>
            <p:cNvSpPr>
              <a:spLocks noChangeArrowheads="1"/>
            </p:cNvSpPr>
            <p:nvPr/>
          </p:nvSpPr>
          <p:spPr bwMode="auto">
            <a:xfrm>
              <a:off x="4623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8" name="Rectangle 464"/>
            <p:cNvSpPr>
              <a:spLocks noChangeArrowheads="1"/>
            </p:cNvSpPr>
            <p:nvPr/>
          </p:nvSpPr>
          <p:spPr bwMode="auto">
            <a:xfrm>
              <a:off x="4976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59" name="Rectangle 465"/>
            <p:cNvSpPr>
              <a:spLocks noChangeArrowheads="1"/>
            </p:cNvSpPr>
            <p:nvPr/>
          </p:nvSpPr>
          <p:spPr bwMode="auto">
            <a:xfrm>
              <a:off x="731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0" name="Rectangle 466"/>
            <p:cNvSpPr>
              <a:spLocks noChangeArrowheads="1"/>
            </p:cNvSpPr>
            <p:nvPr/>
          </p:nvSpPr>
          <p:spPr bwMode="auto">
            <a:xfrm>
              <a:off x="1086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1" name="Rectangle 467"/>
            <p:cNvSpPr>
              <a:spLocks noChangeArrowheads="1"/>
            </p:cNvSpPr>
            <p:nvPr/>
          </p:nvSpPr>
          <p:spPr bwMode="auto">
            <a:xfrm>
              <a:off x="1442" y="2874"/>
              <a:ext cx="340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2" name="Rectangle 468"/>
            <p:cNvSpPr>
              <a:spLocks noChangeArrowheads="1"/>
            </p:cNvSpPr>
            <p:nvPr/>
          </p:nvSpPr>
          <p:spPr bwMode="auto">
            <a:xfrm>
              <a:off x="1799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3" name="Rectangle 469"/>
            <p:cNvSpPr>
              <a:spLocks noChangeArrowheads="1"/>
            </p:cNvSpPr>
            <p:nvPr/>
          </p:nvSpPr>
          <p:spPr bwMode="auto">
            <a:xfrm>
              <a:off x="2154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4" name="Rectangle 470"/>
            <p:cNvSpPr>
              <a:spLocks noChangeArrowheads="1"/>
            </p:cNvSpPr>
            <p:nvPr/>
          </p:nvSpPr>
          <p:spPr bwMode="auto">
            <a:xfrm>
              <a:off x="2510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5" name="Rectangle 471"/>
            <p:cNvSpPr>
              <a:spLocks noChangeArrowheads="1"/>
            </p:cNvSpPr>
            <p:nvPr/>
          </p:nvSpPr>
          <p:spPr bwMode="auto">
            <a:xfrm>
              <a:off x="2865" y="2874"/>
              <a:ext cx="335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6" name="Rectangle 472"/>
            <p:cNvSpPr>
              <a:spLocks noChangeArrowheads="1"/>
            </p:cNvSpPr>
            <p:nvPr/>
          </p:nvSpPr>
          <p:spPr bwMode="auto">
            <a:xfrm>
              <a:off x="3217" y="2874"/>
              <a:ext cx="341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7" name="Rectangle 473"/>
            <p:cNvSpPr>
              <a:spLocks noChangeArrowheads="1"/>
            </p:cNvSpPr>
            <p:nvPr/>
          </p:nvSpPr>
          <p:spPr bwMode="auto">
            <a:xfrm>
              <a:off x="357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8" name="Rectangle 474"/>
            <p:cNvSpPr>
              <a:spLocks noChangeArrowheads="1"/>
            </p:cNvSpPr>
            <p:nvPr/>
          </p:nvSpPr>
          <p:spPr bwMode="auto">
            <a:xfrm>
              <a:off x="3931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69" name="Rectangle 475"/>
            <p:cNvSpPr>
              <a:spLocks noChangeArrowheads="1"/>
            </p:cNvSpPr>
            <p:nvPr/>
          </p:nvSpPr>
          <p:spPr bwMode="auto">
            <a:xfrm>
              <a:off x="428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0" name="Rectangle 476"/>
            <p:cNvSpPr>
              <a:spLocks noChangeArrowheads="1"/>
            </p:cNvSpPr>
            <p:nvPr/>
          </p:nvSpPr>
          <p:spPr bwMode="auto">
            <a:xfrm>
              <a:off x="4640" y="2874"/>
              <a:ext cx="336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1" name="Rectangle 477"/>
            <p:cNvSpPr>
              <a:spLocks noChangeArrowheads="1"/>
            </p:cNvSpPr>
            <p:nvPr/>
          </p:nvSpPr>
          <p:spPr bwMode="auto">
            <a:xfrm>
              <a:off x="714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2" name="Rectangle 478"/>
            <p:cNvSpPr>
              <a:spLocks noChangeArrowheads="1"/>
            </p:cNvSpPr>
            <p:nvPr/>
          </p:nvSpPr>
          <p:spPr bwMode="auto">
            <a:xfrm>
              <a:off x="1069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3" name="Rectangle 479"/>
            <p:cNvSpPr>
              <a:spLocks noChangeArrowheads="1"/>
            </p:cNvSpPr>
            <p:nvPr/>
          </p:nvSpPr>
          <p:spPr bwMode="auto">
            <a:xfrm>
              <a:off x="1424" y="2892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4" name="Rectangle 480"/>
            <p:cNvSpPr>
              <a:spLocks noChangeArrowheads="1"/>
            </p:cNvSpPr>
            <p:nvPr/>
          </p:nvSpPr>
          <p:spPr bwMode="auto">
            <a:xfrm>
              <a:off x="178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5" name="Rectangle 481"/>
            <p:cNvSpPr>
              <a:spLocks noChangeArrowheads="1"/>
            </p:cNvSpPr>
            <p:nvPr/>
          </p:nvSpPr>
          <p:spPr bwMode="auto">
            <a:xfrm>
              <a:off x="2137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6" name="Rectangle 482"/>
            <p:cNvSpPr>
              <a:spLocks noChangeArrowheads="1"/>
            </p:cNvSpPr>
            <p:nvPr/>
          </p:nvSpPr>
          <p:spPr bwMode="auto">
            <a:xfrm>
              <a:off x="249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7" name="Rectangle 483"/>
            <p:cNvSpPr>
              <a:spLocks noChangeArrowheads="1"/>
            </p:cNvSpPr>
            <p:nvPr/>
          </p:nvSpPr>
          <p:spPr bwMode="auto">
            <a:xfrm>
              <a:off x="2847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8" name="Rectangle 484"/>
            <p:cNvSpPr>
              <a:spLocks noChangeArrowheads="1"/>
            </p:cNvSpPr>
            <p:nvPr/>
          </p:nvSpPr>
          <p:spPr bwMode="auto">
            <a:xfrm>
              <a:off x="3200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79" name="Rectangle 485"/>
            <p:cNvSpPr>
              <a:spLocks noChangeArrowheads="1"/>
            </p:cNvSpPr>
            <p:nvPr/>
          </p:nvSpPr>
          <p:spPr bwMode="auto">
            <a:xfrm>
              <a:off x="3558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0" name="Rectangle 486"/>
            <p:cNvSpPr>
              <a:spLocks noChangeArrowheads="1"/>
            </p:cNvSpPr>
            <p:nvPr/>
          </p:nvSpPr>
          <p:spPr bwMode="auto">
            <a:xfrm>
              <a:off x="3913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1" name="Rectangle 487"/>
            <p:cNvSpPr>
              <a:spLocks noChangeArrowheads="1"/>
            </p:cNvSpPr>
            <p:nvPr/>
          </p:nvSpPr>
          <p:spPr bwMode="auto">
            <a:xfrm>
              <a:off x="4268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2" name="Rectangle 488"/>
            <p:cNvSpPr>
              <a:spLocks noChangeArrowheads="1"/>
            </p:cNvSpPr>
            <p:nvPr/>
          </p:nvSpPr>
          <p:spPr bwMode="auto">
            <a:xfrm>
              <a:off x="4623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3" name="Rectangle 489"/>
            <p:cNvSpPr>
              <a:spLocks noChangeArrowheads="1"/>
            </p:cNvSpPr>
            <p:nvPr/>
          </p:nvSpPr>
          <p:spPr bwMode="auto">
            <a:xfrm>
              <a:off x="4976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4" name="Rectangle 490"/>
            <p:cNvSpPr>
              <a:spLocks noChangeArrowheads="1"/>
            </p:cNvSpPr>
            <p:nvPr/>
          </p:nvSpPr>
          <p:spPr bwMode="auto">
            <a:xfrm>
              <a:off x="1086" y="3056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5" name="Rectangle 491"/>
            <p:cNvSpPr>
              <a:spLocks noChangeArrowheads="1"/>
            </p:cNvSpPr>
            <p:nvPr/>
          </p:nvSpPr>
          <p:spPr bwMode="auto">
            <a:xfrm>
              <a:off x="1442" y="3056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6" name="Rectangle 492"/>
            <p:cNvSpPr>
              <a:spLocks noChangeArrowheads="1"/>
            </p:cNvSpPr>
            <p:nvPr/>
          </p:nvSpPr>
          <p:spPr bwMode="auto">
            <a:xfrm>
              <a:off x="179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7" name="Rectangle 493"/>
            <p:cNvSpPr>
              <a:spLocks noChangeArrowheads="1"/>
            </p:cNvSpPr>
            <p:nvPr/>
          </p:nvSpPr>
          <p:spPr bwMode="auto">
            <a:xfrm>
              <a:off x="2148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8" name="Rectangle 494"/>
            <p:cNvSpPr>
              <a:spLocks noChangeArrowheads="1"/>
            </p:cNvSpPr>
            <p:nvPr/>
          </p:nvSpPr>
          <p:spPr bwMode="auto">
            <a:xfrm>
              <a:off x="250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89" name="Rectangle 495"/>
            <p:cNvSpPr>
              <a:spLocks noChangeArrowheads="1"/>
            </p:cNvSpPr>
            <p:nvPr/>
          </p:nvSpPr>
          <p:spPr bwMode="auto">
            <a:xfrm>
              <a:off x="2859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0" name="Rectangle 496"/>
            <p:cNvSpPr>
              <a:spLocks noChangeArrowheads="1"/>
            </p:cNvSpPr>
            <p:nvPr/>
          </p:nvSpPr>
          <p:spPr bwMode="auto">
            <a:xfrm>
              <a:off x="3217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1" name="Rectangle 497"/>
            <p:cNvSpPr>
              <a:spLocks noChangeArrowheads="1"/>
            </p:cNvSpPr>
            <p:nvPr/>
          </p:nvSpPr>
          <p:spPr bwMode="auto">
            <a:xfrm>
              <a:off x="3569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2" name="Rectangle 498"/>
            <p:cNvSpPr>
              <a:spLocks noChangeArrowheads="1"/>
            </p:cNvSpPr>
            <p:nvPr/>
          </p:nvSpPr>
          <p:spPr bwMode="auto">
            <a:xfrm>
              <a:off x="3925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3" name="Rectangle 499"/>
            <p:cNvSpPr>
              <a:spLocks noChangeArrowheads="1"/>
            </p:cNvSpPr>
            <p:nvPr/>
          </p:nvSpPr>
          <p:spPr bwMode="auto">
            <a:xfrm>
              <a:off x="4280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4" name="Rectangle 500"/>
            <p:cNvSpPr>
              <a:spLocks noChangeArrowheads="1"/>
            </p:cNvSpPr>
            <p:nvPr/>
          </p:nvSpPr>
          <p:spPr bwMode="auto">
            <a:xfrm>
              <a:off x="4634" y="3056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5" name="Rectangle 501"/>
            <p:cNvSpPr>
              <a:spLocks noChangeArrowheads="1"/>
            </p:cNvSpPr>
            <p:nvPr/>
          </p:nvSpPr>
          <p:spPr bwMode="auto">
            <a:xfrm>
              <a:off x="714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6" name="Rectangle 502"/>
            <p:cNvSpPr>
              <a:spLocks noChangeArrowheads="1"/>
            </p:cNvSpPr>
            <p:nvPr/>
          </p:nvSpPr>
          <p:spPr bwMode="auto">
            <a:xfrm>
              <a:off x="1069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7" name="Rectangle 503"/>
            <p:cNvSpPr>
              <a:spLocks noChangeArrowheads="1"/>
            </p:cNvSpPr>
            <p:nvPr/>
          </p:nvSpPr>
          <p:spPr bwMode="auto">
            <a:xfrm>
              <a:off x="1424" y="306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8" name="Rectangle 504"/>
            <p:cNvSpPr>
              <a:spLocks noChangeArrowheads="1"/>
            </p:cNvSpPr>
            <p:nvPr/>
          </p:nvSpPr>
          <p:spPr bwMode="auto">
            <a:xfrm>
              <a:off x="178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1999" name="Rectangle 505"/>
            <p:cNvSpPr>
              <a:spLocks noChangeArrowheads="1"/>
            </p:cNvSpPr>
            <p:nvPr/>
          </p:nvSpPr>
          <p:spPr bwMode="auto">
            <a:xfrm>
              <a:off x="2137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0" name="Rectangle 506"/>
            <p:cNvSpPr>
              <a:spLocks noChangeArrowheads="1"/>
            </p:cNvSpPr>
            <p:nvPr/>
          </p:nvSpPr>
          <p:spPr bwMode="auto">
            <a:xfrm>
              <a:off x="249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1" name="Rectangle 507"/>
            <p:cNvSpPr>
              <a:spLocks noChangeArrowheads="1"/>
            </p:cNvSpPr>
            <p:nvPr/>
          </p:nvSpPr>
          <p:spPr bwMode="auto">
            <a:xfrm>
              <a:off x="2847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2" name="Rectangle 508"/>
            <p:cNvSpPr>
              <a:spLocks noChangeArrowheads="1"/>
            </p:cNvSpPr>
            <p:nvPr/>
          </p:nvSpPr>
          <p:spPr bwMode="auto">
            <a:xfrm>
              <a:off x="3200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3" name="Rectangle 509"/>
            <p:cNvSpPr>
              <a:spLocks noChangeArrowheads="1"/>
            </p:cNvSpPr>
            <p:nvPr/>
          </p:nvSpPr>
          <p:spPr bwMode="auto">
            <a:xfrm>
              <a:off x="3558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4" name="Rectangle 510"/>
            <p:cNvSpPr>
              <a:spLocks noChangeArrowheads="1"/>
            </p:cNvSpPr>
            <p:nvPr/>
          </p:nvSpPr>
          <p:spPr bwMode="auto">
            <a:xfrm>
              <a:off x="3913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5" name="Rectangle 511"/>
            <p:cNvSpPr>
              <a:spLocks noChangeArrowheads="1"/>
            </p:cNvSpPr>
            <p:nvPr/>
          </p:nvSpPr>
          <p:spPr bwMode="auto">
            <a:xfrm>
              <a:off x="4268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6" name="Rectangle 512"/>
            <p:cNvSpPr>
              <a:spLocks noChangeArrowheads="1"/>
            </p:cNvSpPr>
            <p:nvPr/>
          </p:nvSpPr>
          <p:spPr bwMode="auto">
            <a:xfrm>
              <a:off x="4623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7" name="Rectangle 513"/>
            <p:cNvSpPr>
              <a:spLocks noChangeArrowheads="1"/>
            </p:cNvSpPr>
            <p:nvPr/>
          </p:nvSpPr>
          <p:spPr bwMode="auto">
            <a:xfrm>
              <a:off x="4976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8" name="Rectangle 514"/>
            <p:cNvSpPr>
              <a:spLocks noChangeArrowheads="1"/>
            </p:cNvSpPr>
            <p:nvPr/>
          </p:nvSpPr>
          <p:spPr bwMode="auto">
            <a:xfrm>
              <a:off x="731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09" name="Rectangle 515"/>
            <p:cNvSpPr>
              <a:spLocks noChangeArrowheads="1"/>
            </p:cNvSpPr>
            <p:nvPr/>
          </p:nvSpPr>
          <p:spPr bwMode="auto">
            <a:xfrm>
              <a:off x="1086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0" name="Rectangle 516"/>
            <p:cNvSpPr>
              <a:spLocks noChangeArrowheads="1"/>
            </p:cNvSpPr>
            <p:nvPr/>
          </p:nvSpPr>
          <p:spPr bwMode="auto">
            <a:xfrm>
              <a:off x="1442" y="3231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1" name="Rectangle 517"/>
            <p:cNvSpPr>
              <a:spLocks noChangeArrowheads="1"/>
            </p:cNvSpPr>
            <p:nvPr/>
          </p:nvSpPr>
          <p:spPr bwMode="auto">
            <a:xfrm>
              <a:off x="1799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2" name="Rectangle 518"/>
            <p:cNvSpPr>
              <a:spLocks noChangeArrowheads="1"/>
            </p:cNvSpPr>
            <p:nvPr/>
          </p:nvSpPr>
          <p:spPr bwMode="auto">
            <a:xfrm>
              <a:off x="2154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3" name="Rectangle 519"/>
            <p:cNvSpPr>
              <a:spLocks noChangeArrowheads="1"/>
            </p:cNvSpPr>
            <p:nvPr/>
          </p:nvSpPr>
          <p:spPr bwMode="auto">
            <a:xfrm>
              <a:off x="2510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4" name="Rectangle 520"/>
            <p:cNvSpPr>
              <a:spLocks noChangeArrowheads="1"/>
            </p:cNvSpPr>
            <p:nvPr/>
          </p:nvSpPr>
          <p:spPr bwMode="auto">
            <a:xfrm>
              <a:off x="2865" y="3231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5" name="Rectangle 521"/>
            <p:cNvSpPr>
              <a:spLocks noChangeArrowheads="1"/>
            </p:cNvSpPr>
            <p:nvPr/>
          </p:nvSpPr>
          <p:spPr bwMode="auto">
            <a:xfrm>
              <a:off x="3217" y="3231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6" name="Rectangle 522"/>
            <p:cNvSpPr>
              <a:spLocks noChangeArrowheads="1"/>
            </p:cNvSpPr>
            <p:nvPr/>
          </p:nvSpPr>
          <p:spPr bwMode="auto">
            <a:xfrm>
              <a:off x="357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7" name="Rectangle 523"/>
            <p:cNvSpPr>
              <a:spLocks noChangeArrowheads="1"/>
            </p:cNvSpPr>
            <p:nvPr/>
          </p:nvSpPr>
          <p:spPr bwMode="auto">
            <a:xfrm>
              <a:off x="3931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8" name="Rectangle 524"/>
            <p:cNvSpPr>
              <a:spLocks noChangeArrowheads="1"/>
            </p:cNvSpPr>
            <p:nvPr/>
          </p:nvSpPr>
          <p:spPr bwMode="auto">
            <a:xfrm>
              <a:off x="428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19" name="Rectangle 525"/>
            <p:cNvSpPr>
              <a:spLocks noChangeArrowheads="1"/>
            </p:cNvSpPr>
            <p:nvPr/>
          </p:nvSpPr>
          <p:spPr bwMode="auto">
            <a:xfrm>
              <a:off x="4640" y="3231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0" name="Rectangle 526"/>
            <p:cNvSpPr>
              <a:spLocks noChangeArrowheads="1"/>
            </p:cNvSpPr>
            <p:nvPr/>
          </p:nvSpPr>
          <p:spPr bwMode="auto">
            <a:xfrm>
              <a:off x="714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1" name="Rectangle 527"/>
            <p:cNvSpPr>
              <a:spLocks noChangeArrowheads="1"/>
            </p:cNvSpPr>
            <p:nvPr/>
          </p:nvSpPr>
          <p:spPr bwMode="auto">
            <a:xfrm>
              <a:off x="1069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2" name="Rectangle 528"/>
            <p:cNvSpPr>
              <a:spLocks noChangeArrowheads="1"/>
            </p:cNvSpPr>
            <p:nvPr/>
          </p:nvSpPr>
          <p:spPr bwMode="auto">
            <a:xfrm>
              <a:off x="1424" y="3249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3" name="Rectangle 529"/>
            <p:cNvSpPr>
              <a:spLocks noChangeArrowheads="1"/>
            </p:cNvSpPr>
            <p:nvPr/>
          </p:nvSpPr>
          <p:spPr bwMode="auto">
            <a:xfrm>
              <a:off x="178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4" name="Rectangle 530"/>
            <p:cNvSpPr>
              <a:spLocks noChangeArrowheads="1"/>
            </p:cNvSpPr>
            <p:nvPr/>
          </p:nvSpPr>
          <p:spPr bwMode="auto">
            <a:xfrm>
              <a:off x="2137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5" name="Rectangle 531"/>
            <p:cNvSpPr>
              <a:spLocks noChangeArrowheads="1"/>
            </p:cNvSpPr>
            <p:nvPr/>
          </p:nvSpPr>
          <p:spPr bwMode="auto">
            <a:xfrm>
              <a:off x="249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6" name="Rectangle 532"/>
            <p:cNvSpPr>
              <a:spLocks noChangeArrowheads="1"/>
            </p:cNvSpPr>
            <p:nvPr/>
          </p:nvSpPr>
          <p:spPr bwMode="auto">
            <a:xfrm>
              <a:off x="2847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7" name="Rectangle 533"/>
            <p:cNvSpPr>
              <a:spLocks noChangeArrowheads="1"/>
            </p:cNvSpPr>
            <p:nvPr/>
          </p:nvSpPr>
          <p:spPr bwMode="auto">
            <a:xfrm>
              <a:off x="3200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8" name="Rectangle 534"/>
            <p:cNvSpPr>
              <a:spLocks noChangeArrowheads="1"/>
            </p:cNvSpPr>
            <p:nvPr/>
          </p:nvSpPr>
          <p:spPr bwMode="auto">
            <a:xfrm>
              <a:off x="3558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29" name="Rectangle 535"/>
            <p:cNvSpPr>
              <a:spLocks noChangeArrowheads="1"/>
            </p:cNvSpPr>
            <p:nvPr/>
          </p:nvSpPr>
          <p:spPr bwMode="auto">
            <a:xfrm>
              <a:off x="3913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0" name="Rectangle 536"/>
            <p:cNvSpPr>
              <a:spLocks noChangeArrowheads="1"/>
            </p:cNvSpPr>
            <p:nvPr/>
          </p:nvSpPr>
          <p:spPr bwMode="auto">
            <a:xfrm>
              <a:off x="4268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1" name="Rectangle 537"/>
            <p:cNvSpPr>
              <a:spLocks noChangeArrowheads="1"/>
            </p:cNvSpPr>
            <p:nvPr/>
          </p:nvSpPr>
          <p:spPr bwMode="auto">
            <a:xfrm>
              <a:off x="4623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2" name="Rectangle 538"/>
            <p:cNvSpPr>
              <a:spLocks noChangeArrowheads="1"/>
            </p:cNvSpPr>
            <p:nvPr/>
          </p:nvSpPr>
          <p:spPr bwMode="auto">
            <a:xfrm>
              <a:off x="4976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3" name="Rectangle 539"/>
            <p:cNvSpPr>
              <a:spLocks noChangeArrowheads="1"/>
            </p:cNvSpPr>
            <p:nvPr/>
          </p:nvSpPr>
          <p:spPr bwMode="auto">
            <a:xfrm>
              <a:off x="1086" y="3412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4" name="Rectangle 540"/>
            <p:cNvSpPr>
              <a:spLocks noChangeArrowheads="1"/>
            </p:cNvSpPr>
            <p:nvPr/>
          </p:nvSpPr>
          <p:spPr bwMode="auto">
            <a:xfrm>
              <a:off x="1442" y="3412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5" name="Rectangle 541"/>
            <p:cNvSpPr>
              <a:spLocks noChangeArrowheads="1"/>
            </p:cNvSpPr>
            <p:nvPr/>
          </p:nvSpPr>
          <p:spPr bwMode="auto">
            <a:xfrm>
              <a:off x="179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6" name="Rectangle 542"/>
            <p:cNvSpPr>
              <a:spLocks noChangeArrowheads="1"/>
            </p:cNvSpPr>
            <p:nvPr/>
          </p:nvSpPr>
          <p:spPr bwMode="auto">
            <a:xfrm>
              <a:off x="2148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7" name="Rectangle 543"/>
            <p:cNvSpPr>
              <a:spLocks noChangeArrowheads="1"/>
            </p:cNvSpPr>
            <p:nvPr/>
          </p:nvSpPr>
          <p:spPr bwMode="auto">
            <a:xfrm>
              <a:off x="250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8" name="Rectangle 544"/>
            <p:cNvSpPr>
              <a:spLocks noChangeArrowheads="1"/>
            </p:cNvSpPr>
            <p:nvPr/>
          </p:nvSpPr>
          <p:spPr bwMode="auto">
            <a:xfrm>
              <a:off x="2859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39" name="Rectangle 545"/>
            <p:cNvSpPr>
              <a:spLocks noChangeArrowheads="1"/>
            </p:cNvSpPr>
            <p:nvPr/>
          </p:nvSpPr>
          <p:spPr bwMode="auto">
            <a:xfrm>
              <a:off x="3217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0" name="Rectangle 546"/>
            <p:cNvSpPr>
              <a:spLocks noChangeArrowheads="1"/>
            </p:cNvSpPr>
            <p:nvPr/>
          </p:nvSpPr>
          <p:spPr bwMode="auto">
            <a:xfrm>
              <a:off x="3569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1" name="Rectangle 547"/>
            <p:cNvSpPr>
              <a:spLocks noChangeArrowheads="1"/>
            </p:cNvSpPr>
            <p:nvPr/>
          </p:nvSpPr>
          <p:spPr bwMode="auto">
            <a:xfrm>
              <a:off x="3925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2" name="Rectangle 548"/>
            <p:cNvSpPr>
              <a:spLocks noChangeArrowheads="1"/>
            </p:cNvSpPr>
            <p:nvPr/>
          </p:nvSpPr>
          <p:spPr bwMode="auto">
            <a:xfrm>
              <a:off x="4280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3" name="Rectangle 549"/>
            <p:cNvSpPr>
              <a:spLocks noChangeArrowheads="1"/>
            </p:cNvSpPr>
            <p:nvPr/>
          </p:nvSpPr>
          <p:spPr bwMode="auto">
            <a:xfrm>
              <a:off x="4634" y="3412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4" name="Rectangle 550"/>
            <p:cNvSpPr>
              <a:spLocks noChangeArrowheads="1"/>
            </p:cNvSpPr>
            <p:nvPr/>
          </p:nvSpPr>
          <p:spPr bwMode="auto">
            <a:xfrm>
              <a:off x="714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5" name="Rectangle 551"/>
            <p:cNvSpPr>
              <a:spLocks noChangeArrowheads="1"/>
            </p:cNvSpPr>
            <p:nvPr/>
          </p:nvSpPr>
          <p:spPr bwMode="auto">
            <a:xfrm>
              <a:off x="731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6" name="Rectangle 552"/>
            <p:cNvSpPr>
              <a:spLocks noChangeArrowheads="1"/>
            </p:cNvSpPr>
            <p:nvPr/>
          </p:nvSpPr>
          <p:spPr bwMode="auto">
            <a:xfrm>
              <a:off x="1069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7" name="Rectangle 553"/>
            <p:cNvSpPr>
              <a:spLocks noChangeArrowheads="1"/>
            </p:cNvSpPr>
            <p:nvPr/>
          </p:nvSpPr>
          <p:spPr bwMode="auto">
            <a:xfrm>
              <a:off x="1086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8" name="Rectangle 554"/>
            <p:cNvSpPr>
              <a:spLocks noChangeArrowheads="1"/>
            </p:cNvSpPr>
            <p:nvPr/>
          </p:nvSpPr>
          <p:spPr bwMode="auto">
            <a:xfrm>
              <a:off x="1424" y="342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49" name="Rectangle 555"/>
            <p:cNvSpPr>
              <a:spLocks noChangeArrowheads="1"/>
            </p:cNvSpPr>
            <p:nvPr/>
          </p:nvSpPr>
          <p:spPr bwMode="auto">
            <a:xfrm>
              <a:off x="1442" y="3588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0" name="Rectangle 556"/>
            <p:cNvSpPr>
              <a:spLocks noChangeArrowheads="1"/>
            </p:cNvSpPr>
            <p:nvPr/>
          </p:nvSpPr>
          <p:spPr bwMode="auto">
            <a:xfrm>
              <a:off x="178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1" name="Rectangle 557"/>
            <p:cNvSpPr>
              <a:spLocks noChangeArrowheads="1"/>
            </p:cNvSpPr>
            <p:nvPr/>
          </p:nvSpPr>
          <p:spPr bwMode="auto">
            <a:xfrm>
              <a:off x="1799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2" name="Rectangle 558"/>
            <p:cNvSpPr>
              <a:spLocks noChangeArrowheads="1"/>
            </p:cNvSpPr>
            <p:nvPr/>
          </p:nvSpPr>
          <p:spPr bwMode="auto">
            <a:xfrm>
              <a:off x="2137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3" name="Rectangle 559"/>
            <p:cNvSpPr>
              <a:spLocks noChangeArrowheads="1"/>
            </p:cNvSpPr>
            <p:nvPr/>
          </p:nvSpPr>
          <p:spPr bwMode="auto">
            <a:xfrm>
              <a:off x="2154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4" name="Rectangle 560"/>
            <p:cNvSpPr>
              <a:spLocks noChangeArrowheads="1"/>
            </p:cNvSpPr>
            <p:nvPr/>
          </p:nvSpPr>
          <p:spPr bwMode="auto">
            <a:xfrm>
              <a:off x="249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5" name="Rectangle 561"/>
            <p:cNvSpPr>
              <a:spLocks noChangeArrowheads="1"/>
            </p:cNvSpPr>
            <p:nvPr/>
          </p:nvSpPr>
          <p:spPr bwMode="auto">
            <a:xfrm>
              <a:off x="2510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6" name="Rectangle 562"/>
            <p:cNvSpPr>
              <a:spLocks noChangeArrowheads="1"/>
            </p:cNvSpPr>
            <p:nvPr/>
          </p:nvSpPr>
          <p:spPr bwMode="auto">
            <a:xfrm>
              <a:off x="2847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7" name="Rectangle 563"/>
            <p:cNvSpPr>
              <a:spLocks noChangeArrowheads="1"/>
            </p:cNvSpPr>
            <p:nvPr/>
          </p:nvSpPr>
          <p:spPr bwMode="auto">
            <a:xfrm>
              <a:off x="2865" y="3588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8" name="Rectangle 564"/>
            <p:cNvSpPr>
              <a:spLocks noChangeArrowheads="1"/>
            </p:cNvSpPr>
            <p:nvPr/>
          </p:nvSpPr>
          <p:spPr bwMode="auto">
            <a:xfrm>
              <a:off x="3200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59" name="Rectangle 565"/>
            <p:cNvSpPr>
              <a:spLocks noChangeArrowheads="1"/>
            </p:cNvSpPr>
            <p:nvPr/>
          </p:nvSpPr>
          <p:spPr bwMode="auto">
            <a:xfrm>
              <a:off x="3217" y="3588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0" name="Rectangle 566"/>
            <p:cNvSpPr>
              <a:spLocks noChangeArrowheads="1"/>
            </p:cNvSpPr>
            <p:nvPr/>
          </p:nvSpPr>
          <p:spPr bwMode="auto">
            <a:xfrm>
              <a:off x="3558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1" name="Rectangle 567"/>
            <p:cNvSpPr>
              <a:spLocks noChangeArrowheads="1"/>
            </p:cNvSpPr>
            <p:nvPr/>
          </p:nvSpPr>
          <p:spPr bwMode="auto">
            <a:xfrm>
              <a:off x="357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2" name="Rectangle 568"/>
            <p:cNvSpPr>
              <a:spLocks noChangeArrowheads="1"/>
            </p:cNvSpPr>
            <p:nvPr/>
          </p:nvSpPr>
          <p:spPr bwMode="auto">
            <a:xfrm>
              <a:off x="3913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3" name="Rectangle 569"/>
            <p:cNvSpPr>
              <a:spLocks noChangeArrowheads="1"/>
            </p:cNvSpPr>
            <p:nvPr/>
          </p:nvSpPr>
          <p:spPr bwMode="auto">
            <a:xfrm>
              <a:off x="3931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4" name="Rectangle 570"/>
            <p:cNvSpPr>
              <a:spLocks noChangeArrowheads="1"/>
            </p:cNvSpPr>
            <p:nvPr/>
          </p:nvSpPr>
          <p:spPr bwMode="auto">
            <a:xfrm>
              <a:off x="4268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5" name="Rectangle 571"/>
            <p:cNvSpPr>
              <a:spLocks noChangeArrowheads="1"/>
            </p:cNvSpPr>
            <p:nvPr/>
          </p:nvSpPr>
          <p:spPr bwMode="auto">
            <a:xfrm>
              <a:off x="428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6" name="Rectangle 572"/>
            <p:cNvSpPr>
              <a:spLocks noChangeArrowheads="1"/>
            </p:cNvSpPr>
            <p:nvPr/>
          </p:nvSpPr>
          <p:spPr bwMode="auto">
            <a:xfrm>
              <a:off x="4623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7" name="Rectangle 573"/>
            <p:cNvSpPr>
              <a:spLocks noChangeArrowheads="1"/>
            </p:cNvSpPr>
            <p:nvPr/>
          </p:nvSpPr>
          <p:spPr bwMode="auto">
            <a:xfrm>
              <a:off x="4640" y="3588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8" name="Rectangle 574"/>
            <p:cNvSpPr>
              <a:spLocks noChangeArrowheads="1"/>
            </p:cNvSpPr>
            <p:nvPr/>
          </p:nvSpPr>
          <p:spPr bwMode="auto">
            <a:xfrm>
              <a:off x="4976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69" name="Rectangle 575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070" name="Rectangle 576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</p:grpSp>
      <p:sp>
        <p:nvSpPr>
          <p:cNvPr id="21593" name="Text Box 577"/>
          <p:cNvSpPr txBox="1">
            <a:spLocks noChangeArrowheads="1"/>
          </p:cNvSpPr>
          <p:nvPr/>
        </p:nvSpPr>
        <p:spPr bwMode="auto">
          <a:xfrm>
            <a:off x="1066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3200" b="1">
                <a:solidFill>
                  <a:srgbClr val="000099"/>
                </a:solidFill>
                <a:latin typeface="Arial" charset="0"/>
              </a:rPr>
              <a:t>Divisão  A/B</a:t>
            </a:r>
            <a:r>
              <a:rPr lang="pt-BR" sz="1800" b="1">
                <a:solidFill>
                  <a:srgbClr val="3333CC"/>
                </a:solidFill>
                <a:latin typeface="Arial" charset="0"/>
              </a:rPr>
              <a:t> 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580" name="Retângulo 579">
            <a:extLst>
              <a:ext uri="{FF2B5EF4-FFF2-40B4-BE49-F238E27FC236}">
                <a16:creationId xmlns:a16="http://schemas.microsoft.com/office/drawing/2014/main" id="{3849229C-E8FF-DC4E-BC1A-6D5D1DA19C7B}"/>
              </a:ext>
            </a:extLst>
          </p:cNvPr>
          <p:cNvSpPr/>
          <p:nvPr/>
        </p:nvSpPr>
        <p:spPr>
          <a:xfrm>
            <a:off x="4331558" y="104937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desloca P&amp;A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bit;  sub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P-B; </a:t>
            </a:r>
            <a:b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(sub&lt;0), A0=0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 A0 =1;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4113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152400"/>
            <a:ext cx="8905875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</a:defRPr>
            </a:lvl9pPr>
          </a:lstStyle>
          <a:p>
            <a:pPr lvl="0">
              <a:defRPr/>
            </a:pPr>
            <a:r>
              <a:rPr lang="pt-BR" sz="2600" kern="0" dirty="0">
                <a:ea typeface="ＭＳ Ｐゴシック"/>
              </a:rPr>
              <a:t>Máquina de estados finita (FSM)</a:t>
            </a:r>
          </a:p>
        </p:txBody>
      </p:sp>
      <p:sp>
        <p:nvSpPr>
          <p:cNvPr id="17" name="Rectangle 307"/>
          <p:cNvSpPr txBox="1">
            <a:spLocks noChangeArrowheads="1"/>
          </p:cNvSpPr>
          <p:nvPr/>
        </p:nvSpPr>
        <p:spPr>
          <a:xfrm>
            <a:off x="154380" y="1154292"/>
            <a:ext cx="8751496" cy="50433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800" b="0" kern="0" dirty="0">
                <a:solidFill>
                  <a:srgbClr val="0432FF"/>
                </a:solidFill>
              </a:rPr>
              <a:t>Uma máquina de estados finita (FSM - do inglês </a:t>
            </a:r>
            <a:r>
              <a:rPr lang="pt-BR" altLang="pt-BR" sz="1800" b="0" i="1" kern="0" dirty="0" err="1">
                <a:solidFill>
                  <a:srgbClr val="0432FF"/>
                </a:solidFill>
              </a:rPr>
              <a:t>Finite</a:t>
            </a:r>
            <a:r>
              <a:rPr lang="pt-BR" altLang="pt-BR" sz="1800" b="0" i="1" kern="0" dirty="0">
                <a:solidFill>
                  <a:srgbClr val="0432FF"/>
                </a:solidFill>
              </a:rPr>
              <a:t> </a:t>
            </a:r>
            <a:r>
              <a:rPr lang="pt-BR" altLang="pt-BR" sz="1800" b="0" i="1" kern="0" dirty="0" err="1">
                <a:solidFill>
                  <a:srgbClr val="0432FF"/>
                </a:solidFill>
              </a:rPr>
              <a:t>State</a:t>
            </a:r>
            <a:r>
              <a:rPr lang="pt-BR" altLang="pt-BR" sz="1800" b="0" i="1" kern="0" dirty="0">
                <a:solidFill>
                  <a:srgbClr val="0432FF"/>
                </a:solidFill>
              </a:rPr>
              <a:t> </a:t>
            </a:r>
            <a:r>
              <a:rPr lang="pt-BR" altLang="pt-BR" sz="1800" b="0" i="1" kern="0" dirty="0" err="1">
                <a:solidFill>
                  <a:srgbClr val="0432FF"/>
                </a:solidFill>
              </a:rPr>
              <a:t>Machine</a:t>
            </a:r>
            <a:r>
              <a:rPr lang="pt-BR" altLang="pt-BR" sz="1800" b="0" kern="0" dirty="0">
                <a:solidFill>
                  <a:srgbClr val="0432FF"/>
                </a:solidFill>
              </a:rPr>
              <a:t>) ou autômato finito é um modelo matemático usado para </a:t>
            </a:r>
            <a:r>
              <a:rPr lang="pt-BR" altLang="pt-BR" sz="1800" kern="0" dirty="0">
                <a:solidFill>
                  <a:srgbClr val="FF0000"/>
                </a:solidFill>
              </a:rPr>
              <a:t>representar</a:t>
            </a:r>
            <a:r>
              <a:rPr lang="pt-BR" altLang="pt-BR" sz="1800" b="0" kern="0" dirty="0">
                <a:solidFill>
                  <a:srgbClr val="FF0000"/>
                </a:solidFill>
              </a:rPr>
              <a:t> </a:t>
            </a:r>
            <a:r>
              <a:rPr lang="pt-BR" altLang="pt-BR" sz="1800" b="0" kern="0" dirty="0">
                <a:solidFill>
                  <a:srgbClr val="0432FF"/>
                </a:solidFill>
              </a:rPr>
              <a:t>programas de computadores ou circuitos lógicos.</a:t>
            </a:r>
          </a:p>
          <a:p>
            <a:endParaRPr lang="pt-BR" altLang="pt-BR" sz="1800" b="0" kern="0" dirty="0">
              <a:solidFill>
                <a:srgbClr val="0432FF"/>
              </a:solidFill>
            </a:endParaRPr>
          </a:p>
          <a:p>
            <a:r>
              <a:rPr lang="pt-BR" altLang="pt-BR" sz="1800" b="0" kern="0" dirty="0">
                <a:solidFill>
                  <a:srgbClr val="0432FF"/>
                </a:solidFill>
              </a:rPr>
              <a:t>O conceito é concebido como uma máquina abstrata que deve estar em um de um </a:t>
            </a:r>
            <a:r>
              <a:rPr lang="pt-BR" altLang="pt-BR" sz="1800" kern="0" dirty="0">
                <a:solidFill>
                  <a:srgbClr val="FF0000"/>
                </a:solidFill>
              </a:rPr>
              <a:t>número finito de estados</a:t>
            </a:r>
            <a:r>
              <a:rPr lang="pt-BR" altLang="pt-BR" sz="1800" b="0" kern="0" dirty="0">
                <a:solidFill>
                  <a:srgbClr val="0432FF"/>
                </a:solidFill>
              </a:rPr>
              <a:t>.</a:t>
            </a:r>
            <a:endParaRPr lang="pt-BR" altLang="pt-BR" sz="1800" b="0" kern="0" dirty="0">
              <a:solidFill>
                <a:srgbClr val="FF0000"/>
              </a:solidFill>
            </a:endParaRPr>
          </a:p>
          <a:p>
            <a:endParaRPr lang="pt-BR" altLang="pt-BR" sz="1800" b="0" kern="0" dirty="0">
              <a:solidFill>
                <a:srgbClr val="0432FF"/>
              </a:solidFill>
            </a:endParaRPr>
          </a:p>
          <a:p>
            <a:r>
              <a:rPr lang="pt-BR" altLang="pt-BR" sz="1800" b="0" kern="0" dirty="0">
                <a:solidFill>
                  <a:srgbClr val="0432FF"/>
                </a:solidFill>
              </a:rPr>
              <a:t>A máquina está em apenas </a:t>
            </a:r>
            <a:r>
              <a:rPr lang="pt-BR" altLang="pt-BR" sz="1800" kern="0" dirty="0">
                <a:solidFill>
                  <a:srgbClr val="0432FF"/>
                </a:solidFill>
              </a:rPr>
              <a:t>um estado por vez</a:t>
            </a:r>
            <a:r>
              <a:rPr lang="pt-BR" altLang="pt-BR" sz="1800" b="0" kern="0" dirty="0">
                <a:solidFill>
                  <a:srgbClr val="0432FF"/>
                </a:solidFill>
              </a:rPr>
              <a:t>, este estado é chamado de </a:t>
            </a:r>
            <a:r>
              <a:rPr lang="pt-BR" altLang="pt-BR" sz="1800" kern="0" dirty="0">
                <a:solidFill>
                  <a:srgbClr val="FF0000"/>
                </a:solidFill>
              </a:rPr>
              <a:t>estado atual</a:t>
            </a:r>
            <a:r>
              <a:rPr lang="pt-BR" altLang="pt-BR" sz="1800" b="0" kern="0" dirty="0">
                <a:solidFill>
                  <a:srgbClr val="0432FF"/>
                </a:solidFill>
              </a:rPr>
              <a:t>. Um estado armazena informações sobre o passado, isto é, ele reflete as mudanças desde a entrada em um estado, no início do sistema, até o momento presente. </a:t>
            </a:r>
          </a:p>
          <a:p>
            <a:endParaRPr lang="pt-BR" altLang="pt-BR" sz="1800" b="0" kern="0" dirty="0">
              <a:solidFill>
                <a:srgbClr val="0432FF"/>
              </a:solidFill>
            </a:endParaRPr>
          </a:p>
          <a:p>
            <a:r>
              <a:rPr lang="pt-BR" altLang="pt-BR" sz="1800" b="0" kern="0" dirty="0">
                <a:solidFill>
                  <a:srgbClr val="0432FF"/>
                </a:solidFill>
              </a:rPr>
              <a:t>Uma transição indica uma mudança de estado e é descrita por uma condição que precisa ser realizada para que a transição ocorra. Uma ação é a descrição de uma atividade que deve ser realizada num determinado momento.</a:t>
            </a:r>
          </a:p>
        </p:txBody>
      </p:sp>
    </p:spTree>
    <p:extLst>
      <p:ext uri="{BB962C8B-B14F-4D97-AF65-F5344CB8AC3E}">
        <p14:creationId xmlns:p14="http://schemas.microsoft.com/office/powerpoint/2010/main" val="3747523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2001" y="1219203"/>
            <a:ext cx="1858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A = 11011 (27)</a:t>
            </a:r>
          </a:p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B = 00101    (5)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601914" y="2314577"/>
            <a:ext cx="20348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P (conterá o resto)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13363" y="2314577"/>
            <a:ext cx="2261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A (conterá a divisão)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080000" y="2312991"/>
            <a:ext cx="26988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141415" y="2603500"/>
            <a:ext cx="4440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200" b="1">
                <a:solidFill>
                  <a:srgbClr val="000000"/>
                </a:solidFill>
                <a:latin typeface="Arial" charset="0"/>
              </a:rPr>
              <a:t>passo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8605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4257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9892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55441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1163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6799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2451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8086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372225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9357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750093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697042" y="2601915"/>
            <a:ext cx="26987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828925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3392488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9560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4519613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648328" y="2601915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211888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67754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339015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18605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24257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29892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55441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41163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6799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2451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58086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637222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69357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750093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129857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18605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24257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29892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355441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41163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46799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2451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58086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372225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69357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7289802" y="3170238"/>
            <a:ext cx="54292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750093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7356477" y="316865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18605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1" name="Rectangle 53"/>
          <p:cNvSpPr>
            <a:spLocks noChangeArrowheads="1"/>
          </p:cNvSpPr>
          <p:nvPr/>
        </p:nvSpPr>
        <p:spPr bwMode="auto">
          <a:xfrm>
            <a:off x="24257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29892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355441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41163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5" name="Rectangle 57"/>
          <p:cNvSpPr>
            <a:spLocks noChangeArrowheads="1"/>
          </p:cNvSpPr>
          <p:nvPr/>
        </p:nvSpPr>
        <p:spPr bwMode="auto">
          <a:xfrm>
            <a:off x="46799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52451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58086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8" name="Rectangle 60"/>
          <p:cNvSpPr>
            <a:spLocks noChangeArrowheads="1"/>
          </p:cNvSpPr>
          <p:nvPr/>
        </p:nvSpPr>
        <p:spPr bwMode="auto">
          <a:xfrm>
            <a:off x="637222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89" name="Rectangle 61"/>
          <p:cNvSpPr>
            <a:spLocks noChangeArrowheads="1"/>
          </p:cNvSpPr>
          <p:nvPr/>
        </p:nvSpPr>
        <p:spPr bwMode="auto">
          <a:xfrm>
            <a:off x="69357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90" name="Rectangle 62"/>
          <p:cNvSpPr>
            <a:spLocks noChangeArrowheads="1"/>
          </p:cNvSpPr>
          <p:nvPr/>
        </p:nvSpPr>
        <p:spPr bwMode="auto">
          <a:xfrm>
            <a:off x="750093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591" name="Rectangle 63"/>
          <p:cNvSpPr>
            <a:spLocks noChangeArrowheads="1"/>
          </p:cNvSpPr>
          <p:nvPr/>
        </p:nvSpPr>
        <p:spPr bwMode="auto">
          <a:xfrm>
            <a:off x="2828925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2" name="Rectangle 64"/>
          <p:cNvSpPr>
            <a:spLocks noChangeArrowheads="1"/>
          </p:cNvSpPr>
          <p:nvPr/>
        </p:nvSpPr>
        <p:spPr bwMode="auto">
          <a:xfrm>
            <a:off x="3392488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3" name="Rectangle 65"/>
          <p:cNvSpPr>
            <a:spLocks noChangeArrowheads="1"/>
          </p:cNvSpPr>
          <p:nvPr/>
        </p:nvSpPr>
        <p:spPr bwMode="auto">
          <a:xfrm>
            <a:off x="39560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4" name="Rectangle 66"/>
          <p:cNvSpPr>
            <a:spLocks noChangeArrowheads="1"/>
          </p:cNvSpPr>
          <p:nvPr/>
        </p:nvSpPr>
        <p:spPr bwMode="auto">
          <a:xfrm>
            <a:off x="4519613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5" name="Rectangle 67"/>
          <p:cNvSpPr>
            <a:spLocks noChangeArrowheads="1"/>
          </p:cNvSpPr>
          <p:nvPr/>
        </p:nvSpPr>
        <p:spPr bwMode="auto">
          <a:xfrm>
            <a:off x="5648328" y="3455991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6211888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754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8" name="Rectangle 70"/>
          <p:cNvSpPr>
            <a:spLocks noChangeArrowheads="1"/>
          </p:cNvSpPr>
          <p:nvPr/>
        </p:nvSpPr>
        <p:spPr bwMode="auto">
          <a:xfrm>
            <a:off x="7339015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129857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2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0" name="Rectangle 72"/>
          <p:cNvSpPr>
            <a:spLocks noChangeArrowheads="1"/>
          </p:cNvSpPr>
          <p:nvPr/>
        </p:nvSpPr>
        <p:spPr bwMode="auto">
          <a:xfrm>
            <a:off x="186055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1" name="Rectangle 73"/>
          <p:cNvSpPr>
            <a:spLocks noChangeArrowheads="1"/>
          </p:cNvSpPr>
          <p:nvPr/>
        </p:nvSpPr>
        <p:spPr bwMode="auto">
          <a:xfrm>
            <a:off x="242570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2" name="Rectangle 74"/>
          <p:cNvSpPr>
            <a:spLocks noChangeArrowheads="1"/>
          </p:cNvSpPr>
          <p:nvPr/>
        </p:nvSpPr>
        <p:spPr bwMode="auto">
          <a:xfrm>
            <a:off x="298926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3" name="Rectangle 75"/>
          <p:cNvSpPr>
            <a:spLocks noChangeArrowheads="1"/>
          </p:cNvSpPr>
          <p:nvPr/>
        </p:nvSpPr>
        <p:spPr bwMode="auto">
          <a:xfrm>
            <a:off x="355441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411638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467995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524510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580866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8" name="Rectangle 80"/>
          <p:cNvSpPr>
            <a:spLocks noChangeArrowheads="1"/>
          </p:cNvSpPr>
          <p:nvPr/>
        </p:nvSpPr>
        <p:spPr bwMode="auto">
          <a:xfrm>
            <a:off x="6372225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09" name="Rectangle 81"/>
          <p:cNvSpPr>
            <a:spLocks noChangeArrowheads="1"/>
          </p:cNvSpPr>
          <p:nvPr/>
        </p:nvSpPr>
        <p:spPr bwMode="auto">
          <a:xfrm>
            <a:off x="693578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0" name="Rectangle 82"/>
          <p:cNvSpPr>
            <a:spLocks noChangeArrowheads="1"/>
          </p:cNvSpPr>
          <p:nvPr/>
        </p:nvSpPr>
        <p:spPr bwMode="auto">
          <a:xfrm>
            <a:off x="7289802" y="3736977"/>
            <a:ext cx="54292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11" name="Rectangle 83"/>
          <p:cNvSpPr>
            <a:spLocks noChangeArrowheads="1"/>
          </p:cNvSpPr>
          <p:nvPr/>
        </p:nvSpPr>
        <p:spPr bwMode="auto">
          <a:xfrm>
            <a:off x="750093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2" name="Rectangle 84"/>
          <p:cNvSpPr>
            <a:spLocks noChangeArrowheads="1"/>
          </p:cNvSpPr>
          <p:nvPr/>
        </p:nvSpPr>
        <p:spPr bwMode="auto">
          <a:xfrm>
            <a:off x="7356477" y="3735390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13" name="Rectangle 85"/>
          <p:cNvSpPr>
            <a:spLocks noChangeArrowheads="1"/>
          </p:cNvSpPr>
          <p:nvPr/>
        </p:nvSpPr>
        <p:spPr bwMode="auto">
          <a:xfrm>
            <a:off x="186055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4" name="Rectangle 86"/>
          <p:cNvSpPr>
            <a:spLocks noChangeArrowheads="1"/>
          </p:cNvSpPr>
          <p:nvPr/>
        </p:nvSpPr>
        <p:spPr bwMode="auto">
          <a:xfrm>
            <a:off x="242570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5" name="Rectangle 87"/>
          <p:cNvSpPr>
            <a:spLocks noChangeArrowheads="1"/>
          </p:cNvSpPr>
          <p:nvPr/>
        </p:nvSpPr>
        <p:spPr bwMode="auto">
          <a:xfrm>
            <a:off x="298926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355441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7" name="Rectangle 89"/>
          <p:cNvSpPr>
            <a:spLocks noChangeArrowheads="1"/>
          </p:cNvSpPr>
          <p:nvPr/>
        </p:nvSpPr>
        <p:spPr bwMode="auto">
          <a:xfrm>
            <a:off x="411638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8" name="Rectangle 90"/>
          <p:cNvSpPr>
            <a:spLocks noChangeArrowheads="1"/>
          </p:cNvSpPr>
          <p:nvPr/>
        </p:nvSpPr>
        <p:spPr bwMode="auto">
          <a:xfrm>
            <a:off x="467995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19" name="Rectangle 91"/>
          <p:cNvSpPr>
            <a:spLocks noChangeArrowheads="1"/>
          </p:cNvSpPr>
          <p:nvPr/>
        </p:nvSpPr>
        <p:spPr bwMode="auto">
          <a:xfrm>
            <a:off x="524510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20" name="Rectangle 92"/>
          <p:cNvSpPr>
            <a:spLocks noChangeArrowheads="1"/>
          </p:cNvSpPr>
          <p:nvPr/>
        </p:nvSpPr>
        <p:spPr bwMode="auto">
          <a:xfrm>
            <a:off x="580866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21" name="Rectangle 93"/>
          <p:cNvSpPr>
            <a:spLocks noChangeArrowheads="1"/>
          </p:cNvSpPr>
          <p:nvPr/>
        </p:nvSpPr>
        <p:spPr bwMode="auto">
          <a:xfrm>
            <a:off x="637222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693578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23" name="Rectangle 95"/>
          <p:cNvSpPr>
            <a:spLocks noChangeArrowheads="1"/>
          </p:cNvSpPr>
          <p:nvPr/>
        </p:nvSpPr>
        <p:spPr bwMode="auto">
          <a:xfrm>
            <a:off x="750093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24" name="Rectangle 96"/>
          <p:cNvSpPr>
            <a:spLocks noChangeArrowheads="1"/>
          </p:cNvSpPr>
          <p:nvPr/>
        </p:nvSpPr>
        <p:spPr bwMode="auto">
          <a:xfrm>
            <a:off x="129857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3</a:t>
            </a:r>
            <a:endParaRPr lang="pt-BR" sz="3200">
              <a:solidFill>
                <a:srgbClr val="000000"/>
              </a:solidFill>
            </a:endParaRP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1860552" y="4302110"/>
            <a:ext cx="5972175" cy="276225"/>
            <a:chOff x="1172" y="2710"/>
            <a:chExt cx="3762" cy="174"/>
          </a:xfrm>
        </p:grpSpPr>
        <p:sp>
          <p:nvSpPr>
            <p:cNvPr id="23119" name="Rectangle 98"/>
            <p:cNvSpPr>
              <a:spLocks noChangeArrowheads="1"/>
            </p:cNvSpPr>
            <p:nvPr/>
          </p:nvSpPr>
          <p:spPr bwMode="auto">
            <a:xfrm>
              <a:off x="1172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0" name="Rectangle 99"/>
            <p:cNvSpPr>
              <a:spLocks noChangeArrowheads="1"/>
            </p:cNvSpPr>
            <p:nvPr/>
          </p:nvSpPr>
          <p:spPr bwMode="auto">
            <a:xfrm>
              <a:off x="1528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1" name="Rectangle 100"/>
            <p:cNvSpPr>
              <a:spLocks noChangeArrowheads="1"/>
            </p:cNvSpPr>
            <p:nvPr/>
          </p:nvSpPr>
          <p:spPr bwMode="auto">
            <a:xfrm>
              <a:off x="1883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2" name="Rectangle 101"/>
            <p:cNvSpPr>
              <a:spLocks noChangeArrowheads="1"/>
            </p:cNvSpPr>
            <p:nvPr/>
          </p:nvSpPr>
          <p:spPr bwMode="auto">
            <a:xfrm>
              <a:off x="2239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3" name="Rectangle 102"/>
            <p:cNvSpPr>
              <a:spLocks noChangeArrowheads="1"/>
            </p:cNvSpPr>
            <p:nvPr/>
          </p:nvSpPr>
          <p:spPr bwMode="auto">
            <a:xfrm>
              <a:off x="2593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4" name="Rectangle 103"/>
            <p:cNvSpPr>
              <a:spLocks noChangeArrowheads="1"/>
            </p:cNvSpPr>
            <p:nvPr/>
          </p:nvSpPr>
          <p:spPr bwMode="auto">
            <a:xfrm>
              <a:off x="2948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5" name="Rectangle 104"/>
            <p:cNvSpPr>
              <a:spLocks noChangeArrowheads="1"/>
            </p:cNvSpPr>
            <p:nvPr/>
          </p:nvSpPr>
          <p:spPr bwMode="auto">
            <a:xfrm>
              <a:off x="3304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6" name="Rectangle 105"/>
            <p:cNvSpPr>
              <a:spLocks noChangeArrowheads="1"/>
            </p:cNvSpPr>
            <p:nvPr/>
          </p:nvSpPr>
          <p:spPr bwMode="auto">
            <a:xfrm>
              <a:off x="3659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7" name="Rectangle 106"/>
            <p:cNvSpPr>
              <a:spLocks noChangeArrowheads="1"/>
            </p:cNvSpPr>
            <p:nvPr/>
          </p:nvSpPr>
          <p:spPr bwMode="auto">
            <a:xfrm>
              <a:off x="4014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8" name="Rectangle 107"/>
            <p:cNvSpPr>
              <a:spLocks noChangeArrowheads="1"/>
            </p:cNvSpPr>
            <p:nvPr/>
          </p:nvSpPr>
          <p:spPr bwMode="auto">
            <a:xfrm>
              <a:off x="4369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3129" name="Rectangle 108"/>
            <p:cNvSpPr>
              <a:spLocks noChangeArrowheads="1"/>
            </p:cNvSpPr>
            <p:nvPr/>
          </p:nvSpPr>
          <p:spPr bwMode="auto">
            <a:xfrm>
              <a:off x="4592" y="2711"/>
              <a:ext cx="342" cy="1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30" name="Rectangle 109"/>
            <p:cNvSpPr>
              <a:spLocks noChangeArrowheads="1"/>
            </p:cNvSpPr>
            <p:nvPr/>
          </p:nvSpPr>
          <p:spPr bwMode="auto">
            <a:xfrm>
              <a:off x="4725" y="2710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</p:grpSp>
      <p:sp>
        <p:nvSpPr>
          <p:cNvPr id="22626" name="Rectangle 110"/>
          <p:cNvSpPr>
            <a:spLocks noChangeArrowheads="1"/>
          </p:cNvSpPr>
          <p:nvPr/>
        </p:nvSpPr>
        <p:spPr bwMode="auto">
          <a:xfrm>
            <a:off x="7356477" y="4302126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27" name="Rectangle 111"/>
          <p:cNvSpPr>
            <a:spLocks noChangeArrowheads="1"/>
          </p:cNvSpPr>
          <p:nvPr/>
        </p:nvSpPr>
        <p:spPr bwMode="auto">
          <a:xfrm>
            <a:off x="2828925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28" name="Rectangle 112"/>
          <p:cNvSpPr>
            <a:spLocks noChangeArrowheads="1"/>
          </p:cNvSpPr>
          <p:nvPr/>
        </p:nvSpPr>
        <p:spPr bwMode="auto">
          <a:xfrm>
            <a:off x="3392488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29" name="Rectangle 113"/>
          <p:cNvSpPr>
            <a:spLocks noChangeArrowheads="1"/>
          </p:cNvSpPr>
          <p:nvPr/>
        </p:nvSpPr>
        <p:spPr bwMode="auto">
          <a:xfrm>
            <a:off x="39560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30" name="Rectangle 114"/>
          <p:cNvSpPr>
            <a:spLocks noChangeArrowheads="1"/>
          </p:cNvSpPr>
          <p:nvPr/>
        </p:nvSpPr>
        <p:spPr bwMode="auto">
          <a:xfrm>
            <a:off x="4519613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31" name="Rectangle 115"/>
          <p:cNvSpPr>
            <a:spLocks noChangeArrowheads="1"/>
          </p:cNvSpPr>
          <p:nvPr/>
        </p:nvSpPr>
        <p:spPr bwMode="auto">
          <a:xfrm>
            <a:off x="5648328" y="45910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32" name="Rectangle 116"/>
          <p:cNvSpPr>
            <a:spLocks noChangeArrowheads="1"/>
          </p:cNvSpPr>
          <p:nvPr/>
        </p:nvSpPr>
        <p:spPr bwMode="auto">
          <a:xfrm>
            <a:off x="6211888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33" name="Rectangle 117"/>
          <p:cNvSpPr>
            <a:spLocks noChangeArrowheads="1"/>
          </p:cNvSpPr>
          <p:nvPr/>
        </p:nvSpPr>
        <p:spPr bwMode="auto">
          <a:xfrm>
            <a:off x="67754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34" name="Rectangle 118"/>
          <p:cNvSpPr>
            <a:spLocks noChangeArrowheads="1"/>
          </p:cNvSpPr>
          <p:nvPr/>
        </p:nvSpPr>
        <p:spPr bwMode="auto">
          <a:xfrm>
            <a:off x="7339015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35" name="Rectangle 119"/>
          <p:cNvSpPr>
            <a:spLocks noChangeArrowheads="1"/>
          </p:cNvSpPr>
          <p:nvPr/>
        </p:nvSpPr>
        <p:spPr bwMode="auto">
          <a:xfrm>
            <a:off x="1298575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4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36" name="Rectangle 120"/>
          <p:cNvSpPr>
            <a:spLocks noChangeArrowheads="1"/>
          </p:cNvSpPr>
          <p:nvPr/>
        </p:nvSpPr>
        <p:spPr bwMode="auto">
          <a:xfrm>
            <a:off x="7356477" y="4868865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2637" name="Rectangle 121"/>
          <p:cNvSpPr>
            <a:spLocks noChangeArrowheads="1"/>
          </p:cNvSpPr>
          <p:nvPr/>
        </p:nvSpPr>
        <p:spPr bwMode="auto">
          <a:xfrm>
            <a:off x="1298575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5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38" name="Rectangle 122"/>
          <p:cNvSpPr>
            <a:spLocks noChangeArrowheads="1"/>
          </p:cNvSpPr>
          <p:nvPr/>
        </p:nvSpPr>
        <p:spPr bwMode="auto">
          <a:xfrm>
            <a:off x="7356477" y="543560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grpSp>
        <p:nvGrpSpPr>
          <p:cNvPr id="22639" name="Group 123"/>
          <p:cNvGrpSpPr>
            <a:grpSpLocks/>
          </p:cNvGrpSpPr>
          <p:nvPr/>
        </p:nvGrpSpPr>
        <p:grpSpPr bwMode="auto">
          <a:xfrm>
            <a:off x="1066804" y="2286000"/>
            <a:ext cx="6792913" cy="3436938"/>
            <a:chOff x="714" y="1440"/>
            <a:chExt cx="4279" cy="2165"/>
          </a:xfrm>
        </p:grpSpPr>
        <p:sp>
          <p:nvSpPr>
            <p:cNvPr id="22643" name="Rectangle 124"/>
            <p:cNvSpPr>
              <a:spLocks noChangeArrowheads="1"/>
            </p:cNvSpPr>
            <p:nvPr/>
          </p:nvSpPr>
          <p:spPr bwMode="auto">
            <a:xfrm>
              <a:off x="1086" y="2341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44" name="Rectangle 125"/>
            <p:cNvSpPr>
              <a:spLocks noChangeArrowheads="1"/>
            </p:cNvSpPr>
            <p:nvPr/>
          </p:nvSpPr>
          <p:spPr bwMode="auto">
            <a:xfrm>
              <a:off x="1442" y="2341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45" name="Rectangle 126"/>
            <p:cNvSpPr>
              <a:spLocks noChangeArrowheads="1"/>
            </p:cNvSpPr>
            <p:nvPr/>
          </p:nvSpPr>
          <p:spPr bwMode="auto">
            <a:xfrm>
              <a:off x="179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46" name="Rectangle 127"/>
            <p:cNvSpPr>
              <a:spLocks noChangeArrowheads="1"/>
            </p:cNvSpPr>
            <p:nvPr/>
          </p:nvSpPr>
          <p:spPr bwMode="auto">
            <a:xfrm>
              <a:off x="2148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47" name="Rectangle 128"/>
            <p:cNvSpPr>
              <a:spLocks noChangeArrowheads="1"/>
            </p:cNvSpPr>
            <p:nvPr/>
          </p:nvSpPr>
          <p:spPr bwMode="auto">
            <a:xfrm>
              <a:off x="250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48" name="Rectangle 129"/>
            <p:cNvSpPr>
              <a:spLocks noChangeArrowheads="1"/>
            </p:cNvSpPr>
            <p:nvPr/>
          </p:nvSpPr>
          <p:spPr bwMode="auto">
            <a:xfrm>
              <a:off x="2859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49" name="Rectangle 130"/>
            <p:cNvSpPr>
              <a:spLocks noChangeArrowheads="1"/>
            </p:cNvSpPr>
            <p:nvPr/>
          </p:nvSpPr>
          <p:spPr bwMode="auto">
            <a:xfrm>
              <a:off x="3217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0" name="Rectangle 131"/>
            <p:cNvSpPr>
              <a:spLocks noChangeArrowheads="1"/>
            </p:cNvSpPr>
            <p:nvPr/>
          </p:nvSpPr>
          <p:spPr bwMode="auto">
            <a:xfrm>
              <a:off x="3569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1" name="Rectangle 132"/>
            <p:cNvSpPr>
              <a:spLocks noChangeArrowheads="1"/>
            </p:cNvSpPr>
            <p:nvPr/>
          </p:nvSpPr>
          <p:spPr bwMode="auto">
            <a:xfrm>
              <a:off x="3925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2" name="Rectangle 133"/>
            <p:cNvSpPr>
              <a:spLocks noChangeArrowheads="1"/>
            </p:cNvSpPr>
            <p:nvPr/>
          </p:nvSpPr>
          <p:spPr bwMode="auto">
            <a:xfrm>
              <a:off x="4280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3" name="Rectangle 134"/>
            <p:cNvSpPr>
              <a:spLocks noChangeArrowheads="1"/>
            </p:cNvSpPr>
            <p:nvPr/>
          </p:nvSpPr>
          <p:spPr bwMode="auto">
            <a:xfrm>
              <a:off x="4634" y="2341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4" name="Rectangle 135"/>
            <p:cNvSpPr>
              <a:spLocks noChangeArrowheads="1"/>
            </p:cNvSpPr>
            <p:nvPr/>
          </p:nvSpPr>
          <p:spPr bwMode="auto">
            <a:xfrm>
              <a:off x="1424" y="144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5" name="Rectangle 136"/>
            <p:cNvSpPr>
              <a:spLocks noChangeArrowheads="1"/>
            </p:cNvSpPr>
            <p:nvPr/>
          </p:nvSpPr>
          <p:spPr bwMode="auto">
            <a:xfrm>
              <a:off x="1424" y="144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6" name="Rectangle 137"/>
            <p:cNvSpPr>
              <a:spLocks noChangeArrowheads="1"/>
            </p:cNvSpPr>
            <p:nvPr/>
          </p:nvSpPr>
          <p:spPr bwMode="auto">
            <a:xfrm>
              <a:off x="3200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7" name="Rectangle 138"/>
            <p:cNvSpPr>
              <a:spLocks noChangeArrowheads="1"/>
            </p:cNvSpPr>
            <p:nvPr/>
          </p:nvSpPr>
          <p:spPr bwMode="auto">
            <a:xfrm>
              <a:off x="4976" y="144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8" name="Rectangle 139"/>
            <p:cNvSpPr>
              <a:spLocks noChangeArrowheads="1"/>
            </p:cNvSpPr>
            <p:nvPr/>
          </p:nvSpPr>
          <p:spPr bwMode="auto">
            <a:xfrm>
              <a:off x="4976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59" name="Rectangle 140"/>
            <p:cNvSpPr>
              <a:spLocks noChangeArrowheads="1"/>
            </p:cNvSpPr>
            <p:nvPr/>
          </p:nvSpPr>
          <p:spPr bwMode="auto">
            <a:xfrm>
              <a:off x="1069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0" name="Rectangle 141"/>
            <p:cNvSpPr>
              <a:spLocks noChangeArrowheads="1"/>
            </p:cNvSpPr>
            <p:nvPr/>
          </p:nvSpPr>
          <p:spPr bwMode="auto">
            <a:xfrm>
              <a:off x="1424" y="1622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1" name="Rectangle 142"/>
            <p:cNvSpPr>
              <a:spLocks noChangeArrowheads="1"/>
            </p:cNvSpPr>
            <p:nvPr/>
          </p:nvSpPr>
          <p:spPr bwMode="auto">
            <a:xfrm>
              <a:off x="1782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2" name="Rectangle 143"/>
            <p:cNvSpPr>
              <a:spLocks noChangeArrowheads="1"/>
            </p:cNvSpPr>
            <p:nvPr/>
          </p:nvSpPr>
          <p:spPr bwMode="auto">
            <a:xfrm>
              <a:off x="2137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3" name="Rectangle 144"/>
            <p:cNvSpPr>
              <a:spLocks noChangeArrowheads="1"/>
            </p:cNvSpPr>
            <p:nvPr/>
          </p:nvSpPr>
          <p:spPr bwMode="auto">
            <a:xfrm>
              <a:off x="2492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4" name="Rectangle 145"/>
            <p:cNvSpPr>
              <a:spLocks noChangeArrowheads="1"/>
            </p:cNvSpPr>
            <p:nvPr/>
          </p:nvSpPr>
          <p:spPr bwMode="auto">
            <a:xfrm>
              <a:off x="2847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5" name="Rectangle 146"/>
            <p:cNvSpPr>
              <a:spLocks noChangeArrowheads="1"/>
            </p:cNvSpPr>
            <p:nvPr/>
          </p:nvSpPr>
          <p:spPr bwMode="auto">
            <a:xfrm>
              <a:off x="3200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6" name="Rectangle 147"/>
            <p:cNvSpPr>
              <a:spLocks noChangeArrowheads="1"/>
            </p:cNvSpPr>
            <p:nvPr/>
          </p:nvSpPr>
          <p:spPr bwMode="auto">
            <a:xfrm>
              <a:off x="355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7" name="Rectangle 148"/>
            <p:cNvSpPr>
              <a:spLocks noChangeArrowheads="1"/>
            </p:cNvSpPr>
            <p:nvPr/>
          </p:nvSpPr>
          <p:spPr bwMode="auto">
            <a:xfrm>
              <a:off x="3913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8" name="Rectangle 149"/>
            <p:cNvSpPr>
              <a:spLocks noChangeArrowheads="1"/>
            </p:cNvSpPr>
            <p:nvPr/>
          </p:nvSpPr>
          <p:spPr bwMode="auto">
            <a:xfrm>
              <a:off x="426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69" name="Rectangle 150"/>
            <p:cNvSpPr>
              <a:spLocks noChangeArrowheads="1"/>
            </p:cNvSpPr>
            <p:nvPr/>
          </p:nvSpPr>
          <p:spPr bwMode="auto">
            <a:xfrm>
              <a:off x="4623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0" name="Rectangle 151"/>
            <p:cNvSpPr>
              <a:spLocks noChangeArrowheads="1"/>
            </p:cNvSpPr>
            <p:nvPr/>
          </p:nvSpPr>
          <p:spPr bwMode="auto">
            <a:xfrm>
              <a:off x="4976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1" name="Rectangle 152"/>
            <p:cNvSpPr>
              <a:spLocks noChangeArrowheads="1"/>
            </p:cNvSpPr>
            <p:nvPr/>
          </p:nvSpPr>
          <p:spPr bwMode="auto">
            <a:xfrm>
              <a:off x="1069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2" name="Rectangle 153"/>
            <p:cNvSpPr>
              <a:spLocks noChangeArrowheads="1"/>
            </p:cNvSpPr>
            <p:nvPr/>
          </p:nvSpPr>
          <p:spPr bwMode="auto">
            <a:xfrm>
              <a:off x="1424" y="1803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3" name="Rectangle 154"/>
            <p:cNvSpPr>
              <a:spLocks noChangeArrowheads="1"/>
            </p:cNvSpPr>
            <p:nvPr/>
          </p:nvSpPr>
          <p:spPr bwMode="auto">
            <a:xfrm>
              <a:off x="178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4" name="Rectangle 155"/>
            <p:cNvSpPr>
              <a:spLocks noChangeArrowheads="1"/>
            </p:cNvSpPr>
            <p:nvPr/>
          </p:nvSpPr>
          <p:spPr bwMode="auto">
            <a:xfrm>
              <a:off x="1782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5" name="Rectangle 156"/>
            <p:cNvSpPr>
              <a:spLocks noChangeArrowheads="1"/>
            </p:cNvSpPr>
            <p:nvPr/>
          </p:nvSpPr>
          <p:spPr bwMode="auto">
            <a:xfrm>
              <a:off x="2137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6" name="Rectangle 157"/>
            <p:cNvSpPr>
              <a:spLocks noChangeArrowheads="1"/>
            </p:cNvSpPr>
            <p:nvPr/>
          </p:nvSpPr>
          <p:spPr bwMode="auto">
            <a:xfrm>
              <a:off x="2137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7" name="Rectangle 158"/>
            <p:cNvSpPr>
              <a:spLocks noChangeArrowheads="1"/>
            </p:cNvSpPr>
            <p:nvPr/>
          </p:nvSpPr>
          <p:spPr bwMode="auto">
            <a:xfrm>
              <a:off x="249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8" name="Rectangle 159"/>
            <p:cNvSpPr>
              <a:spLocks noChangeArrowheads="1"/>
            </p:cNvSpPr>
            <p:nvPr/>
          </p:nvSpPr>
          <p:spPr bwMode="auto">
            <a:xfrm>
              <a:off x="2492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79" name="Rectangle 160"/>
            <p:cNvSpPr>
              <a:spLocks noChangeArrowheads="1"/>
            </p:cNvSpPr>
            <p:nvPr/>
          </p:nvSpPr>
          <p:spPr bwMode="auto">
            <a:xfrm>
              <a:off x="2847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0" name="Rectangle 161"/>
            <p:cNvSpPr>
              <a:spLocks noChangeArrowheads="1"/>
            </p:cNvSpPr>
            <p:nvPr/>
          </p:nvSpPr>
          <p:spPr bwMode="auto">
            <a:xfrm>
              <a:off x="2847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1" name="Rectangle 162"/>
            <p:cNvSpPr>
              <a:spLocks noChangeArrowheads="1"/>
            </p:cNvSpPr>
            <p:nvPr/>
          </p:nvSpPr>
          <p:spPr bwMode="auto">
            <a:xfrm>
              <a:off x="3200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2" name="Rectangle 163"/>
            <p:cNvSpPr>
              <a:spLocks noChangeArrowheads="1"/>
            </p:cNvSpPr>
            <p:nvPr/>
          </p:nvSpPr>
          <p:spPr bwMode="auto">
            <a:xfrm>
              <a:off x="3558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3" name="Rectangle 164"/>
            <p:cNvSpPr>
              <a:spLocks noChangeArrowheads="1"/>
            </p:cNvSpPr>
            <p:nvPr/>
          </p:nvSpPr>
          <p:spPr bwMode="auto">
            <a:xfrm>
              <a:off x="355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4" name="Rectangle 165"/>
            <p:cNvSpPr>
              <a:spLocks noChangeArrowheads="1"/>
            </p:cNvSpPr>
            <p:nvPr/>
          </p:nvSpPr>
          <p:spPr bwMode="auto">
            <a:xfrm>
              <a:off x="3913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5" name="Rectangle 166"/>
            <p:cNvSpPr>
              <a:spLocks noChangeArrowheads="1"/>
            </p:cNvSpPr>
            <p:nvPr/>
          </p:nvSpPr>
          <p:spPr bwMode="auto">
            <a:xfrm>
              <a:off x="3913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6" name="Rectangle 167"/>
            <p:cNvSpPr>
              <a:spLocks noChangeArrowheads="1"/>
            </p:cNvSpPr>
            <p:nvPr/>
          </p:nvSpPr>
          <p:spPr bwMode="auto">
            <a:xfrm>
              <a:off x="4268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7" name="Rectangle 168"/>
            <p:cNvSpPr>
              <a:spLocks noChangeArrowheads="1"/>
            </p:cNvSpPr>
            <p:nvPr/>
          </p:nvSpPr>
          <p:spPr bwMode="auto">
            <a:xfrm>
              <a:off x="426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8" name="Rectangle 169"/>
            <p:cNvSpPr>
              <a:spLocks noChangeArrowheads="1"/>
            </p:cNvSpPr>
            <p:nvPr/>
          </p:nvSpPr>
          <p:spPr bwMode="auto">
            <a:xfrm>
              <a:off x="4623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89" name="Rectangle 170"/>
            <p:cNvSpPr>
              <a:spLocks noChangeArrowheads="1"/>
            </p:cNvSpPr>
            <p:nvPr/>
          </p:nvSpPr>
          <p:spPr bwMode="auto">
            <a:xfrm>
              <a:off x="4623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0" name="Rectangle 171"/>
            <p:cNvSpPr>
              <a:spLocks noChangeArrowheads="1"/>
            </p:cNvSpPr>
            <p:nvPr/>
          </p:nvSpPr>
          <p:spPr bwMode="auto">
            <a:xfrm>
              <a:off x="4976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1" name="Rectangle 172"/>
            <p:cNvSpPr>
              <a:spLocks noChangeArrowheads="1"/>
            </p:cNvSpPr>
            <p:nvPr/>
          </p:nvSpPr>
          <p:spPr bwMode="auto">
            <a:xfrm>
              <a:off x="1086" y="1985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2" name="Rectangle 173"/>
            <p:cNvSpPr>
              <a:spLocks noChangeArrowheads="1"/>
            </p:cNvSpPr>
            <p:nvPr/>
          </p:nvSpPr>
          <p:spPr bwMode="auto">
            <a:xfrm>
              <a:off x="1442" y="1985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3" name="Rectangle 174"/>
            <p:cNvSpPr>
              <a:spLocks noChangeArrowheads="1"/>
            </p:cNvSpPr>
            <p:nvPr/>
          </p:nvSpPr>
          <p:spPr bwMode="auto">
            <a:xfrm>
              <a:off x="179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4" name="Rectangle 175"/>
            <p:cNvSpPr>
              <a:spLocks noChangeArrowheads="1"/>
            </p:cNvSpPr>
            <p:nvPr/>
          </p:nvSpPr>
          <p:spPr bwMode="auto">
            <a:xfrm>
              <a:off x="2148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5" name="Rectangle 176"/>
            <p:cNvSpPr>
              <a:spLocks noChangeArrowheads="1"/>
            </p:cNvSpPr>
            <p:nvPr/>
          </p:nvSpPr>
          <p:spPr bwMode="auto">
            <a:xfrm>
              <a:off x="250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6" name="Rectangle 177"/>
            <p:cNvSpPr>
              <a:spLocks noChangeArrowheads="1"/>
            </p:cNvSpPr>
            <p:nvPr/>
          </p:nvSpPr>
          <p:spPr bwMode="auto">
            <a:xfrm>
              <a:off x="2859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7" name="Rectangle 178"/>
            <p:cNvSpPr>
              <a:spLocks noChangeArrowheads="1"/>
            </p:cNvSpPr>
            <p:nvPr/>
          </p:nvSpPr>
          <p:spPr bwMode="auto">
            <a:xfrm>
              <a:off x="3217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8" name="Rectangle 179"/>
            <p:cNvSpPr>
              <a:spLocks noChangeArrowheads="1"/>
            </p:cNvSpPr>
            <p:nvPr/>
          </p:nvSpPr>
          <p:spPr bwMode="auto">
            <a:xfrm>
              <a:off x="3569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699" name="Rectangle 180"/>
            <p:cNvSpPr>
              <a:spLocks noChangeArrowheads="1"/>
            </p:cNvSpPr>
            <p:nvPr/>
          </p:nvSpPr>
          <p:spPr bwMode="auto">
            <a:xfrm>
              <a:off x="3925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0" name="Rectangle 181"/>
            <p:cNvSpPr>
              <a:spLocks noChangeArrowheads="1"/>
            </p:cNvSpPr>
            <p:nvPr/>
          </p:nvSpPr>
          <p:spPr bwMode="auto">
            <a:xfrm>
              <a:off x="4280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1" name="Rectangle 182"/>
            <p:cNvSpPr>
              <a:spLocks noChangeArrowheads="1"/>
            </p:cNvSpPr>
            <p:nvPr/>
          </p:nvSpPr>
          <p:spPr bwMode="auto">
            <a:xfrm>
              <a:off x="4634" y="1985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2" name="Rectangle 183"/>
            <p:cNvSpPr>
              <a:spLocks noChangeArrowheads="1"/>
            </p:cNvSpPr>
            <p:nvPr/>
          </p:nvSpPr>
          <p:spPr bwMode="auto">
            <a:xfrm>
              <a:off x="1069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3" name="Rectangle 184"/>
            <p:cNvSpPr>
              <a:spLocks noChangeArrowheads="1"/>
            </p:cNvSpPr>
            <p:nvPr/>
          </p:nvSpPr>
          <p:spPr bwMode="auto">
            <a:xfrm>
              <a:off x="1424" y="216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4" name="Rectangle 185"/>
            <p:cNvSpPr>
              <a:spLocks noChangeArrowheads="1"/>
            </p:cNvSpPr>
            <p:nvPr/>
          </p:nvSpPr>
          <p:spPr bwMode="auto">
            <a:xfrm>
              <a:off x="1782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5" name="Rectangle 186"/>
            <p:cNvSpPr>
              <a:spLocks noChangeArrowheads="1"/>
            </p:cNvSpPr>
            <p:nvPr/>
          </p:nvSpPr>
          <p:spPr bwMode="auto">
            <a:xfrm>
              <a:off x="2137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6" name="Rectangle 187"/>
            <p:cNvSpPr>
              <a:spLocks noChangeArrowheads="1"/>
            </p:cNvSpPr>
            <p:nvPr/>
          </p:nvSpPr>
          <p:spPr bwMode="auto">
            <a:xfrm>
              <a:off x="2492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7" name="Rectangle 188"/>
            <p:cNvSpPr>
              <a:spLocks noChangeArrowheads="1"/>
            </p:cNvSpPr>
            <p:nvPr/>
          </p:nvSpPr>
          <p:spPr bwMode="auto">
            <a:xfrm>
              <a:off x="2847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8" name="Rectangle 189"/>
            <p:cNvSpPr>
              <a:spLocks noChangeArrowheads="1"/>
            </p:cNvSpPr>
            <p:nvPr/>
          </p:nvSpPr>
          <p:spPr bwMode="auto">
            <a:xfrm>
              <a:off x="3200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09" name="Rectangle 190"/>
            <p:cNvSpPr>
              <a:spLocks noChangeArrowheads="1"/>
            </p:cNvSpPr>
            <p:nvPr/>
          </p:nvSpPr>
          <p:spPr bwMode="auto">
            <a:xfrm>
              <a:off x="355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0" name="Rectangle 191"/>
            <p:cNvSpPr>
              <a:spLocks noChangeArrowheads="1"/>
            </p:cNvSpPr>
            <p:nvPr/>
          </p:nvSpPr>
          <p:spPr bwMode="auto">
            <a:xfrm>
              <a:off x="3913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1" name="Rectangle 192"/>
            <p:cNvSpPr>
              <a:spLocks noChangeArrowheads="1"/>
            </p:cNvSpPr>
            <p:nvPr/>
          </p:nvSpPr>
          <p:spPr bwMode="auto">
            <a:xfrm>
              <a:off x="426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2" name="Rectangle 193"/>
            <p:cNvSpPr>
              <a:spLocks noChangeArrowheads="1"/>
            </p:cNvSpPr>
            <p:nvPr/>
          </p:nvSpPr>
          <p:spPr bwMode="auto">
            <a:xfrm>
              <a:off x="4623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3" name="Rectangle 194"/>
            <p:cNvSpPr>
              <a:spLocks noChangeArrowheads="1"/>
            </p:cNvSpPr>
            <p:nvPr/>
          </p:nvSpPr>
          <p:spPr bwMode="auto">
            <a:xfrm>
              <a:off x="4976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4" name="Rectangle 195"/>
            <p:cNvSpPr>
              <a:spLocks noChangeArrowheads="1"/>
            </p:cNvSpPr>
            <p:nvPr/>
          </p:nvSpPr>
          <p:spPr bwMode="auto">
            <a:xfrm>
              <a:off x="1069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5" name="Rectangle 196"/>
            <p:cNvSpPr>
              <a:spLocks noChangeArrowheads="1"/>
            </p:cNvSpPr>
            <p:nvPr/>
          </p:nvSpPr>
          <p:spPr bwMode="auto">
            <a:xfrm>
              <a:off x="1424" y="2517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6" name="Rectangle 197"/>
            <p:cNvSpPr>
              <a:spLocks noChangeArrowheads="1"/>
            </p:cNvSpPr>
            <p:nvPr/>
          </p:nvSpPr>
          <p:spPr bwMode="auto">
            <a:xfrm>
              <a:off x="178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7" name="Rectangle 198"/>
            <p:cNvSpPr>
              <a:spLocks noChangeArrowheads="1"/>
            </p:cNvSpPr>
            <p:nvPr/>
          </p:nvSpPr>
          <p:spPr bwMode="auto">
            <a:xfrm>
              <a:off x="1782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8" name="Rectangle 199"/>
            <p:cNvSpPr>
              <a:spLocks noChangeArrowheads="1"/>
            </p:cNvSpPr>
            <p:nvPr/>
          </p:nvSpPr>
          <p:spPr bwMode="auto">
            <a:xfrm>
              <a:off x="2137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19" name="Rectangle 200"/>
            <p:cNvSpPr>
              <a:spLocks noChangeArrowheads="1"/>
            </p:cNvSpPr>
            <p:nvPr/>
          </p:nvSpPr>
          <p:spPr bwMode="auto">
            <a:xfrm>
              <a:off x="2137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0" name="Rectangle 201"/>
            <p:cNvSpPr>
              <a:spLocks noChangeArrowheads="1"/>
            </p:cNvSpPr>
            <p:nvPr/>
          </p:nvSpPr>
          <p:spPr bwMode="auto">
            <a:xfrm>
              <a:off x="249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1" name="Rectangle 202"/>
            <p:cNvSpPr>
              <a:spLocks noChangeArrowheads="1"/>
            </p:cNvSpPr>
            <p:nvPr/>
          </p:nvSpPr>
          <p:spPr bwMode="auto">
            <a:xfrm>
              <a:off x="2492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2" name="Rectangle 203"/>
            <p:cNvSpPr>
              <a:spLocks noChangeArrowheads="1"/>
            </p:cNvSpPr>
            <p:nvPr/>
          </p:nvSpPr>
          <p:spPr bwMode="auto">
            <a:xfrm>
              <a:off x="2847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3" name="Rectangle 204"/>
            <p:cNvSpPr>
              <a:spLocks noChangeArrowheads="1"/>
            </p:cNvSpPr>
            <p:nvPr/>
          </p:nvSpPr>
          <p:spPr bwMode="auto">
            <a:xfrm>
              <a:off x="2847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4" name="Rectangle 205"/>
            <p:cNvSpPr>
              <a:spLocks noChangeArrowheads="1"/>
            </p:cNvSpPr>
            <p:nvPr/>
          </p:nvSpPr>
          <p:spPr bwMode="auto">
            <a:xfrm>
              <a:off x="3200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5" name="Rectangle 206"/>
            <p:cNvSpPr>
              <a:spLocks noChangeArrowheads="1"/>
            </p:cNvSpPr>
            <p:nvPr/>
          </p:nvSpPr>
          <p:spPr bwMode="auto">
            <a:xfrm>
              <a:off x="3558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6" name="Rectangle 207"/>
            <p:cNvSpPr>
              <a:spLocks noChangeArrowheads="1"/>
            </p:cNvSpPr>
            <p:nvPr/>
          </p:nvSpPr>
          <p:spPr bwMode="auto">
            <a:xfrm>
              <a:off x="355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7" name="Rectangle 208"/>
            <p:cNvSpPr>
              <a:spLocks noChangeArrowheads="1"/>
            </p:cNvSpPr>
            <p:nvPr/>
          </p:nvSpPr>
          <p:spPr bwMode="auto">
            <a:xfrm>
              <a:off x="3913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8" name="Rectangle 209"/>
            <p:cNvSpPr>
              <a:spLocks noChangeArrowheads="1"/>
            </p:cNvSpPr>
            <p:nvPr/>
          </p:nvSpPr>
          <p:spPr bwMode="auto">
            <a:xfrm>
              <a:off x="3913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29" name="Rectangle 210"/>
            <p:cNvSpPr>
              <a:spLocks noChangeArrowheads="1"/>
            </p:cNvSpPr>
            <p:nvPr/>
          </p:nvSpPr>
          <p:spPr bwMode="auto">
            <a:xfrm>
              <a:off x="4268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0" name="Rectangle 211"/>
            <p:cNvSpPr>
              <a:spLocks noChangeArrowheads="1"/>
            </p:cNvSpPr>
            <p:nvPr/>
          </p:nvSpPr>
          <p:spPr bwMode="auto">
            <a:xfrm>
              <a:off x="426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1" name="Rectangle 212"/>
            <p:cNvSpPr>
              <a:spLocks noChangeArrowheads="1"/>
            </p:cNvSpPr>
            <p:nvPr/>
          </p:nvSpPr>
          <p:spPr bwMode="auto">
            <a:xfrm>
              <a:off x="4623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2" name="Rectangle 213"/>
            <p:cNvSpPr>
              <a:spLocks noChangeArrowheads="1"/>
            </p:cNvSpPr>
            <p:nvPr/>
          </p:nvSpPr>
          <p:spPr bwMode="auto">
            <a:xfrm>
              <a:off x="4623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3" name="Rectangle 214"/>
            <p:cNvSpPr>
              <a:spLocks noChangeArrowheads="1"/>
            </p:cNvSpPr>
            <p:nvPr/>
          </p:nvSpPr>
          <p:spPr bwMode="auto">
            <a:xfrm>
              <a:off x="4976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4" name="Rectangle 215"/>
            <p:cNvSpPr>
              <a:spLocks noChangeArrowheads="1"/>
            </p:cNvSpPr>
            <p:nvPr/>
          </p:nvSpPr>
          <p:spPr bwMode="auto">
            <a:xfrm>
              <a:off x="1069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5" name="Rectangle 216"/>
            <p:cNvSpPr>
              <a:spLocks noChangeArrowheads="1"/>
            </p:cNvSpPr>
            <p:nvPr/>
          </p:nvSpPr>
          <p:spPr bwMode="auto">
            <a:xfrm>
              <a:off x="1424" y="2699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6" name="Rectangle 217"/>
            <p:cNvSpPr>
              <a:spLocks noChangeArrowheads="1"/>
            </p:cNvSpPr>
            <p:nvPr/>
          </p:nvSpPr>
          <p:spPr bwMode="auto">
            <a:xfrm>
              <a:off x="178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7" name="Rectangle 218"/>
            <p:cNvSpPr>
              <a:spLocks noChangeArrowheads="1"/>
            </p:cNvSpPr>
            <p:nvPr/>
          </p:nvSpPr>
          <p:spPr bwMode="auto">
            <a:xfrm>
              <a:off x="2137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8" name="Rectangle 219"/>
            <p:cNvSpPr>
              <a:spLocks noChangeArrowheads="1"/>
            </p:cNvSpPr>
            <p:nvPr/>
          </p:nvSpPr>
          <p:spPr bwMode="auto">
            <a:xfrm>
              <a:off x="249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39" name="Rectangle 220"/>
            <p:cNvSpPr>
              <a:spLocks noChangeArrowheads="1"/>
            </p:cNvSpPr>
            <p:nvPr/>
          </p:nvSpPr>
          <p:spPr bwMode="auto">
            <a:xfrm>
              <a:off x="2847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0" name="Rectangle 221"/>
            <p:cNvSpPr>
              <a:spLocks noChangeArrowheads="1"/>
            </p:cNvSpPr>
            <p:nvPr/>
          </p:nvSpPr>
          <p:spPr bwMode="auto">
            <a:xfrm>
              <a:off x="3200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1" name="Rectangle 222"/>
            <p:cNvSpPr>
              <a:spLocks noChangeArrowheads="1"/>
            </p:cNvSpPr>
            <p:nvPr/>
          </p:nvSpPr>
          <p:spPr bwMode="auto">
            <a:xfrm>
              <a:off x="3558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2" name="Rectangle 223"/>
            <p:cNvSpPr>
              <a:spLocks noChangeArrowheads="1"/>
            </p:cNvSpPr>
            <p:nvPr/>
          </p:nvSpPr>
          <p:spPr bwMode="auto">
            <a:xfrm>
              <a:off x="3913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3" name="Rectangle 224"/>
            <p:cNvSpPr>
              <a:spLocks noChangeArrowheads="1"/>
            </p:cNvSpPr>
            <p:nvPr/>
          </p:nvSpPr>
          <p:spPr bwMode="auto">
            <a:xfrm>
              <a:off x="4268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4" name="Rectangle 225"/>
            <p:cNvSpPr>
              <a:spLocks noChangeArrowheads="1"/>
            </p:cNvSpPr>
            <p:nvPr/>
          </p:nvSpPr>
          <p:spPr bwMode="auto">
            <a:xfrm>
              <a:off x="4623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5" name="Rectangle 226"/>
            <p:cNvSpPr>
              <a:spLocks noChangeArrowheads="1"/>
            </p:cNvSpPr>
            <p:nvPr/>
          </p:nvSpPr>
          <p:spPr bwMode="auto">
            <a:xfrm>
              <a:off x="4976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6" name="Rectangle 227"/>
            <p:cNvSpPr>
              <a:spLocks noChangeArrowheads="1"/>
            </p:cNvSpPr>
            <p:nvPr/>
          </p:nvSpPr>
          <p:spPr bwMode="auto">
            <a:xfrm>
              <a:off x="1069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7" name="Rectangle 228"/>
            <p:cNvSpPr>
              <a:spLocks noChangeArrowheads="1"/>
            </p:cNvSpPr>
            <p:nvPr/>
          </p:nvSpPr>
          <p:spPr bwMode="auto">
            <a:xfrm>
              <a:off x="1424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8" name="Rectangle 229"/>
            <p:cNvSpPr>
              <a:spLocks noChangeArrowheads="1"/>
            </p:cNvSpPr>
            <p:nvPr/>
          </p:nvSpPr>
          <p:spPr bwMode="auto">
            <a:xfrm>
              <a:off x="1782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49" name="Rectangle 230"/>
            <p:cNvSpPr>
              <a:spLocks noChangeArrowheads="1"/>
            </p:cNvSpPr>
            <p:nvPr/>
          </p:nvSpPr>
          <p:spPr bwMode="auto">
            <a:xfrm>
              <a:off x="2137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0" name="Rectangle 231"/>
            <p:cNvSpPr>
              <a:spLocks noChangeArrowheads="1"/>
            </p:cNvSpPr>
            <p:nvPr/>
          </p:nvSpPr>
          <p:spPr bwMode="auto">
            <a:xfrm>
              <a:off x="2492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1" name="Rectangle 232"/>
            <p:cNvSpPr>
              <a:spLocks noChangeArrowheads="1"/>
            </p:cNvSpPr>
            <p:nvPr/>
          </p:nvSpPr>
          <p:spPr bwMode="auto">
            <a:xfrm>
              <a:off x="2847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2" name="Rectangle 233"/>
            <p:cNvSpPr>
              <a:spLocks noChangeArrowheads="1"/>
            </p:cNvSpPr>
            <p:nvPr/>
          </p:nvSpPr>
          <p:spPr bwMode="auto">
            <a:xfrm>
              <a:off x="3200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3" name="Rectangle 234"/>
            <p:cNvSpPr>
              <a:spLocks noChangeArrowheads="1"/>
            </p:cNvSpPr>
            <p:nvPr/>
          </p:nvSpPr>
          <p:spPr bwMode="auto">
            <a:xfrm>
              <a:off x="355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4" name="Rectangle 235"/>
            <p:cNvSpPr>
              <a:spLocks noChangeArrowheads="1"/>
            </p:cNvSpPr>
            <p:nvPr/>
          </p:nvSpPr>
          <p:spPr bwMode="auto">
            <a:xfrm>
              <a:off x="3913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5" name="Rectangle 236"/>
            <p:cNvSpPr>
              <a:spLocks noChangeArrowheads="1"/>
            </p:cNvSpPr>
            <p:nvPr/>
          </p:nvSpPr>
          <p:spPr bwMode="auto">
            <a:xfrm>
              <a:off x="426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6" name="Rectangle 237"/>
            <p:cNvSpPr>
              <a:spLocks noChangeArrowheads="1"/>
            </p:cNvSpPr>
            <p:nvPr/>
          </p:nvSpPr>
          <p:spPr bwMode="auto">
            <a:xfrm>
              <a:off x="4623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7" name="Rectangle 238"/>
            <p:cNvSpPr>
              <a:spLocks noChangeArrowheads="1"/>
            </p:cNvSpPr>
            <p:nvPr/>
          </p:nvSpPr>
          <p:spPr bwMode="auto">
            <a:xfrm>
              <a:off x="4976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8" name="Rectangle 239"/>
            <p:cNvSpPr>
              <a:spLocks noChangeArrowheads="1"/>
            </p:cNvSpPr>
            <p:nvPr/>
          </p:nvSpPr>
          <p:spPr bwMode="auto">
            <a:xfrm>
              <a:off x="1069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59" name="Rectangle 240"/>
            <p:cNvSpPr>
              <a:spLocks noChangeArrowheads="1"/>
            </p:cNvSpPr>
            <p:nvPr/>
          </p:nvSpPr>
          <p:spPr bwMode="auto">
            <a:xfrm>
              <a:off x="1424" y="3056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0" name="Rectangle 241"/>
            <p:cNvSpPr>
              <a:spLocks noChangeArrowheads="1"/>
            </p:cNvSpPr>
            <p:nvPr/>
          </p:nvSpPr>
          <p:spPr bwMode="auto">
            <a:xfrm>
              <a:off x="178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1" name="Rectangle 242"/>
            <p:cNvSpPr>
              <a:spLocks noChangeArrowheads="1"/>
            </p:cNvSpPr>
            <p:nvPr/>
          </p:nvSpPr>
          <p:spPr bwMode="auto">
            <a:xfrm>
              <a:off x="2137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2" name="Rectangle 243"/>
            <p:cNvSpPr>
              <a:spLocks noChangeArrowheads="1"/>
            </p:cNvSpPr>
            <p:nvPr/>
          </p:nvSpPr>
          <p:spPr bwMode="auto">
            <a:xfrm>
              <a:off x="249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3" name="Rectangle 244"/>
            <p:cNvSpPr>
              <a:spLocks noChangeArrowheads="1"/>
            </p:cNvSpPr>
            <p:nvPr/>
          </p:nvSpPr>
          <p:spPr bwMode="auto">
            <a:xfrm>
              <a:off x="2847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4" name="Rectangle 245"/>
            <p:cNvSpPr>
              <a:spLocks noChangeArrowheads="1"/>
            </p:cNvSpPr>
            <p:nvPr/>
          </p:nvSpPr>
          <p:spPr bwMode="auto">
            <a:xfrm>
              <a:off x="3200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5" name="Rectangle 246"/>
            <p:cNvSpPr>
              <a:spLocks noChangeArrowheads="1"/>
            </p:cNvSpPr>
            <p:nvPr/>
          </p:nvSpPr>
          <p:spPr bwMode="auto">
            <a:xfrm>
              <a:off x="3558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6" name="Rectangle 247"/>
            <p:cNvSpPr>
              <a:spLocks noChangeArrowheads="1"/>
            </p:cNvSpPr>
            <p:nvPr/>
          </p:nvSpPr>
          <p:spPr bwMode="auto">
            <a:xfrm>
              <a:off x="3913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7" name="Rectangle 248"/>
            <p:cNvSpPr>
              <a:spLocks noChangeArrowheads="1"/>
            </p:cNvSpPr>
            <p:nvPr/>
          </p:nvSpPr>
          <p:spPr bwMode="auto">
            <a:xfrm>
              <a:off x="4268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8" name="Rectangle 249"/>
            <p:cNvSpPr>
              <a:spLocks noChangeArrowheads="1"/>
            </p:cNvSpPr>
            <p:nvPr/>
          </p:nvSpPr>
          <p:spPr bwMode="auto">
            <a:xfrm>
              <a:off x="4623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69" name="Rectangle 250"/>
            <p:cNvSpPr>
              <a:spLocks noChangeArrowheads="1"/>
            </p:cNvSpPr>
            <p:nvPr/>
          </p:nvSpPr>
          <p:spPr bwMode="auto">
            <a:xfrm>
              <a:off x="4976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0" name="Rectangle 251"/>
            <p:cNvSpPr>
              <a:spLocks noChangeArrowheads="1"/>
            </p:cNvSpPr>
            <p:nvPr/>
          </p:nvSpPr>
          <p:spPr bwMode="auto">
            <a:xfrm>
              <a:off x="1069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1" name="Rectangle 252"/>
            <p:cNvSpPr>
              <a:spLocks noChangeArrowheads="1"/>
            </p:cNvSpPr>
            <p:nvPr/>
          </p:nvSpPr>
          <p:spPr bwMode="auto">
            <a:xfrm>
              <a:off x="1424" y="3231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2" name="Rectangle 253"/>
            <p:cNvSpPr>
              <a:spLocks noChangeArrowheads="1"/>
            </p:cNvSpPr>
            <p:nvPr/>
          </p:nvSpPr>
          <p:spPr bwMode="auto">
            <a:xfrm>
              <a:off x="178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3" name="Rectangle 254"/>
            <p:cNvSpPr>
              <a:spLocks noChangeArrowheads="1"/>
            </p:cNvSpPr>
            <p:nvPr/>
          </p:nvSpPr>
          <p:spPr bwMode="auto">
            <a:xfrm>
              <a:off x="1782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4" name="Rectangle 255"/>
            <p:cNvSpPr>
              <a:spLocks noChangeArrowheads="1"/>
            </p:cNvSpPr>
            <p:nvPr/>
          </p:nvSpPr>
          <p:spPr bwMode="auto">
            <a:xfrm>
              <a:off x="2137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5" name="Rectangle 256"/>
            <p:cNvSpPr>
              <a:spLocks noChangeArrowheads="1"/>
            </p:cNvSpPr>
            <p:nvPr/>
          </p:nvSpPr>
          <p:spPr bwMode="auto">
            <a:xfrm>
              <a:off x="2137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6" name="Rectangle 257"/>
            <p:cNvSpPr>
              <a:spLocks noChangeArrowheads="1"/>
            </p:cNvSpPr>
            <p:nvPr/>
          </p:nvSpPr>
          <p:spPr bwMode="auto">
            <a:xfrm>
              <a:off x="249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7" name="Rectangle 258"/>
            <p:cNvSpPr>
              <a:spLocks noChangeArrowheads="1"/>
            </p:cNvSpPr>
            <p:nvPr/>
          </p:nvSpPr>
          <p:spPr bwMode="auto">
            <a:xfrm>
              <a:off x="2492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8" name="Rectangle 259"/>
            <p:cNvSpPr>
              <a:spLocks noChangeArrowheads="1"/>
            </p:cNvSpPr>
            <p:nvPr/>
          </p:nvSpPr>
          <p:spPr bwMode="auto">
            <a:xfrm>
              <a:off x="2847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79" name="Rectangle 260"/>
            <p:cNvSpPr>
              <a:spLocks noChangeArrowheads="1"/>
            </p:cNvSpPr>
            <p:nvPr/>
          </p:nvSpPr>
          <p:spPr bwMode="auto">
            <a:xfrm>
              <a:off x="2847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0" name="Rectangle 261"/>
            <p:cNvSpPr>
              <a:spLocks noChangeArrowheads="1"/>
            </p:cNvSpPr>
            <p:nvPr/>
          </p:nvSpPr>
          <p:spPr bwMode="auto">
            <a:xfrm>
              <a:off x="3200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1" name="Rectangle 262"/>
            <p:cNvSpPr>
              <a:spLocks noChangeArrowheads="1"/>
            </p:cNvSpPr>
            <p:nvPr/>
          </p:nvSpPr>
          <p:spPr bwMode="auto">
            <a:xfrm>
              <a:off x="3558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2" name="Rectangle 263"/>
            <p:cNvSpPr>
              <a:spLocks noChangeArrowheads="1"/>
            </p:cNvSpPr>
            <p:nvPr/>
          </p:nvSpPr>
          <p:spPr bwMode="auto">
            <a:xfrm>
              <a:off x="355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3" name="Rectangle 264"/>
            <p:cNvSpPr>
              <a:spLocks noChangeArrowheads="1"/>
            </p:cNvSpPr>
            <p:nvPr/>
          </p:nvSpPr>
          <p:spPr bwMode="auto">
            <a:xfrm>
              <a:off x="3913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4" name="Rectangle 265"/>
            <p:cNvSpPr>
              <a:spLocks noChangeArrowheads="1"/>
            </p:cNvSpPr>
            <p:nvPr/>
          </p:nvSpPr>
          <p:spPr bwMode="auto">
            <a:xfrm>
              <a:off x="3913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5" name="Rectangle 266"/>
            <p:cNvSpPr>
              <a:spLocks noChangeArrowheads="1"/>
            </p:cNvSpPr>
            <p:nvPr/>
          </p:nvSpPr>
          <p:spPr bwMode="auto">
            <a:xfrm>
              <a:off x="4268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6" name="Rectangle 267"/>
            <p:cNvSpPr>
              <a:spLocks noChangeArrowheads="1"/>
            </p:cNvSpPr>
            <p:nvPr/>
          </p:nvSpPr>
          <p:spPr bwMode="auto">
            <a:xfrm>
              <a:off x="426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7" name="Rectangle 268"/>
            <p:cNvSpPr>
              <a:spLocks noChangeArrowheads="1"/>
            </p:cNvSpPr>
            <p:nvPr/>
          </p:nvSpPr>
          <p:spPr bwMode="auto">
            <a:xfrm>
              <a:off x="4623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8" name="Rectangle 269"/>
            <p:cNvSpPr>
              <a:spLocks noChangeArrowheads="1"/>
            </p:cNvSpPr>
            <p:nvPr/>
          </p:nvSpPr>
          <p:spPr bwMode="auto">
            <a:xfrm>
              <a:off x="4623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89" name="Rectangle 270"/>
            <p:cNvSpPr>
              <a:spLocks noChangeArrowheads="1"/>
            </p:cNvSpPr>
            <p:nvPr/>
          </p:nvSpPr>
          <p:spPr bwMode="auto">
            <a:xfrm>
              <a:off x="4976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0" name="Rectangle 271"/>
            <p:cNvSpPr>
              <a:spLocks noChangeArrowheads="1"/>
            </p:cNvSpPr>
            <p:nvPr/>
          </p:nvSpPr>
          <p:spPr bwMode="auto">
            <a:xfrm>
              <a:off x="1069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1" name="Rectangle 272"/>
            <p:cNvSpPr>
              <a:spLocks noChangeArrowheads="1"/>
            </p:cNvSpPr>
            <p:nvPr/>
          </p:nvSpPr>
          <p:spPr bwMode="auto">
            <a:xfrm>
              <a:off x="1424" y="3412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2" name="Rectangle 273"/>
            <p:cNvSpPr>
              <a:spLocks noChangeArrowheads="1"/>
            </p:cNvSpPr>
            <p:nvPr/>
          </p:nvSpPr>
          <p:spPr bwMode="auto">
            <a:xfrm>
              <a:off x="178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3" name="Rectangle 274"/>
            <p:cNvSpPr>
              <a:spLocks noChangeArrowheads="1"/>
            </p:cNvSpPr>
            <p:nvPr/>
          </p:nvSpPr>
          <p:spPr bwMode="auto">
            <a:xfrm>
              <a:off x="2137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4" name="Rectangle 275"/>
            <p:cNvSpPr>
              <a:spLocks noChangeArrowheads="1"/>
            </p:cNvSpPr>
            <p:nvPr/>
          </p:nvSpPr>
          <p:spPr bwMode="auto">
            <a:xfrm>
              <a:off x="249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5" name="Rectangle 276"/>
            <p:cNvSpPr>
              <a:spLocks noChangeArrowheads="1"/>
            </p:cNvSpPr>
            <p:nvPr/>
          </p:nvSpPr>
          <p:spPr bwMode="auto">
            <a:xfrm>
              <a:off x="2847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6" name="Rectangle 277"/>
            <p:cNvSpPr>
              <a:spLocks noChangeArrowheads="1"/>
            </p:cNvSpPr>
            <p:nvPr/>
          </p:nvSpPr>
          <p:spPr bwMode="auto">
            <a:xfrm>
              <a:off x="3200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7" name="Rectangle 278"/>
            <p:cNvSpPr>
              <a:spLocks noChangeArrowheads="1"/>
            </p:cNvSpPr>
            <p:nvPr/>
          </p:nvSpPr>
          <p:spPr bwMode="auto">
            <a:xfrm>
              <a:off x="3558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8" name="Rectangle 279"/>
            <p:cNvSpPr>
              <a:spLocks noChangeArrowheads="1"/>
            </p:cNvSpPr>
            <p:nvPr/>
          </p:nvSpPr>
          <p:spPr bwMode="auto">
            <a:xfrm>
              <a:off x="3913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799" name="Rectangle 280"/>
            <p:cNvSpPr>
              <a:spLocks noChangeArrowheads="1"/>
            </p:cNvSpPr>
            <p:nvPr/>
          </p:nvSpPr>
          <p:spPr bwMode="auto">
            <a:xfrm>
              <a:off x="4268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0" name="Rectangle 281"/>
            <p:cNvSpPr>
              <a:spLocks noChangeArrowheads="1"/>
            </p:cNvSpPr>
            <p:nvPr/>
          </p:nvSpPr>
          <p:spPr bwMode="auto">
            <a:xfrm>
              <a:off x="4623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1" name="Rectangle 282"/>
            <p:cNvSpPr>
              <a:spLocks noChangeArrowheads="1"/>
            </p:cNvSpPr>
            <p:nvPr/>
          </p:nvSpPr>
          <p:spPr bwMode="auto">
            <a:xfrm>
              <a:off x="4976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2" name="Rectangle 283"/>
            <p:cNvSpPr>
              <a:spLocks noChangeArrowheads="1"/>
            </p:cNvSpPr>
            <p:nvPr/>
          </p:nvSpPr>
          <p:spPr bwMode="auto">
            <a:xfrm>
              <a:off x="1069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3" name="Rectangle 284"/>
            <p:cNvSpPr>
              <a:spLocks noChangeArrowheads="1"/>
            </p:cNvSpPr>
            <p:nvPr/>
          </p:nvSpPr>
          <p:spPr bwMode="auto">
            <a:xfrm>
              <a:off x="1424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4" name="Rectangle 285"/>
            <p:cNvSpPr>
              <a:spLocks noChangeArrowheads="1"/>
            </p:cNvSpPr>
            <p:nvPr/>
          </p:nvSpPr>
          <p:spPr bwMode="auto">
            <a:xfrm>
              <a:off x="1782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5" name="Rectangle 286"/>
            <p:cNvSpPr>
              <a:spLocks noChangeArrowheads="1"/>
            </p:cNvSpPr>
            <p:nvPr/>
          </p:nvSpPr>
          <p:spPr bwMode="auto">
            <a:xfrm>
              <a:off x="2137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6" name="Rectangle 287"/>
            <p:cNvSpPr>
              <a:spLocks noChangeArrowheads="1"/>
            </p:cNvSpPr>
            <p:nvPr/>
          </p:nvSpPr>
          <p:spPr bwMode="auto">
            <a:xfrm>
              <a:off x="2492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7" name="Rectangle 288"/>
            <p:cNvSpPr>
              <a:spLocks noChangeArrowheads="1"/>
            </p:cNvSpPr>
            <p:nvPr/>
          </p:nvSpPr>
          <p:spPr bwMode="auto">
            <a:xfrm>
              <a:off x="2847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8" name="Rectangle 289"/>
            <p:cNvSpPr>
              <a:spLocks noChangeArrowheads="1"/>
            </p:cNvSpPr>
            <p:nvPr/>
          </p:nvSpPr>
          <p:spPr bwMode="auto">
            <a:xfrm>
              <a:off x="3200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09" name="Rectangle 290"/>
            <p:cNvSpPr>
              <a:spLocks noChangeArrowheads="1"/>
            </p:cNvSpPr>
            <p:nvPr/>
          </p:nvSpPr>
          <p:spPr bwMode="auto">
            <a:xfrm>
              <a:off x="355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0" name="Rectangle 291"/>
            <p:cNvSpPr>
              <a:spLocks noChangeArrowheads="1"/>
            </p:cNvSpPr>
            <p:nvPr/>
          </p:nvSpPr>
          <p:spPr bwMode="auto">
            <a:xfrm>
              <a:off x="3913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1" name="Rectangle 292"/>
            <p:cNvSpPr>
              <a:spLocks noChangeArrowheads="1"/>
            </p:cNvSpPr>
            <p:nvPr/>
          </p:nvSpPr>
          <p:spPr bwMode="auto">
            <a:xfrm>
              <a:off x="426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2" name="Rectangle 293"/>
            <p:cNvSpPr>
              <a:spLocks noChangeArrowheads="1"/>
            </p:cNvSpPr>
            <p:nvPr/>
          </p:nvSpPr>
          <p:spPr bwMode="auto">
            <a:xfrm>
              <a:off x="4623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3" name="Rectangle 294"/>
            <p:cNvSpPr>
              <a:spLocks noChangeArrowheads="1"/>
            </p:cNvSpPr>
            <p:nvPr/>
          </p:nvSpPr>
          <p:spPr bwMode="auto">
            <a:xfrm>
              <a:off x="714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4" name="Rectangle 295"/>
            <p:cNvSpPr>
              <a:spLocks noChangeArrowheads="1"/>
            </p:cNvSpPr>
            <p:nvPr/>
          </p:nvSpPr>
          <p:spPr bwMode="auto">
            <a:xfrm>
              <a:off x="714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5" name="Rectangle 296"/>
            <p:cNvSpPr>
              <a:spLocks noChangeArrowheads="1"/>
            </p:cNvSpPr>
            <p:nvPr/>
          </p:nvSpPr>
          <p:spPr bwMode="auto">
            <a:xfrm>
              <a:off x="731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6" name="Rectangle 297"/>
            <p:cNvSpPr>
              <a:spLocks noChangeArrowheads="1"/>
            </p:cNvSpPr>
            <p:nvPr/>
          </p:nvSpPr>
          <p:spPr bwMode="auto">
            <a:xfrm>
              <a:off x="714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7" name="Rectangle 298"/>
            <p:cNvSpPr>
              <a:spLocks noChangeArrowheads="1"/>
            </p:cNvSpPr>
            <p:nvPr/>
          </p:nvSpPr>
          <p:spPr bwMode="auto">
            <a:xfrm>
              <a:off x="714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8" name="Rectangle 299"/>
            <p:cNvSpPr>
              <a:spLocks noChangeArrowheads="1"/>
            </p:cNvSpPr>
            <p:nvPr/>
          </p:nvSpPr>
          <p:spPr bwMode="auto">
            <a:xfrm>
              <a:off x="714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19" name="Rectangle 300"/>
            <p:cNvSpPr>
              <a:spLocks noChangeArrowheads="1"/>
            </p:cNvSpPr>
            <p:nvPr/>
          </p:nvSpPr>
          <p:spPr bwMode="auto">
            <a:xfrm>
              <a:off x="714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0" name="Rectangle 301"/>
            <p:cNvSpPr>
              <a:spLocks noChangeArrowheads="1"/>
            </p:cNvSpPr>
            <p:nvPr/>
          </p:nvSpPr>
          <p:spPr bwMode="auto">
            <a:xfrm>
              <a:off x="714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1" name="Rectangle 302"/>
            <p:cNvSpPr>
              <a:spLocks noChangeArrowheads="1"/>
            </p:cNvSpPr>
            <p:nvPr/>
          </p:nvSpPr>
          <p:spPr bwMode="auto">
            <a:xfrm>
              <a:off x="714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2" name="Rectangle 303"/>
            <p:cNvSpPr>
              <a:spLocks noChangeArrowheads="1"/>
            </p:cNvSpPr>
            <p:nvPr/>
          </p:nvSpPr>
          <p:spPr bwMode="auto">
            <a:xfrm>
              <a:off x="714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3" name="Rectangle 304"/>
            <p:cNvSpPr>
              <a:spLocks noChangeArrowheads="1"/>
            </p:cNvSpPr>
            <p:nvPr/>
          </p:nvSpPr>
          <p:spPr bwMode="auto">
            <a:xfrm>
              <a:off x="714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4" name="Rectangle 305"/>
            <p:cNvSpPr>
              <a:spLocks noChangeArrowheads="1"/>
            </p:cNvSpPr>
            <p:nvPr/>
          </p:nvSpPr>
          <p:spPr bwMode="auto">
            <a:xfrm>
              <a:off x="714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5" name="Rectangle 306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6" name="Rectangle 307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7" name="Rectangle 308"/>
            <p:cNvSpPr>
              <a:spLocks noChangeArrowheads="1"/>
            </p:cNvSpPr>
            <p:nvPr/>
          </p:nvSpPr>
          <p:spPr bwMode="auto">
            <a:xfrm>
              <a:off x="1442" y="1440"/>
              <a:ext cx="175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8" name="Rectangle 309"/>
            <p:cNvSpPr>
              <a:spLocks noChangeArrowheads="1"/>
            </p:cNvSpPr>
            <p:nvPr/>
          </p:nvSpPr>
          <p:spPr bwMode="auto">
            <a:xfrm>
              <a:off x="3217" y="1440"/>
              <a:ext cx="1759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29" name="Rectangle 310"/>
            <p:cNvSpPr>
              <a:spLocks noChangeArrowheads="1"/>
            </p:cNvSpPr>
            <p:nvPr/>
          </p:nvSpPr>
          <p:spPr bwMode="auto">
            <a:xfrm>
              <a:off x="1424" y="145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0" name="Rectangle 311"/>
            <p:cNvSpPr>
              <a:spLocks noChangeArrowheads="1"/>
            </p:cNvSpPr>
            <p:nvPr/>
          </p:nvSpPr>
          <p:spPr bwMode="auto">
            <a:xfrm>
              <a:off x="3200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1" name="Rectangle 312"/>
            <p:cNvSpPr>
              <a:spLocks noChangeArrowheads="1"/>
            </p:cNvSpPr>
            <p:nvPr/>
          </p:nvSpPr>
          <p:spPr bwMode="auto">
            <a:xfrm>
              <a:off x="4976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2" name="Rectangle 313"/>
            <p:cNvSpPr>
              <a:spLocks noChangeArrowheads="1"/>
            </p:cNvSpPr>
            <p:nvPr/>
          </p:nvSpPr>
          <p:spPr bwMode="auto">
            <a:xfrm>
              <a:off x="748" y="1622"/>
              <a:ext cx="32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3" name="Rectangle 314"/>
            <p:cNvSpPr>
              <a:spLocks noChangeArrowheads="1"/>
            </p:cNvSpPr>
            <p:nvPr/>
          </p:nvSpPr>
          <p:spPr bwMode="auto">
            <a:xfrm>
              <a:off x="1086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4" name="Rectangle 315"/>
            <p:cNvSpPr>
              <a:spLocks noChangeArrowheads="1"/>
            </p:cNvSpPr>
            <p:nvPr/>
          </p:nvSpPr>
          <p:spPr bwMode="auto">
            <a:xfrm>
              <a:off x="1442" y="1622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5" name="Rectangle 316"/>
            <p:cNvSpPr>
              <a:spLocks noChangeArrowheads="1"/>
            </p:cNvSpPr>
            <p:nvPr/>
          </p:nvSpPr>
          <p:spPr bwMode="auto">
            <a:xfrm>
              <a:off x="1799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6" name="Rectangle 317"/>
            <p:cNvSpPr>
              <a:spLocks noChangeArrowheads="1"/>
            </p:cNvSpPr>
            <p:nvPr/>
          </p:nvSpPr>
          <p:spPr bwMode="auto">
            <a:xfrm>
              <a:off x="2154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7" name="Rectangle 318"/>
            <p:cNvSpPr>
              <a:spLocks noChangeArrowheads="1"/>
            </p:cNvSpPr>
            <p:nvPr/>
          </p:nvSpPr>
          <p:spPr bwMode="auto">
            <a:xfrm>
              <a:off x="2510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8" name="Rectangle 319"/>
            <p:cNvSpPr>
              <a:spLocks noChangeArrowheads="1"/>
            </p:cNvSpPr>
            <p:nvPr/>
          </p:nvSpPr>
          <p:spPr bwMode="auto">
            <a:xfrm>
              <a:off x="2865" y="1622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39" name="Rectangle 320"/>
            <p:cNvSpPr>
              <a:spLocks noChangeArrowheads="1"/>
            </p:cNvSpPr>
            <p:nvPr/>
          </p:nvSpPr>
          <p:spPr bwMode="auto">
            <a:xfrm>
              <a:off x="3217" y="1622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0" name="Rectangle 321"/>
            <p:cNvSpPr>
              <a:spLocks noChangeArrowheads="1"/>
            </p:cNvSpPr>
            <p:nvPr/>
          </p:nvSpPr>
          <p:spPr bwMode="auto">
            <a:xfrm>
              <a:off x="357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1" name="Rectangle 322"/>
            <p:cNvSpPr>
              <a:spLocks noChangeArrowheads="1"/>
            </p:cNvSpPr>
            <p:nvPr/>
          </p:nvSpPr>
          <p:spPr bwMode="auto">
            <a:xfrm>
              <a:off x="3931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2" name="Rectangle 323"/>
            <p:cNvSpPr>
              <a:spLocks noChangeArrowheads="1"/>
            </p:cNvSpPr>
            <p:nvPr/>
          </p:nvSpPr>
          <p:spPr bwMode="auto">
            <a:xfrm>
              <a:off x="428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3" name="Rectangle 324"/>
            <p:cNvSpPr>
              <a:spLocks noChangeArrowheads="1"/>
            </p:cNvSpPr>
            <p:nvPr/>
          </p:nvSpPr>
          <p:spPr bwMode="auto">
            <a:xfrm>
              <a:off x="4640" y="1622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4" name="Rectangle 325"/>
            <p:cNvSpPr>
              <a:spLocks noChangeArrowheads="1"/>
            </p:cNvSpPr>
            <p:nvPr/>
          </p:nvSpPr>
          <p:spPr bwMode="auto">
            <a:xfrm>
              <a:off x="714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5" name="Rectangle 326"/>
            <p:cNvSpPr>
              <a:spLocks noChangeArrowheads="1"/>
            </p:cNvSpPr>
            <p:nvPr/>
          </p:nvSpPr>
          <p:spPr bwMode="auto">
            <a:xfrm>
              <a:off x="1069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6" name="Rectangle 327"/>
            <p:cNvSpPr>
              <a:spLocks noChangeArrowheads="1"/>
            </p:cNvSpPr>
            <p:nvPr/>
          </p:nvSpPr>
          <p:spPr bwMode="auto">
            <a:xfrm>
              <a:off x="1424" y="1640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7" name="Rectangle 328"/>
            <p:cNvSpPr>
              <a:spLocks noChangeArrowheads="1"/>
            </p:cNvSpPr>
            <p:nvPr/>
          </p:nvSpPr>
          <p:spPr bwMode="auto">
            <a:xfrm>
              <a:off x="178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8" name="Rectangle 329"/>
            <p:cNvSpPr>
              <a:spLocks noChangeArrowheads="1"/>
            </p:cNvSpPr>
            <p:nvPr/>
          </p:nvSpPr>
          <p:spPr bwMode="auto">
            <a:xfrm>
              <a:off x="2137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49" name="Rectangle 330"/>
            <p:cNvSpPr>
              <a:spLocks noChangeArrowheads="1"/>
            </p:cNvSpPr>
            <p:nvPr/>
          </p:nvSpPr>
          <p:spPr bwMode="auto">
            <a:xfrm>
              <a:off x="249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0" name="Rectangle 331"/>
            <p:cNvSpPr>
              <a:spLocks noChangeArrowheads="1"/>
            </p:cNvSpPr>
            <p:nvPr/>
          </p:nvSpPr>
          <p:spPr bwMode="auto">
            <a:xfrm>
              <a:off x="2847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1" name="Rectangle 332"/>
            <p:cNvSpPr>
              <a:spLocks noChangeArrowheads="1"/>
            </p:cNvSpPr>
            <p:nvPr/>
          </p:nvSpPr>
          <p:spPr bwMode="auto">
            <a:xfrm>
              <a:off x="3200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2" name="Rectangle 333"/>
            <p:cNvSpPr>
              <a:spLocks noChangeArrowheads="1"/>
            </p:cNvSpPr>
            <p:nvPr/>
          </p:nvSpPr>
          <p:spPr bwMode="auto">
            <a:xfrm>
              <a:off x="3558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3" name="Rectangle 334"/>
            <p:cNvSpPr>
              <a:spLocks noChangeArrowheads="1"/>
            </p:cNvSpPr>
            <p:nvPr/>
          </p:nvSpPr>
          <p:spPr bwMode="auto">
            <a:xfrm>
              <a:off x="3913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4" name="Rectangle 335"/>
            <p:cNvSpPr>
              <a:spLocks noChangeArrowheads="1"/>
            </p:cNvSpPr>
            <p:nvPr/>
          </p:nvSpPr>
          <p:spPr bwMode="auto">
            <a:xfrm>
              <a:off x="4268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5" name="Rectangle 336"/>
            <p:cNvSpPr>
              <a:spLocks noChangeArrowheads="1"/>
            </p:cNvSpPr>
            <p:nvPr/>
          </p:nvSpPr>
          <p:spPr bwMode="auto">
            <a:xfrm>
              <a:off x="4623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6" name="Rectangle 337"/>
            <p:cNvSpPr>
              <a:spLocks noChangeArrowheads="1"/>
            </p:cNvSpPr>
            <p:nvPr/>
          </p:nvSpPr>
          <p:spPr bwMode="auto">
            <a:xfrm>
              <a:off x="4976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7" name="Rectangle 338"/>
            <p:cNvSpPr>
              <a:spLocks noChangeArrowheads="1"/>
            </p:cNvSpPr>
            <p:nvPr/>
          </p:nvSpPr>
          <p:spPr bwMode="auto">
            <a:xfrm>
              <a:off x="731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8" name="Rectangle 339"/>
            <p:cNvSpPr>
              <a:spLocks noChangeArrowheads="1"/>
            </p:cNvSpPr>
            <p:nvPr/>
          </p:nvSpPr>
          <p:spPr bwMode="auto">
            <a:xfrm>
              <a:off x="1086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59" name="Rectangle 340"/>
            <p:cNvSpPr>
              <a:spLocks noChangeArrowheads="1"/>
            </p:cNvSpPr>
            <p:nvPr/>
          </p:nvSpPr>
          <p:spPr bwMode="auto">
            <a:xfrm>
              <a:off x="1442" y="1803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0" name="Rectangle 341"/>
            <p:cNvSpPr>
              <a:spLocks noChangeArrowheads="1"/>
            </p:cNvSpPr>
            <p:nvPr/>
          </p:nvSpPr>
          <p:spPr bwMode="auto">
            <a:xfrm>
              <a:off x="1799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1" name="Rectangle 342"/>
            <p:cNvSpPr>
              <a:spLocks noChangeArrowheads="1"/>
            </p:cNvSpPr>
            <p:nvPr/>
          </p:nvSpPr>
          <p:spPr bwMode="auto">
            <a:xfrm>
              <a:off x="2154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2" name="Rectangle 343"/>
            <p:cNvSpPr>
              <a:spLocks noChangeArrowheads="1"/>
            </p:cNvSpPr>
            <p:nvPr/>
          </p:nvSpPr>
          <p:spPr bwMode="auto">
            <a:xfrm>
              <a:off x="2510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3" name="Rectangle 344"/>
            <p:cNvSpPr>
              <a:spLocks noChangeArrowheads="1"/>
            </p:cNvSpPr>
            <p:nvPr/>
          </p:nvSpPr>
          <p:spPr bwMode="auto">
            <a:xfrm>
              <a:off x="2865" y="1803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4" name="Rectangle 345"/>
            <p:cNvSpPr>
              <a:spLocks noChangeArrowheads="1"/>
            </p:cNvSpPr>
            <p:nvPr/>
          </p:nvSpPr>
          <p:spPr bwMode="auto">
            <a:xfrm>
              <a:off x="3217" y="1803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5" name="Rectangle 346"/>
            <p:cNvSpPr>
              <a:spLocks noChangeArrowheads="1"/>
            </p:cNvSpPr>
            <p:nvPr/>
          </p:nvSpPr>
          <p:spPr bwMode="auto">
            <a:xfrm>
              <a:off x="357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6" name="Rectangle 347"/>
            <p:cNvSpPr>
              <a:spLocks noChangeArrowheads="1"/>
            </p:cNvSpPr>
            <p:nvPr/>
          </p:nvSpPr>
          <p:spPr bwMode="auto">
            <a:xfrm>
              <a:off x="3931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7" name="Rectangle 348"/>
            <p:cNvSpPr>
              <a:spLocks noChangeArrowheads="1"/>
            </p:cNvSpPr>
            <p:nvPr/>
          </p:nvSpPr>
          <p:spPr bwMode="auto">
            <a:xfrm>
              <a:off x="428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8" name="Rectangle 349"/>
            <p:cNvSpPr>
              <a:spLocks noChangeArrowheads="1"/>
            </p:cNvSpPr>
            <p:nvPr/>
          </p:nvSpPr>
          <p:spPr bwMode="auto">
            <a:xfrm>
              <a:off x="4640" y="1803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69" name="Rectangle 350"/>
            <p:cNvSpPr>
              <a:spLocks noChangeArrowheads="1"/>
            </p:cNvSpPr>
            <p:nvPr/>
          </p:nvSpPr>
          <p:spPr bwMode="auto">
            <a:xfrm>
              <a:off x="714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0" name="Rectangle 351"/>
            <p:cNvSpPr>
              <a:spLocks noChangeArrowheads="1"/>
            </p:cNvSpPr>
            <p:nvPr/>
          </p:nvSpPr>
          <p:spPr bwMode="auto">
            <a:xfrm>
              <a:off x="1069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1" name="Rectangle 352"/>
            <p:cNvSpPr>
              <a:spLocks noChangeArrowheads="1"/>
            </p:cNvSpPr>
            <p:nvPr/>
          </p:nvSpPr>
          <p:spPr bwMode="auto">
            <a:xfrm>
              <a:off x="1424" y="1821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2" name="Rectangle 353"/>
            <p:cNvSpPr>
              <a:spLocks noChangeArrowheads="1"/>
            </p:cNvSpPr>
            <p:nvPr/>
          </p:nvSpPr>
          <p:spPr bwMode="auto">
            <a:xfrm>
              <a:off x="178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3" name="Rectangle 354"/>
            <p:cNvSpPr>
              <a:spLocks noChangeArrowheads="1"/>
            </p:cNvSpPr>
            <p:nvPr/>
          </p:nvSpPr>
          <p:spPr bwMode="auto">
            <a:xfrm>
              <a:off x="2137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4" name="Rectangle 355"/>
            <p:cNvSpPr>
              <a:spLocks noChangeArrowheads="1"/>
            </p:cNvSpPr>
            <p:nvPr/>
          </p:nvSpPr>
          <p:spPr bwMode="auto">
            <a:xfrm>
              <a:off x="249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5" name="Rectangle 356"/>
            <p:cNvSpPr>
              <a:spLocks noChangeArrowheads="1"/>
            </p:cNvSpPr>
            <p:nvPr/>
          </p:nvSpPr>
          <p:spPr bwMode="auto">
            <a:xfrm>
              <a:off x="2847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6" name="Rectangle 357"/>
            <p:cNvSpPr>
              <a:spLocks noChangeArrowheads="1"/>
            </p:cNvSpPr>
            <p:nvPr/>
          </p:nvSpPr>
          <p:spPr bwMode="auto">
            <a:xfrm>
              <a:off x="3200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7" name="Rectangle 358"/>
            <p:cNvSpPr>
              <a:spLocks noChangeArrowheads="1"/>
            </p:cNvSpPr>
            <p:nvPr/>
          </p:nvSpPr>
          <p:spPr bwMode="auto">
            <a:xfrm>
              <a:off x="3558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8" name="Rectangle 359"/>
            <p:cNvSpPr>
              <a:spLocks noChangeArrowheads="1"/>
            </p:cNvSpPr>
            <p:nvPr/>
          </p:nvSpPr>
          <p:spPr bwMode="auto">
            <a:xfrm>
              <a:off x="3913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79" name="Rectangle 360"/>
            <p:cNvSpPr>
              <a:spLocks noChangeArrowheads="1"/>
            </p:cNvSpPr>
            <p:nvPr/>
          </p:nvSpPr>
          <p:spPr bwMode="auto">
            <a:xfrm>
              <a:off x="4268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0" name="Rectangle 361"/>
            <p:cNvSpPr>
              <a:spLocks noChangeArrowheads="1"/>
            </p:cNvSpPr>
            <p:nvPr/>
          </p:nvSpPr>
          <p:spPr bwMode="auto">
            <a:xfrm>
              <a:off x="4623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1" name="Rectangle 362"/>
            <p:cNvSpPr>
              <a:spLocks noChangeArrowheads="1"/>
            </p:cNvSpPr>
            <p:nvPr/>
          </p:nvSpPr>
          <p:spPr bwMode="auto">
            <a:xfrm>
              <a:off x="4976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2" name="Rectangle 363"/>
            <p:cNvSpPr>
              <a:spLocks noChangeArrowheads="1"/>
            </p:cNvSpPr>
            <p:nvPr/>
          </p:nvSpPr>
          <p:spPr bwMode="auto">
            <a:xfrm>
              <a:off x="714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3" name="Rectangle 364"/>
            <p:cNvSpPr>
              <a:spLocks noChangeArrowheads="1"/>
            </p:cNvSpPr>
            <p:nvPr/>
          </p:nvSpPr>
          <p:spPr bwMode="auto">
            <a:xfrm>
              <a:off x="1069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4" name="Rectangle 365"/>
            <p:cNvSpPr>
              <a:spLocks noChangeArrowheads="1"/>
            </p:cNvSpPr>
            <p:nvPr/>
          </p:nvSpPr>
          <p:spPr bwMode="auto">
            <a:xfrm>
              <a:off x="1424" y="1985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5" name="Rectangle 366"/>
            <p:cNvSpPr>
              <a:spLocks noChangeArrowheads="1"/>
            </p:cNvSpPr>
            <p:nvPr/>
          </p:nvSpPr>
          <p:spPr bwMode="auto">
            <a:xfrm>
              <a:off x="178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6" name="Rectangle 367"/>
            <p:cNvSpPr>
              <a:spLocks noChangeArrowheads="1"/>
            </p:cNvSpPr>
            <p:nvPr/>
          </p:nvSpPr>
          <p:spPr bwMode="auto">
            <a:xfrm>
              <a:off x="2137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7" name="Rectangle 368"/>
            <p:cNvSpPr>
              <a:spLocks noChangeArrowheads="1"/>
            </p:cNvSpPr>
            <p:nvPr/>
          </p:nvSpPr>
          <p:spPr bwMode="auto">
            <a:xfrm>
              <a:off x="249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8" name="Rectangle 369"/>
            <p:cNvSpPr>
              <a:spLocks noChangeArrowheads="1"/>
            </p:cNvSpPr>
            <p:nvPr/>
          </p:nvSpPr>
          <p:spPr bwMode="auto">
            <a:xfrm>
              <a:off x="2847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89" name="Rectangle 370"/>
            <p:cNvSpPr>
              <a:spLocks noChangeArrowheads="1"/>
            </p:cNvSpPr>
            <p:nvPr/>
          </p:nvSpPr>
          <p:spPr bwMode="auto">
            <a:xfrm>
              <a:off x="3200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0" name="Rectangle 371"/>
            <p:cNvSpPr>
              <a:spLocks noChangeArrowheads="1"/>
            </p:cNvSpPr>
            <p:nvPr/>
          </p:nvSpPr>
          <p:spPr bwMode="auto">
            <a:xfrm>
              <a:off x="3558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1" name="Rectangle 372"/>
            <p:cNvSpPr>
              <a:spLocks noChangeArrowheads="1"/>
            </p:cNvSpPr>
            <p:nvPr/>
          </p:nvSpPr>
          <p:spPr bwMode="auto">
            <a:xfrm>
              <a:off x="3913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2" name="Rectangle 373"/>
            <p:cNvSpPr>
              <a:spLocks noChangeArrowheads="1"/>
            </p:cNvSpPr>
            <p:nvPr/>
          </p:nvSpPr>
          <p:spPr bwMode="auto">
            <a:xfrm>
              <a:off x="4268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3" name="Rectangle 374"/>
            <p:cNvSpPr>
              <a:spLocks noChangeArrowheads="1"/>
            </p:cNvSpPr>
            <p:nvPr/>
          </p:nvSpPr>
          <p:spPr bwMode="auto">
            <a:xfrm>
              <a:off x="4623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4" name="Rectangle 375"/>
            <p:cNvSpPr>
              <a:spLocks noChangeArrowheads="1"/>
            </p:cNvSpPr>
            <p:nvPr/>
          </p:nvSpPr>
          <p:spPr bwMode="auto">
            <a:xfrm>
              <a:off x="4976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5" name="Rectangle 376"/>
            <p:cNvSpPr>
              <a:spLocks noChangeArrowheads="1"/>
            </p:cNvSpPr>
            <p:nvPr/>
          </p:nvSpPr>
          <p:spPr bwMode="auto">
            <a:xfrm>
              <a:off x="714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6" name="Rectangle 377"/>
            <p:cNvSpPr>
              <a:spLocks noChangeArrowheads="1"/>
            </p:cNvSpPr>
            <p:nvPr/>
          </p:nvSpPr>
          <p:spPr bwMode="auto">
            <a:xfrm>
              <a:off x="1069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7" name="Rectangle 378"/>
            <p:cNvSpPr>
              <a:spLocks noChangeArrowheads="1"/>
            </p:cNvSpPr>
            <p:nvPr/>
          </p:nvSpPr>
          <p:spPr bwMode="auto">
            <a:xfrm>
              <a:off x="1424" y="1997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8" name="Rectangle 379"/>
            <p:cNvSpPr>
              <a:spLocks noChangeArrowheads="1"/>
            </p:cNvSpPr>
            <p:nvPr/>
          </p:nvSpPr>
          <p:spPr bwMode="auto">
            <a:xfrm>
              <a:off x="178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899" name="Rectangle 380"/>
            <p:cNvSpPr>
              <a:spLocks noChangeArrowheads="1"/>
            </p:cNvSpPr>
            <p:nvPr/>
          </p:nvSpPr>
          <p:spPr bwMode="auto">
            <a:xfrm>
              <a:off x="2137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0" name="Rectangle 381"/>
            <p:cNvSpPr>
              <a:spLocks noChangeArrowheads="1"/>
            </p:cNvSpPr>
            <p:nvPr/>
          </p:nvSpPr>
          <p:spPr bwMode="auto">
            <a:xfrm>
              <a:off x="249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1" name="Rectangle 382"/>
            <p:cNvSpPr>
              <a:spLocks noChangeArrowheads="1"/>
            </p:cNvSpPr>
            <p:nvPr/>
          </p:nvSpPr>
          <p:spPr bwMode="auto">
            <a:xfrm>
              <a:off x="2847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2" name="Rectangle 383"/>
            <p:cNvSpPr>
              <a:spLocks noChangeArrowheads="1"/>
            </p:cNvSpPr>
            <p:nvPr/>
          </p:nvSpPr>
          <p:spPr bwMode="auto">
            <a:xfrm>
              <a:off x="3200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3" name="Rectangle 384"/>
            <p:cNvSpPr>
              <a:spLocks noChangeArrowheads="1"/>
            </p:cNvSpPr>
            <p:nvPr/>
          </p:nvSpPr>
          <p:spPr bwMode="auto">
            <a:xfrm>
              <a:off x="3558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4" name="Rectangle 385"/>
            <p:cNvSpPr>
              <a:spLocks noChangeArrowheads="1"/>
            </p:cNvSpPr>
            <p:nvPr/>
          </p:nvSpPr>
          <p:spPr bwMode="auto">
            <a:xfrm>
              <a:off x="3913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5" name="Rectangle 386"/>
            <p:cNvSpPr>
              <a:spLocks noChangeArrowheads="1"/>
            </p:cNvSpPr>
            <p:nvPr/>
          </p:nvSpPr>
          <p:spPr bwMode="auto">
            <a:xfrm>
              <a:off x="4268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6" name="Rectangle 387"/>
            <p:cNvSpPr>
              <a:spLocks noChangeArrowheads="1"/>
            </p:cNvSpPr>
            <p:nvPr/>
          </p:nvSpPr>
          <p:spPr bwMode="auto">
            <a:xfrm>
              <a:off x="4623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7" name="Rectangle 388"/>
            <p:cNvSpPr>
              <a:spLocks noChangeArrowheads="1"/>
            </p:cNvSpPr>
            <p:nvPr/>
          </p:nvSpPr>
          <p:spPr bwMode="auto">
            <a:xfrm>
              <a:off x="4976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8" name="Rectangle 389"/>
            <p:cNvSpPr>
              <a:spLocks noChangeArrowheads="1"/>
            </p:cNvSpPr>
            <p:nvPr/>
          </p:nvSpPr>
          <p:spPr bwMode="auto">
            <a:xfrm>
              <a:off x="731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09" name="Rectangle 390"/>
            <p:cNvSpPr>
              <a:spLocks noChangeArrowheads="1"/>
            </p:cNvSpPr>
            <p:nvPr/>
          </p:nvSpPr>
          <p:spPr bwMode="auto">
            <a:xfrm>
              <a:off x="1086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0" name="Rectangle 391"/>
            <p:cNvSpPr>
              <a:spLocks noChangeArrowheads="1"/>
            </p:cNvSpPr>
            <p:nvPr/>
          </p:nvSpPr>
          <p:spPr bwMode="auto">
            <a:xfrm>
              <a:off x="1442" y="2160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1" name="Rectangle 392"/>
            <p:cNvSpPr>
              <a:spLocks noChangeArrowheads="1"/>
            </p:cNvSpPr>
            <p:nvPr/>
          </p:nvSpPr>
          <p:spPr bwMode="auto">
            <a:xfrm>
              <a:off x="1799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2" name="Rectangle 393"/>
            <p:cNvSpPr>
              <a:spLocks noChangeArrowheads="1"/>
            </p:cNvSpPr>
            <p:nvPr/>
          </p:nvSpPr>
          <p:spPr bwMode="auto">
            <a:xfrm>
              <a:off x="2154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3" name="Rectangle 394"/>
            <p:cNvSpPr>
              <a:spLocks noChangeArrowheads="1"/>
            </p:cNvSpPr>
            <p:nvPr/>
          </p:nvSpPr>
          <p:spPr bwMode="auto">
            <a:xfrm>
              <a:off x="2510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4" name="Rectangle 395"/>
            <p:cNvSpPr>
              <a:spLocks noChangeArrowheads="1"/>
            </p:cNvSpPr>
            <p:nvPr/>
          </p:nvSpPr>
          <p:spPr bwMode="auto">
            <a:xfrm>
              <a:off x="2865" y="2160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5" name="Rectangle 396"/>
            <p:cNvSpPr>
              <a:spLocks noChangeArrowheads="1"/>
            </p:cNvSpPr>
            <p:nvPr/>
          </p:nvSpPr>
          <p:spPr bwMode="auto">
            <a:xfrm>
              <a:off x="3217" y="2160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6" name="Rectangle 397"/>
            <p:cNvSpPr>
              <a:spLocks noChangeArrowheads="1"/>
            </p:cNvSpPr>
            <p:nvPr/>
          </p:nvSpPr>
          <p:spPr bwMode="auto">
            <a:xfrm>
              <a:off x="357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7" name="Rectangle 398"/>
            <p:cNvSpPr>
              <a:spLocks noChangeArrowheads="1"/>
            </p:cNvSpPr>
            <p:nvPr/>
          </p:nvSpPr>
          <p:spPr bwMode="auto">
            <a:xfrm>
              <a:off x="3931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8" name="Rectangle 399"/>
            <p:cNvSpPr>
              <a:spLocks noChangeArrowheads="1"/>
            </p:cNvSpPr>
            <p:nvPr/>
          </p:nvSpPr>
          <p:spPr bwMode="auto">
            <a:xfrm>
              <a:off x="428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19" name="Rectangle 400"/>
            <p:cNvSpPr>
              <a:spLocks noChangeArrowheads="1"/>
            </p:cNvSpPr>
            <p:nvPr/>
          </p:nvSpPr>
          <p:spPr bwMode="auto">
            <a:xfrm>
              <a:off x="4640" y="2160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0" name="Rectangle 401"/>
            <p:cNvSpPr>
              <a:spLocks noChangeArrowheads="1"/>
            </p:cNvSpPr>
            <p:nvPr/>
          </p:nvSpPr>
          <p:spPr bwMode="auto">
            <a:xfrm>
              <a:off x="714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1" name="Rectangle 402"/>
            <p:cNvSpPr>
              <a:spLocks noChangeArrowheads="1"/>
            </p:cNvSpPr>
            <p:nvPr/>
          </p:nvSpPr>
          <p:spPr bwMode="auto">
            <a:xfrm>
              <a:off x="1069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2" name="Rectangle 403"/>
            <p:cNvSpPr>
              <a:spLocks noChangeArrowheads="1"/>
            </p:cNvSpPr>
            <p:nvPr/>
          </p:nvSpPr>
          <p:spPr bwMode="auto">
            <a:xfrm>
              <a:off x="1424" y="217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3" name="Rectangle 404"/>
            <p:cNvSpPr>
              <a:spLocks noChangeArrowheads="1"/>
            </p:cNvSpPr>
            <p:nvPr/>
          </p:nvSpPr>
          <p:spPr bwMode="auto">
            <a:xfrm>
              <a:off x="178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4" name="Rectangle 405"/>
            <p:cNvSpPr>
              <a:spLocks noChangeArrowheads="1"/>
            </p:cNvSpPr>
            <p:nvPr/>
          </p:nvSpPr>
          <p:spPr bwMode="auto">
            <a:xfrm>
              <a:off x="2137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5" name="Rectangle 406"/>
            <p:cNvSpPr>
              <a:spLocks noChangeArrowheads="1"/>
            </p:cNvSpPr>
            <p:nvPr/>
          </p:nvSpPr>
          <p:spPr bwMode="auto">
            <a:xfrm>
              <a:off x="249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6" name="Rectangle 407"/>
            <p:cNvSpPr>
              <a:spLocks noChangeArrowheads="1"/>
            </p:cNvSpPr>
            <p:nvPr/>
          </p:nvSpPr>
          <p:spPr bwMode="auto">
            <a:xfrm>
              <a:off x="2847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7" name="Rectangle 408"/>
            <p:cNvSpPr>
              <a:spLocks noChangeArrowheads="1"/>
            </p:cNvSpPr>
            <p:nvPr/>
          </p:nvSpPr>
          <p:spPr bwMode="auto">
            <a:xfrm>
              <a:off x="3200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8" name="Rectangle 409"/>
            <p:cNvSpPr>
              <a:spLocks noChangeArrowheads="1"/>
            </p:cNvSpPr>
            <p:nvPr/>
          </p:nvSpPr>
          <p:spPr bwMode="auto">
            <a:xfrm>
              <a:off x="3558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29" name="Rectangle 410"/>
            <p:cNvSpPr>
              <a:spLocks noChangeArrowheads="1"/>
            </p:cNvSpPr>
            <p:nvPr/>
          </p:nvSpPr>
          <p:spPr bwMode="auto">
            <a:xfrm>
              <a:off x="3913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0" name="Rectangle 411"/>
            <p:cNvSpPr>
              <a:spLocks noChangeArrowheads="1"/>
            </p:cNvSpPr>
            <p:nvPr/>
          </p:nvSpPr>
          <p:spPr bwMode="auto">
            <a:xfrm>
              <a:off x="4268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1" name="Rectangle 412"/>
            <p:cNvSpPr>
              <a:spLocks noChangeArrowheads="1"/>
            </p:cNvSpPr>
            <p:nvPr/>
          </p:nvSpPr>
          <p:spPr bwMode="auto">
            <a:xfrm>
              <a:off x="4623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2" name="Rectangle 413"/>
            <p:cNvSpPr>
              <a:spLocks noChangeArrowheads="1"/>
            </p:cNvSpPr>
            <p:nvPr/>
          </p:nvSpPr>
          <p:spPr bwMode="auto">
            <a:xfrm>
              <a:off x="4976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3" name="Rectangle 414"/>
            <p:cNvSpPr>
              <a:spLocks noChangeArrowheads="1"/>
            </p:cNvSpPr>
            <p:nvPr/>
          </p:nvSpPr>
          <p:spPr bwMode="auto">
            <a:xfrm>
              <a:off x="714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4" name="Rectangle 415"/>
            <p:cNvSpPr>
              <a:spLocks noChangeArrowheads="1"/>
            </p:cNvSpPr>
            <p:nvPr/>
          </p:nvSpPr>
          <p:spPr bwMode="auto">
            <a:xfrm>
              <a:off x="1069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5" name="Rectangle 416"/>
            <p:cNvSpPr>
              <a:spLocks noChangeArrowheads="1"/>
            </p:cNvSpPr>
            <p:nvPr/>
          </p:nvSpPr>
          <p:spPr bwMode="auto">
            <a:xfrm>
              <a:off x="1424" y="2341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6" name="Rectangle 417"/>
            <p:cNvSpPr>
              <a:spLocks noChangeArrowheads="1"/>
            </p:cNvSpPr>
            <p:nvPr/>
          </p:nvSpPr>
          <p:spPr bwMode="auto">
            <a:xfrm>
              <a:off x="178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7" name="Rectangle 418"/>
            <p:cNvSpPr>
              <a:spLocks noChangeArrowheads="1"/>
            </p:cNvSpPr>
            <p:nvPr/>
          </p:nvSpPr>
          <p:spPr bwMode="auto">
            <a:xfrm>
              <a:off x="2137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8" name="Rectangle 419"/>
            <p:cNvSpPr>
              <a:spLocks noChangeArrowheads="1"/>
            </p:cNvSpPr>
            <p:nvPr/>
          </p:nvSpPr>
          <p:spPr bwMode="auto">
            <a:xfrm>
              <a:off x="249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39" name="Rectangle 420"/>
            <p:cNvSpPr>
              <a:spLocks noChangeArrowheads="1"/>
            </p:cNvSpPr>
            <p:nvPr/>
          </p:nvSpPr>
          <p:spPr bwMode="auto">
            <a:xfrm>
              <a:off x="2847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0" name="Rectangle 421"/>
            <p:cNvSpPr>
              <a:spLocks noChangeArrowheads="1"/>
            </p:cNvSpPr>
            <p:nvPr/>
          </p:nvSpPr>
          <p:spPr bwMode="auto">
            <a:xfrm>
              <a:off x="3200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1" name="Rectangle 422"/>
            <p:cNvSpPr>
              <a:spLocks noChangeArrowheads="1"/>
            </p:cNvSpPr>
            <p:nvPr/>
          </p:nvSpPr>
          <p:spPr bwMode="auto">
            <a:xfrm>
              <a:off x="3558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2" name="Rectangle 423"/>
            <p:cNvSpPr>
              <a:spLocks noChangeArrowheads="1"/>
            </p:cNvSpPr>
            <p:nvPr/>
          </p:nvSpPr>
          <p:spPr bwMode="auto">
            <a:xfrm>
              <a:off x="3913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3" name="Rectangle 424"/>
            <p:cNvSpPr>
              <a:spLocks noChangeArrowheads="1"/>
            </p:cNvSpPr>
            <p:nvPr/>
          </p:nvSpPr>
          <p:spPr bwMode="auto">
            <a:xfrm>
              <a:off x="4268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4" name="Rectangle 425"/>
            <p:cNvSpPr>
              <a:spLocks noChangeArrowheads="1"/>
            </p:cNvSpPr>
            <p:nvPr/>
          </p:nvSpPr>
          <p:spPr bwMode="auto">
            <a:xfrm>
              <a:off x="4623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5" name="Rectangle 426"/>
            <p:cNvSpPr>
              <a:spLocks noChangeArrowheads="1"/>
            </p:cNvSpPr>
            <p:nvPr/>
          </p:nvSpPr>
          <p:spPr bwMode="auto">
            <a:xfrm>
              <a:off x="4976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6" name="Rectangle 427"/>
            <p:cNvSpPr>
              <a:spLocks noChangeArrowheads="1"/>
            </p:cNvSpPr>
            <p:nvPr/>
          </p:nvSpPr>
          <p:spPr bwMode="auto">
            <a:xfrm>
              <a:off x="1069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7" name="Rectangle 428"/>
            <p:cNvSpPr>
              <a:spLocks noChangeArrowheads="1"/>
            </p:cNvSpPr>
            <p:nvPr/>
          </p:nvSpPr>
          <p:spPr bwMode="auto">
            <a:xfrm>
              <a:off x="1424" y="2354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8" name="Rectangle 429"/>
            <p:cNvSpPr>
              <a:spLocks noChangeArrowheads="1"/>
            </p:cNvSpPr>
            <p:nvPr/>
          </p:nvSpPr>
          <p:spPr bwMode="auto">
            <a:xfrm>
              <a:off x="178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49" name="Rectangle 430"/>
            <p:cNvSpPr>
              <a:spLocks noChangeArrowheads="1"/>
            </p:cNvSpPr>
            <p:nvPr/>
          </p:nvSpPr>
          <p:spPr bwMode="auto">
            <a:xfrm>
              <a:off x="2137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0" name="Rectangle 431"/>
            <p:cNvSpPr>
              <a:spLocks noChangeArrowheads="1"/>
            </p:cNvSpPr>
            <p:nvPr/>
          </p:nvSpPr>
          <p:spPr bwMode="auto">
            <a:xfrm>
              <a:off x="249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1" name="Rectangle 432"/>
            <p:cNvSpPr>
              <a:spLocks noChangeArrowheads="1"/>
            </p:cNvSpPr>
            <p:nvPr/>
          </p:nvSpPr>
          <p:spPr bwMode="auto">
            <a:xfrm>
              <a:off x="2847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2" name="Rectangle 433"/>
            <p:cNvSpPr>
              <a:spLocks noChangeArrowheads="1"/>
            </p:cNvSpPr>
            <p:nvPr/>
          </p:nvSpPr>
          <p:spPr bwMode="auto">
            <a:xfrm>
              <a:off x="3200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3" name="Rectangle 434"/>
            <p:cNvSpPr>
              <a:spLocks noChangeArrowheads="1"/>
            </p:cNvSpPr>
            <p:nvPr/>
          </p:nvSpPr>
          <p:spPr bwMode="auto">
            <a:xfrm>
              <a:off x="3558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4" name="Rectangle 435"/>
            <p:cNvSpPr>
              <a:spLocks noChangeArrowheads="1"/>
            </p:cNvSpPr>
            <p:nvPr/>
          </p:nvSpPr>
          <p:spPr bwMode="auto">
            <a:xfrm>
              <a:off x="3913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5" name="Rectangle 436"/>
            <p:cNvSpPr>
              <a:spLocks noChangeArrowheads="1"/>
            </p:cNvSpPr>
            <p:nvPr/>
          </p:nvSpPr>
          <p:spPr bwMode="auto">
            <a:xfrm>
              <a:off x="4268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6" name="Rectangle 437"/>
            <p:cNvSpPr>
              <a:spLocks noChangeArrowheads="1"/>
            </p:cNvSpPr>
            <p:nvPr/>
          </p:nvSpPr>
          <p:spPr bwMode="auto">
            <a:xfrm>
              <a:off x="4623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7" name="Rectangle 438"/>
            <p:cNvSpPr>
              <a:spLocks noChangeArrowheads="1"/>
            </p:cNvSpPr>
            <p:nvPr/>
          </p:nvSpPr>
          <p:spPr bwMode="auto">
            <a:xfrm>
              <a:off x="4976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8" name="Rectangle 439"/>
            <p:cNvSpPr>
              <a:spLocks noChangeArrowheads="1"/>
            </p:cNvSpPr>
            <p:nvPr/>
          </p:nvSpPr>
          <p:spPr bwMode="auto">
            <a:xfrm>
              <a:off x="731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59" name="Rectangle 440"/>
            <p:cNvSpPr>
              <a:spLocks noChangeArrowheads="1"/>
            </p:cNvSpPr>
            <p:nvPr/>
          </p:nvSpPr>
          <p:spPr bwMode="auto">
            <a:xfrm>
              <a:off x="1086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0" name="Rectangle 441"/>
            <p:cNvSpPr>
              <a:spLocks noChangeArrowheads="1"/>
            </p:cNvSpPr>
            <p:nvPr/>
          </p:nvSpPr>
          <p:spPr bwMode="auto">
            <a:xfrm>
              <a:off x="1442" y="2517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1" name="Rectangle 442"/>
            <p:cNvSpPr>
              <a:spLocks noChangeArrowheads="1"/>
            </p:cNvSpPr>
            <p:nvPr/>
          </p:nvSpPr>
          <p:spPr bwMode="auto">
            <a:xfrm>
              <a:off x="1799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2" name="Rectangle 443"/>
            <p:cNvSpPr>
              <a:spLocks noChangeArrowheads="1"/>
            </p:cNvSpPr>
            <p:nvPr/>
          </p:nvSpPr>
          <p:spPr bwMode="auto">
            <a:xfrm>
              <a:off x="2154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3" name="Rectangle 444"/>
            <p:cNvSpPr>
              <a:spLocks noChangeArrowheads="1"/>
            </p:cNvSpPr>
            <p:nvPr/>
          </p:nvSpPr>
          <p:spPr bwMode="auto">
            <a:xfrm>
              <a:off x="2510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4" name="Rectangle 445"/>
            <p:cNvSpPr>
              <a:spLocks noChangeArrowheads="1"/>
            </p:cNvSpPr>
            <p:nvPr/>
          </p:nvSpPr>
          <p:spPr bwMode="auto">
            <a:xfrm>
              <a:off x="2865" y="2517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5" name="Rectangle 446"/>
            <p:cNvSpPr>
              <a:spLocks noChangeArrowheads="1"/>
            </p:cNvSpPr>
            <p:nvPr/>
          </p:nvSpPr>
          <p:spPr bwMode="auto">
            <a:xfrm>
              <a:off x="3217" y="2517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6" name="Rectangle 447"/>
            <p:cNvSpPr>
              <a:spLocks noChangeArrowheads="1"/>
            </p:cNvSpPr>
            <p:nvPr/>
          </p:nvSpPr>
          <p:spPr bwMode="auto">
            <a:xfrm>
              <a:off x="357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7" name="Rectangle 448"/>
            <p:cNvSpPr>
              <a:spLocks noChangeArrowheads="1"/>
            </p:cNvSpPr>
            <p:nvPr/>
          </p:nvSpPr>
          <p:spPr bwMode="auto">
            <a:xfrm>
              <a:off x="3931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8" name="Rectangle 449"/>
            <p:cNvSpPr>
              <a:spLocks noChangeArrowheads="1"/>
            </p:cNvSpPr>
            <p:nvPr/>
          </p:nvSpPr>
          <p:spPr bwMode="auto">
            <a:xfrm>
              <a:off x="428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69" name="Rectangle 450"/>
            <p:cNvSpPr>
              <a:spLocks noChangeArrowheads="1"/>
            </p:cNvSpPr>
            <p:nvPr/>
          </p:nvSpPr>
          <p:spPr bwMode="auto">
            <a:xfrm>
              <a:off x="4640" y="2517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0" name="Rectangle 451"/>
            <p:cNvSpPr>
              <a:spLocks noChangeArrowheads="1"/>
            </p:cNvSpPr>
            <p:nvPr/>
          </p:nvSpPr>
          <p:spPr bwMode="auto">
            <a:xfrm>
              <a:off x="714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1" name="Rectangle 452"/>
            <p:cNvSpPr>
              <a:spLocks noChangeArrowheads="1"/>
            </p:cNvSpPr>
            <p:nvPr/>
          </p:nvSpPr>
          <p:spPr bwMode="auto">
            <a:xfrm>
              <a:off x="1069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2" name="Rectangle 453"/>
            <p:cNvSpPr>
              <a:spLocks noChangeArrowheads="1"/>
            </p:cNvSpPr>
            <p:nvPr/>
          </p:nvSpPr>
          <p:spPr bwMode="auto">
            <a:xfrm>
              <a:off x="1424" y="253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3" name="Rectangle 454"/>
            <p:cNvSpPr>
              <a:spLocks noChangeArrowheads="1"/>
            </p:cNvSpPr>
            <p:nvPr/>
          </p:nvSpPr>
          <p:spPr bwMode="auto">
            <a:xfrm>
              <a:off x="178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4" name="Rectangle 455"/>
            <p:cNvSpPr>
              <a:spLocks noChangeArrowheads="1"/>
            </p:cNvSpPr>
            <p:nvPr/>
          </p:nvSpPr>
          <p:spPr bwMode="auto">
            <a:xfrm>
              <a:off x="2137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5" name="Rectangle 456"/>
            <p:cNvSpPr>
              <a:spLocks noChangeArrowheads="1"/>
            </p:cNvSpPr>
            <p:nvPr/>
          </p:nvSpPr>
          <p:spPr bwMode="auto">
            <a:xfrm>
              <a:off x="249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6" name="Rectangle 457"/>
            <p:cNvSpPr>
              <a:spLocks noChangeArrowheads="1"/>
            </p:cNvSpPr>
            <p:nvPr/>
          </p:nvSpPr>
          <p:spPr bwMode="auto">
            <a:xfrm>
              <a:off x="2847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7" name="Rectangle 458"/>
            <p:cNvSpPr>
              <a:spLocks noChangeArrowheads="1"/>
            </p:cNvSpPr>
            <p:nvPr/>
          </p:nvSpPr>
          <p:spPr bwMode="auto">
            <a:xfrm>
              <a:off x="3200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8" name="Rectangle 459"/>
            <p:cNvSpPr>
              <a:spLocks noChangeArrowheads="1"/>
            </p:cNvSpPr>
            <p:nvPr/>
          </p:nvSpPr>
          <p:spPr bwMode="auto">
            <a:xfrm>
              <a:off x="3558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79" name="Rectangle 460"/>
            <p:cNvSpPr>
              <a:spLocks noChangeArrowheads="1"/>
            </p:cNvSpPr>
            <p:nvPr/>
          </p:nvSpPr>
          <p:spPr bwMode="auto">
            <a:xfrm>
              <a:off x="3913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0" name="Rectangle 461"/>
            <p:cNvSpPr>
              <a:spLocks noChangeArrowheads="1"/>
            </p:cNvSpPr>
            <p:nvPr/>
          </p:nvSpPr>
          <p:spPr bwMode="auto">
            <a:xfrm>
              <a:off x="4268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1" name="Rectangle 462"/>
            <p:cNvSpPr>
              <a:spLocks noChangeArrowheads="1"/>
            </p:cNvSpPr>
            <p:nvPr/>
          </p:nvSpPr>
          <p:spPr bwMode="auto">
            <a:xfrm>
              <a:off x="4623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2" name="Rectangle 463"/>
            <p:cNvSpPr>
              <a:spLocks noChangeArrowheads="1"/>
            </p:cNvSpPr>
            <p:nvPr/>
          </p:nvSpPr>
          <p:spPr bwMode="auto">
            <a:xfrm>
              <a:off x="4976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3" name="Rectangle 464"/>
            <p:cNvSpPr>
              <a:spLocks noChangeArrowheads="1"/>
            </p:cNvSpPr>
            <p:nvPr/>
          </p:nvSpPr>
          <p:spPr bwMode="auto">
            <a:xfrm>
              <a:off x="1086" y="2699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4" name="Rectangle 465"/>
            <p:cNvSpPr>
              <a:spLocks noChangeArrowheads="1"/>
            </p:cNvSpPr>
            <p:nvPr/>
          </p:nvSpPr>
          <p:spPr bwMode="auto">
            <a:xfrm>
              <a:off x="1442" y="2699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5" name="Rectangle 466"/>
            <p:cNvSpPr>
              <a:spLocks noChangeArrowheads="1"/>
            </p:cNvSpPr>
            <p:nvPr/>
          </p:nvSpPr>
          <p:spPr bwMode="auto">
            <a:xfrm>
              <a:off x="179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6" name="Rectangle 467"/>
            <p:cNvSpPr>
              <a:spLocks noChangeArrowheads="1"/>
            </p:cNvSpPr>
            <p:nvPr/>
          </p:nvSpPr>
          <p:spPr bwMode="auto">
            <a:xfrm>
              <a:off x="2148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7" name="Rectangle 468"/>
            <p:cNvSpPr>
              <a:spLocks noChangeArrowheads="1"/>
            </p:cNvSpPr>
            <p:nvPr/>
          </p:nvSpPr>
          <p:spPr bwMode="auto">
            <a:xfrm>
              <a:off x="250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8" name="Rectangle 469"/>
            <p:cNvSpPr>
              <a:spLocks noChangeArrowheads="1"/>
            </p:cNvSpPr>
            <p:nvPr/>
          </p:nvSpPr>
          <p:spPr bwMode="auto">
            <a:xfrm>
              <a:off x="2859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89" name="Rectangle 470"/>
            <p:cNvSpPr>
              <a:spLocks noChangeArrowheads="1"/>
            </p:cNvSpPr>
            <p:nvPr/>
          </p:nvSpPr>
          <p:spPr bwMode="auto">
            <a:xfrm>
              <a:off x="3217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0" name="Rectangle 471"/>
            <p:cNvSpPr>
              <a:spLocks noChangeArrowheads="1"/>
            </p:cNvSpPr>
            <p:nvPr/>
          </p:nvSpPr>
          <p:spPr bwMode="auto">
            <a:xfrm>
              <a:off x="3569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1" name="Rectangle 472"/>
            <p:cNvSpPr>
              <a:spLocks noChangeArrowheads="1"/>
            </p:cNvSpPr>
            <p:nvPr/>
          </p:nvSpPr>
          <p:spPr bwMode="auto">
            <a:xfrm>
              <a:off x="3925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2" name="Rectangle 473"/>
            <p:cNvSpPr>
              <a:spLocks noChangeArrowheads="1"/>
            </p:cNvSpPr>
            <p:nvPr/>
          </p:nvSpPr>
          <p:spPr bwMode="auto">
            <a:xfrm>
              <a:off x="4280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3" name="Rectangle 474"/>
            <p:cNvSpPr>
              <a:spLocks noChangeArrowheads="1"/>
            </p:cNvSpPr>
            <p:nvPr/>
          </p:nvSpPr>
          <p:spPr bwMode="auto">
            <a:xfrm>
              <a:off x="4634" y="2699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4" name="Rectangle 475"/>
            <p:cNvSpPr>
              <a:spLocks noChangeArrowheads="1"/>
            </p:cNvSpPr>
            <p:nvPr/>
          </p:nvSpPr>
          <p:spPr bwMode="auto">
            <a:xfrm>
              <a:off x="714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5" name="Rectangle 476"/>
            <p:cNvSpPr>
              <a:spLocks noChangeArrowheads="1"/>
            </p:cNvSpPr>
            <p:nvPr/>
          </p:nvSpPr>
          <p:spPr bwMode="auto">
            <a:xfrm>
              <a:off x="1069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6" name="Rectangle 477"/>
            <p:cNvSpPr>
              <a:spLocks noChangeArrowheads="1"/>
            </p:cNvSpPr>
            <p:nvPr/>
          </p:nvSpPr>
          <p:spPr bwMode="auto">
            <a:xfrm>
              <a:off x="1424" y="2711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7" name="Rectangle 478"/>
            <p:cNvSpPr>
              <a:spLocks noChangeArrowheads="1"/>
            </p:cNvSpPr>
            <p:nvPr/>
          </p:nvSpPr>
          <p:spPr bwMode="auto">
            <a:xfrm>
              <a:off x="178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8" name="Rectangle 479"/>
            <p:cNvSpPr>
              <a:spLocks noChangeArrowheads="1"/>
            </p:cNvSpPr>
            <p:nvPr/>
          </p:nvSpPr>
          <p:spPr bwMode="auto">
            <a:xfrm>
              <a:off x="2137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2999" name="Rectangle 480"/>
            <p:cNvSpPr>
              <a:spLocks noChangeArrowheads="1"/>
            </p:cNvSpPr>
            <p:nvPr/>
          </p:nvSpPr>
          <p:spPr bwMode="auto">
            <a:xfrm>
              <a:off x="249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0" name="Rectangle 481"/>
            <p:cNvSpPr>
              <a:spLocks noChangeArrowheads="1"/>
            </p:cNvSpPr>
            <p:nvPr/>
          </p:nvSpPr>
          <p:spPr bwMode="auto">
            <a:xfrm>
              <a:off x="2847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1" name="Rectangle 482"/>
            <p:cNvSpPr>
              <a:spLocks noChangeArrowheads="1"/>
            </p:cNvSpPr>
            <p:nvPr/>
          </p:nvSpPr>
          <p:spPr bwMode="auto">
            <a:xfrm>
              <a:off x="3200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2" name="Rectangle 483"/>
            <p:cNvSpPr>
              <a:spLocks noChangeArrowheads="1"/>
            </p:cNvSpPr>
            <p:nvPr/>
          </p:nvSpPr>
          <p:spPr bwMode="auto">
            <a:xfrm>
              <a:off x="3558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3" name="Rectangle 484"/>
            <p:cNvSpPr>
              <a:spLocks noChangeArrowheads="1"/>
            </p:cNvSpPr>
            <p:nvPr/>
          </p:nvSpPr>
          <p:spPr bwMode="auto">
            <a:xfrm>
              <a:off x="3913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4" name="Rectangle 485"/>
            <p:cNvSpPr>
              <a:spLocks noChangeArrowheads="1"/>
            </p:cNvSpPr>
            <p:nvPr/>
          </p:nvSpPr>
          <p:spPr bwMode="auto">
            <a:xfrm>
              <a:off x="4268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5" name="Rectangle 486"/>
            <p:cNvSpPr>
              <a:spLocks noChangeArrowheads="1"/>
            </p:cNvSpPr>
            <p:nvPr/>
          </p:nvSpPr>
          <p:spPr bwMode="auto">
            <a:xfrm>
              <a:off x="4623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6" name="Rectangle 487"/>
            <p:cNvSpPr>
              <a:spLocks noChangeArrowheads="1"/>
            </p:cNvSpPr>
            <p:nvPr/>
          </p:nvSpPr>
          <p:spPr bwMode="auto">
            <a:xfrm>
              <a:off x="4976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7" name="Rectangle 488"/>
            <p:cNvSpPr>
              <a:spLocks noChangeArrowheads="1"/>
            </p:cNvSpPr>
            <p:nvPr/>
          </p:nvSpPr>
          <p:spPr bwMode="auto">
            <a:xfrm>
              <a:off x="731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8" name="Rectangle 489"/>
            <p:cNvSpPr>
              <a:spLocks noChangeArrowheads="1"/>
            </p:cNvSpPr>
            <p:nvPr/>
          </p:nvSpPr>
          <p:spPr bwMode="auto">
            <a:xfrm>
              <a:off x="1086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09" name="Rectangle 490"/>
            <p:cNvSpPr>
              <a:spLocks noChangeArrowheads="1"/>
            </p:cNvSpPr>
            <p:nvPr/>
          </p:nvSpPr>
          <p:spPr bwMode="auto">
            <a:xfrm>
              <a:off x="1442" y="2874"/>
              <a:ext cx="340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0" name="Rectangle 491"/>
            <p:cNvSpPr>
              <a:spLocks noChangeArrowheads="1"/>
            </p:cNvSpPr>
            <p:nvPr/>
          </p:nvSpPr>
          <p:spPr bwMode="auto">
            <a:xfrm>
              <a:off x="1799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1" name="Rectangle 492"/>
            <p:cNvSpPr>
              <a:spLocks noChangeArrowheads="1"/>
            </p:cNvSpPr>
            <p:nvPr/>
          </p:nvSpPr>
          <p:spPr bwMode="auto">
            <a:xfrm>
              <a:off x="2154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2" name="Rectangle 493"/>
            <p:cNvSpPr>
              <a:spLocks noChangeArrowheads="1"/>
            </p:cNvSpPr>
            <p:nvPr/>
          </p:nvSpPr>
          <p:spPr bwMode="auto">
            <a:xfrm>
              <a:off x="2510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3" name="Rectangle 494"/>
            <p:cNvSpPr>
              <a:spLocks noChangeArrowheads="1"/>
            </p:cNvSpPr>
            <p:nvPr/>
          </p:nvSpPr>
          <p:spPr bwMode="auto">
            <a:xfrm>
              <a:off x="2865" y="2874"/>
              <a:ext cx="335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4" name="Rectangle 495"/>
            <p:cNvSpPr>
              <a:spLocks noChangeArrowheads="1"/>
            </p:cNvSpPr>
            <p:nvPr/>
          </p:nvSpPr>
          <p:spPr bwMode="auto">
            <a:xfrm>
              <a:off x="3217" y="2874"/>
              <a:ext cx="341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5" name="Rectangle 496"/>
            <p:cNvSpPr>
              <a:spLocks noChangeArrowheads="1"/>
            </p:cNvSpPr>
            <p:nvPr/>
          </p:nvSpPr>
          <p:spPr bwMode="auto">
            <a:xfrm>
              <a:off x="357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6" name="Rectangle 497"/>
            <p:cNvSpPr>
              <a:spLocks noChangeArrowheads="1"/>
            </p:cNvSpPr>
            <p:nvPr/>
          </p:nvSpPr>
          <p:spPr bwMode="auto">
            <a:xfrm>
              <a:off x="3931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7" name="Rectangle 498"/>
            <p:cNvSpPr>
              <a:spLocks noChangeArrowheads="1"/>
            </p:cNvSpPr>
            <p:nvPr/>
          </p:nvSpPr>
          <p:spPr bwMode="auto">
            <a:xfrm>
              <a:off x="428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8" name="Rectangle 499"/>
            <p:cNvSpPr>
              <a:spLocks noChangeArrowheads="1"/>
            </p:cNvSpPr>
            <p:nvPr/>
          </p:nvSpPr>
          <p:spPr bwMode="auto">
            <a:xfrm>
              <a:off x="4640" y="2874"/>
              <a:ext cx="336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19" name="Rectangle 500"/>
            <p:cNvSpPr>
              <a:spLocks noChangeArrowheads="1"/>
            </p:cNvSpPr>
            <p:nvPr/>
          </p:nvSpPr>
          <p:spPr bwMode="auto">
            <a:xfrm>
              <a:off x="714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0" name="Rectangle 501"/>
            <p:cNvSpPr>
              <a:spLocks noChangeArrowheads="1"/>
            </p:cNvSpPr>
            <p:nvPr/>
          </p:nvSpPr>
          <p:spPr bwMode="auto">
            <a:xfrm>
              <a:off x="1069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1" name="Rectangle 502"/>
            <p:cNvSpPr>
              <a:spLocks noChangeArrowheads="1"/>
            </p:cNvSpPr>
            <p:nvPr/>
          </p:nvSpPr>
          <p:spPr bwMode="auto">
            <a:xfrm>
              <a:off x="1424" y="2892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2" name="Rectangle 503"/>
            <p:cNvSpPr>
              <a:spLocks noChangeArrowheads="1"/>
            </p:cNvSpPr>
            <p:nvPr/>
          </p:nvSpPr>
          <p:spPr bwMode="auto">
            <a:xfrm>
              <a:off x="178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3" name="Rectangle 504"/>
            <p:cNvSpPr>
              <a:spLocks noChangeArrowheads="1"/>
            </p:cNvSpPr>
            <p:nvPr/>
          </p:nvSpPr>
          <p:spPr bwMode="auto">
            <a:xfrm>
              <a:off x="2137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4" name="Rectangle 505"/>
            <p:cNvSpPr>
              <a:spLocks noChangeArrowheads="1"/>
            </p:cNvSpPr>
            <p:nvPr/>
          </p:nvSpPr>
          <p:spPr bwMode="auto">
            <a:xfrm>
              <a:off x="249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5" name="Rectangle 506"/>
            <p:cNvSpPr>
              <a:spLocks noChangeArrowheads="1"/>
            </p:cNvSpPr>
            <p:nvPr/>
          </p:nvSpPr>
          <p:spPr bwMode="auto">
            <a:xfrm>
              <a:off x="2847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6" name="Rectangle 507"/>
            <p:cNvSpPr>
              <a:spLocks noChangeArrowheads="1"/>
            </p:cNvSpPr>
            <p:nvPr/>
          </p:nvSpPr>
          <p:spPr bwMode="auto">
            <a:xfrm>
              <a:off x="3200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7" name="Rectangle 508"/>
            <p:cNvSpPr>
              <a:spLocks noChangeArrowheads="1"/>
            </p:cNvSpPr>
            <p:nvPr/>
          </p:nvSpPr>
          <p:spPr bwMode="auto">
            <a:xfrm>
              <a:off x="3558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8" name="Rectangle 509"/>
            <p:cNvSpPr>
              <a:spLocks noChangeArrowheads="1"/>
            </p:cNvSpPr>
            <p:nvPr/>
          </p:nvSpPr>
          <p:spPr bwMode="auto">
            <a:xfrm>
              <a:off x="3913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29" name="Rectangle 510"/>
            <p:cNvSpPr>
              <a:spLocks noChangeArrowheads="1"/>
            </p:cNvSpPr>
            <p:nvPr/>
          </p:nvSpPr>
          <p:spPr bwMode="auto">
            <a:xfrm>
              <a:off x="4268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0" name="Rectangle 511"/>
            <p:cNvSpPr>
              <a:spLocks noChangeArrowheads="1"/>
            </p:cNvSpPr>
            <p:nvPr/>
          </p:nvSpPr>
          <p:spPr bwMode="auto">
            <a:xfrm>
              <a:off x="4623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1" name="Rectangle 512"/>
            <p:cNvSpPr>
              <a:spLocks noChangeArrowheads="1"/>
            </p:cNvSpPr>
            <p:nvPr/>
          </p:nvSpPr>
          <p:spPr bwMode="auto">
            <a:xfrm>
              <a:off x="4976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2" name="Rectangle 513"/>
            <p:cNvSpPr>
              <a:spLocks noChangeArrowheads="1"/>
            </p:cNvSpPr>
            <p:nvPr/>
          </p:nvSpPr>
          <p:spPr bwMode="auto">
            <a:xfrm>
              <a:off x="1086" y="3056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3" name="Rectangle 514"/>
            <p:cNvSpPr>
              <a:spLocks noChangeArrowheads="1"/>
            </p:cNvSpPr>
            <p:nvPr/>
          </p:nvSpPr>
          <p:spPr bwMode="auto">
            <a:xfrm>
              <a:off x="1442" y="3056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4" name="Rectangle 515"/>
            <p:cNvSpPr>
              <a:spLocks noChangeArrowheads="1"/>
            </p:cNvSpPr>
            <p:nvPr/>
          </p:nvSpPr>
          <p:spPr bwMode="auto">
            <a:xfrm>
              <a:off x="179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5" name="Rectangle 516"/>
            <p:cNvSpPr>
              <a:spLocks noChangeArrowheads="1"/>
            </p:cNvSpPr>
            <p:nvPr/>
          </p:nvSpPr>
          <p:spPr bwMode="auto">
            <a:xfrm>
              <a:off x="2148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6" name="Rectangle 517"/>
            <p:cNvSpPr>
              <a:spLocks noChangeArrowheads="1"/>
            </p:cNvSpPr>
            <p:nvPr/>
          </p:nvSpPr>
          <p:spPr bwMode="auto">
            <a:xfrm>
              <a:off x="250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7" name="Rectangle 518"/>
            <p:cNvSpPr>
              <a:spLocks noChangeArrowheads="1"/>
            </p:cNvSpPr>
            <p:nvPr/>
          </p:nvSpPr>
          <p:spPr bwMode="auto">
            <a:xfrm>
              <a:off x="2859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8" name="Rectangle 519"/>
            <p:cNvSpPr>
              <a:spLocks noChangeArrowheads="1"/>
            </p:cNvSpPr>
            <p:nvPr/>
          </p:nvSpPr>
          <p:spPr bwMode="auto">
            <a:xfrm>
              <a:off x="3217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39" name="Rectangle 520"/>
            <p:cNvSpPr>
              <a:spLocks noChangeArrowheads="1"/>
            </p:cNvSpPr>
            <p:nvPr/>
          </p:nvSpPr>
          <p:spPr bwMode="auto">
            <a:xfrm>
              <a:off x="3569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0" name="Rectangle 521"/>
            <p:cNvSpPr>
              <a:spLocks noChangeArrowheads="1"/>
            </p:cNvSpPr>
            <p:nvPr/>
          </p:nvSpPr>
          <p:spPr bwMode="auto">
            <a:xfrm>
              <a:off x="3925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1" name="Rectangle 522"/>
            <p:cNvSpPr>
              <a:spLocks noChangeArrowheads="1"/>
            </p:cNvSpPr>
            <p:nvPr/>
          </p:nvSpPr>
          <p:spPr bwMode="auto">
            <a:xfrm>
              <a:off x="4280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2" name="Rectangle 523"/>
            <p:cNvSpPr>
              <a:spLocks noChangeArrowheads="1"/>
            </p:cNvSpPr>
            <p:nvPr/>
          </p:nvSpPr>
          <p:spPr bwMode="auto">
            <a:xfrm>
              <a:off x="4634" y="3056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3" name="Rectangle 524"/>
            <p:cNvSpPr>
              <a:spLocks noChangeArrowheads="1"/>
            </p:cNvSpPr>
            <p:nvPr/>
          </p:nvSpPr>
          <p:spPr bwMode="auto">
            <a:xfrm>
              <a:off x="714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4" name="Rectangle 525"/>
            <p:cNvSpPr>
              <a:spLocks noChangeArrowheads="1"/>
            </p:cNvSpPr>
            <p:nvPr/>
          </p:nvSpPr>
          <p:spPr bwMode="auto">
            <a:xfrm>
              <a:off x="1069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5" name="Rectangle 526"/>
            <p:cNvSpPr>
              <a:spLocks noChangeArrowheads="1"/>
            </p:cNvSpPr>
            <p:nvPr/>
          </p:nvSpPr>
          <p:spPr bwMode="auto">
            <a:xfrm>
              <a:off x="1424" y="306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6" name="Rectangle 527"/>
            <p:cNvSpPr>
              <a:spLocks noChangeArrowheads="1"/>
            </p:cNvSpPr>
            <p:nvPr/>
          </p:nvSpPr>
          <p:spPr bwMode="auto">
            <a:xfrm>
              <a:off x="178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7" name="Rectangle 528"/>
            <p:cNvSpPr>
              <a:spLocks noChangeArrowheads="1"/>
            </p:cNvSpPr>
            <p:nvPr/>
          </p:nvSpPr>
          <p:spPr bwMode="auto">
            <a:xfrm>
              <a:off x="2137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8" name="Rectangle 529"/>
            <p:cNvSpPr>
              <a:spLocks noChangeArrowheads="1"/>
            </p:cNvSpPr>
            <p:nvPr/>
          </p:nvSpPr>
          <p:spPr bwMode="auto">
            <a:xfrm>
              <a:off x="249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49" name="Rectangle 530"/>
            <p:cNvSpPr>
              <a:spLocks noChangeArrowheads="1"/>
            </p:cNvSpPr>
            <p:nvPr/>
          </p:nvSpPr>
          <p:spPr bwMode="auto">
            <a:xfrm>
              <a:off x="2847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0" name="Rectangle 531"/>
            <p:cNvSpPr>
              <a:spLocks noChangeArrowheads="1"/>
            </p:cNvSpPr>
            <p:nvPr/>
          </p:nvSpPr>
          <p:spPr bwMode="auto">
            <a:xfrm>
              <a:off x="3200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1" name="Rectangle 532"/>
            <p:cNvSpPr>
              <a:spLocks noChangeArrowheads="1"/>
            </p:cNvSpPr>
            <p:nvPr/>
          </p:nvSpPr>
          <p:spPr bwMode="auto">
            <a:xfrm>
              <a:off x="3558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2" name="Rectangle 533"/>
            <p:cNvSpPr>
              <a:spLocks noChangeArrowheads="1"/>
            </p:cNvSpPr>
            <p:nvPr/>
          </p:nvSpPr>
          <p:spPr bwMode="auto">
            <a:xfrm>
              <a:off x="3913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3" name="Rectangle 534"/>
            <p:cNvSpPr>
              <a:spLocks noChangeArrowheads="1"/>
            </p:cNvSpPr>
            <p:nvPr/>
          </p:nvSpPr>
          <p:spPr bwMode="auto">
            <a:xfrm>
              <a:off x="4268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4" name="Rectangle 535"/>
            <p:cNvSpPr>
              <a:spLocks noChangeArrowheads="1"/>
            </p:cNvSpPr>
            <p:nvPr/>
          </p:nvSpPr>
          <p:spPr bwMode="auto">
            <a:xfrm>
              <a:off x="4623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5" name="Rectangle 536"/>
            <p:cNvSpPr>
              <a:spLocks noChangeArrowheads="1"/>
            </p:cNvSpPr>
            <p:nvPr/>
          </p:nvSpPr>
          <p:spPr bwMode="auto">
            <a:xfrm>
              <a:off x="4976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6" name="Rectangle 537"/>
            <p:cNvSpPr>
              <a:spLocks noChangeArrowheads="1"/>
            </p:cNvSpPr>
            <p:nvPr/>
          </p:nvSpPr>
          <p:spPr bwMode="auto">
            <a:xfrm>
              <a:off x="731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7" name="Rectangle 538"/>
            <p:cNvSpPr>
              <a:spLocks noChangeArrowheads="1"/>
            </p:cNvSpPr>
            <p:nvPr/>
          </p:nvSpPr>
          <p:spPr bwMode="auto">
            <a:xfrm>
              <a:off x="1086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8" name="Rectangle 539"/>
            <p:cNvSpPr>
              <a:spLocks noChangeArrowheads="1"/>
            </p:cNvSpPr>
            <p:nvPr/>
          </p:nvSpPr>
          <p:spPr bwMode="auto">
            <a:xfrm>
              <a:off x="1442" y="3231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59" name="Rectangle 540"/>
            <p:cNvSpPr>
              <a:spLocks noChangeArrowheads="1"/>
            </p:cNvSpPr>
            <p:nvPr/>
          </p:nvSpPr>
          <p:spPr bwMode="auto">
            <a:xfrm>
              <a:off x="1799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0" name="Rectangle 541"/>
            <p:cNvSpPr>
              <a:spLocks noChangeArrowheads="1"/>
            </p:cNvSpPr>
            <p:nvPr/>
          </p:nvSpPr>
          <p:spPr bwMode="auto">
            <a:xfrm>
              <a:off x="2154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1" name="Rectangle 542"/>
            <p:cNvSpPr>
              <a:spLocks noChangeArrowheads="1"/>
            </p:cNvSpPr>
            <p:nvPr/>
          </p:nvSpPr>
          <p:spPr bwMode="auto">
            <a:xfrm>
              <a:off x="2510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2" name="Rectangle 543"/>
            <p:cNvSpPr>
              <a:spLocks noChangeArrowheads="1"/>
            </p:cNvSpPr>
            <p:nvPr/>
          </p:nvSpPr>
          <p:spPr bwMode="auto">
            <a:xfrm>
              <a:off x="2865" y="3231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3" name="Rectangle 544"/>
            <p:cNvSpPr>
              <a:spLocks noChangeArrowheads="1"/>
            </p:cNvSpPr>
            <p:nvPr/>
          </p:nvSpPr>
          <p:spPr bwMode="auto">
            <a:xfrm>
              <a:off x="3217" y="3231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4" name="Rectangle 545"/>
            <p:cNvSpPr>
              <a:spLocks noChangeArrowheads="1"/>
            </p:cNvSpPr>
            <p:nvPr/>
          </p:nvSpPr>
          <p:spPr bwMode="auto">
            <a:xfrm>
              <a:off x="357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5" name="Rectangle 546"/>
            <p:cNvSpPr>
              <a:spLocks noChangeArrowheads="1"/>
            </p:cNvSpPr>
            <p:nvPr/>
          </p:nvSpPr>
          <p:spPr bwMode="auto">
            <a:xfrm>
              <a:off x="3931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6" name="Rectangle 547"/>
            <p:cNvSpPr>
              <a:spLocks noChangeArrowheads="1"/>
            </p:cNvSpPr>
            <p:nvPr/>
          </p:nvSpPr>
          <p:spPr bwMode="auto">
            <a:xfrm>
              <a:off x="428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7" name="Rectangle 548"/>
            <p:cNvSpPr>
              <a:spLocks noChangeArrowheads="1"/>
            </p:cNvSpPr>
            <p:nvPr/>
          </p:nvSpPr>
          <p:spPr bwMode="auto">
            <a:xfrm>
              <a:off x="4640" y="3231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8" name="Rectangle 549"/>
            <p:cNvSpPr>
              <a:spLocks noChangeArrowheads="1"/>
            </p:cNvSpPr>
            <p:nvPr/>
          </p:nvSpPr>
          <p:spPr bwMode="auto">
            <a:xfrm>
              <a:off x="714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69" name="Rectangle 550"/>
            <p:cNvSpPr>
              <a:spLocks noChangeArrowheads="1"/>
            </p:cNvSpPr>
            <p:nvPr/>
          </p:nvSpPr>
          <p:spPr bwMode="auto">
            <a:xfrm>
              <a:off x="1069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0" name="Rectangle 551"/>
            <p:cNvSpPr>
              <a:spLocks noChangeArrowheads="1"/>
            </p:cNvSpPr>
            <p:nvPr/>
          </p:nvSpPr>
          <p:spPr bwMode="auto">
            <a:xfrm>
              <a:off x="1424" y="3249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1" name="Rectangle 552"/>
            <p:cNvSpPr>
              <a:spLocks noChangeArrowheads="1"/>
            </p:cNvSpPr>
            <p:nvPr/>
          </p:nvSpPr>
          <p:spPr bwMode="auto">
            <a:xfrm>
              <a:off x="178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2" name="Rectangle 553"/>
            <p:cNvSpPr>
              <a:spLocks noChangeArrowheads="1"/>
            </p:cNvSpPr>
            <p:nvPr/>
          </p:nvSpPr>
          <p:spPr bwMode="auto">
            <a:xfrm>
              <a:off x="2137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3" name="Rectangle 554"/>
            <p:cNvSpPr>
              <a:spLocks noChangeArrowheads="1"/>
            </p:cNvSpPr>
            <p:nvPr/>
          </p:nvSpPr>
          <p:spPr bwMode="auto">
            <a:xfrm>
              <a:off x="249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4" name="Rectangle 555"/>
            <p:cNvSpPr>
              <a:spLocks noChangeArrowheads="1"/>
            </p:cNvSpPr>
            <p:nvPr/>
          </p:nvSpPr>
          <p:spPr bwMode="auto">
            <a:xfrm>
              <a:off x="2847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5" name="Rectangle 556"/>
            <p:cNvSpPr>
              <a:spLocks noChangeArrowheads="1"/>
            </p:cNvSpPr>
            <p:nvPr/>
          </p:nvSpPr>
          <p:spPr bwMode="auto">
            <a:xfrm>
              <a:off x="3200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6" name="Rectangle 557"/>
            <p:cNvSpPr>
              <a:spLocks noChangeArrowheads="1"/>
            </p:cNvSpPr>
            <p:nvPr/>
          </p:nvSpPr>
          <p:spPr bwMode="auto">
            <a:xfrm>
              <a:off x="3558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7" name="Rectangle 558"/>
            <p:cNvSpPr>
              <a:spLocks noChangeArrowheads="1"/>
            </p:cNvSpPr>
            <p:nvPr/>
          </p:nvSpPr>
          <p:spPr bwMode="auto">
            <a:xfrm>
              <a:off x="3913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8" name="Rectangle 559"/>
            <p:cNvSpPr>
              <a:spLocks noChangeArrowheads="1"/>
            </p:cNvSpPr>
            <p:nvPr/>
          </p:nvSpPr>
          <p:spPr bwMode="auto">
            <a:xfrm>
              <a:off x="4268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79" name="Rectangle 560"/>
            <p:cNvSpPr>
              <a:spLocks noChangeArrowheads="1"/>
            </p:cNvSpPr>
            <p:nvPr/>
          </p:nvSpPr>
          <p:spPr bwMode="auto">
            <a:xfrm>
              <a:off x="4623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0" name="Rectangle 561"/>
            <p:cNvSpPr>
              <a:spLocks noChangeArrowheads="1"/>
            </p:cNvSpPr>
            <p:nvPr/>
          </p:nvSpPr>
          <p:spPr bwMode="auto">
            <a:xfrm>
              <a:off x="4976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1" name="Rectangle 562"/>
            <p:cNvSpPr>
              <a:spLocks noChangeArrowheads="1"/>
            </p:cNvSpPr>
            <p:nvPr/>
          </p:nvSpPr>
          <p:spPr bwMode="auto">
            <a:xfrm>
              <a:off x="1086" y="3412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2" name="Rectangle 563"/>
            <p:cNvSpPr>
              <a:spLocks noChangeArrowheads="1"/>
            </p:cNvSpPr>
            <p:nvPr/>
          </p:nvSpPr>
          <p:spPr bwMode="auto">
            <a:xfrm>
              <a:off x="1442" y="3412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3" name="Rectangle 564"/>
            <p:cNvSpPr>
              <a:spLocks noChangeArrowheads="1"/>
            </p:cNvSpPr>
            <p:nvPr/>
          </p:nvSpPr>
          <p:spPr bwMode="auto">
            <a:xfrm>
              <a:off x="179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4" name="Rectangle 565"/>
            <p:cNvSpPr>
              <a:spLocks noChangeArrowheads="1"/>
            </p:cNvSpPr>
            <p:nvPr/>
          </p:nvSpPr>
          <p:spPr bwMode="auto">
            <a:xfrm>
              <a:off x="2148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5" name="Rectangle 566"/>
            <p:cNvSpPr>
              <a:spLocks noChangeArrowheads="1"/>
            </p:cNvSpPr>
            <p:nvPr/>
          </p:nvSpPr>
          <p:spPr bwMode="auto">
            <a:xfrm>
              <a:off x="250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6" name="Rectangle 567"/>
            <p:cNvSpPr>
              <a:spLocks noChangeArrowheads="1"/>
            </p:cNvSpPr>
            <p:nvPr/>
          </p:nvSpPr>
          <p:spPr bwMode="auto">
            <a:xfrm>
              <a:off x="2859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7" name="Rectangle 568"/>
            <p:cNvSpPr>
              <a:spLocks noChangeArrowheads="1"/>
            </p:cNvSpPr>
            <p:nvPr/>
          </p:nvSpPr>
          <p:spPr bwMode="auto">
            <a:xfrm>
              <a:off x="3217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8" name="Rectangle 569"/>
            <p:cNvSpPr>
              <a:spLocks noChangeArrowheads="1"/>
            </p:cNvSpPr>
            <p:nvPr/>
          </p:nvSpPr>
          <p:spPr bwMode="auto">
            <a:xfrm>
              <a:off x="3569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89" name="Rectangle 570"/>
            <p:cNvSpPr>
              <a:spLocks noChangeArrowheads="1"/>
            </p:cNvSpPr>
            <p:nvPr/>
          </p:nvSpPr>
          <p:spPr bwMode="auto">
            <a:xfrm>
              <a:off x="3925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0" name="Rectangle 571"/>
            <p:cNvSpPr>
              <a:spLocks noChangeArrowheads="1"/>
            </p:cNvSpPr>
            <p:nvPr/>
          </p:nvSpPr>
          <p:spPr bwMode="auto">
            <a:xfrm>
              <a:off x="4280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1" name="Rectangle 572"/>
            <p:cNvSpPr>
              <a:spLocks noChangeArrowheads="1"/>
            </p:cNvSpPr>
            <p:nvPr/>
          </p:nvSpPr>
          <p:spPr bwMode="auto">
            <a:xfrm>
              <a:off x="4634" y="3412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2" name="Rectangle 573"/>
            <p:cNvSpPr>
              <a:spLocks noChangeArrowheads="1"/>
            </p:cNvSpPr>
            <p:nvPr/>
          </p:nvSpPr>
          <p:spPr bwMode="auto">
            <a:xfrm>
              <a:off x="714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3" name="Rectangle 574"/>
            <p:cNvSpPr>
              <a:spLocks noChangeArrowheads="1"/>
            </p:cNvSpPr>
            <p:nvPr/>
          </p:nvSpPr>
          <p:spPr bwMode="auto">
            <a:xfrm>
              <a:off x="731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4" name="Rectangle 575"/>
            <p:cNvSpPr>
              <a:spLocks noChangeArrowheads="1"/>
            </p:cNvSpPr>
            <p:nvPr/>
          </p:nvSpPr>
          <p:spPr bwMode="auto">
            <a:xfrm>
              <a:off x="1069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5" name="Rectangle 576"/>
            <p:cNvSpPr>
              <a:spLocks noChangeArrowheads="1"/>
            </p:cNvSpPr>
            <p:nvPr/>
          </p:nvSpPr>
          <p:spPr bwMode="auto">
            <a:xfrm>
              <a:off x="1086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6" name="Rectangle 577"/>
            <p:cNvSpPr>
              <a:spLocks noChangeArrowheads="1"/>
            </p:cNvSpPr>
            <p:nvPr/>
          </p:nvSpPr>
          <p:spPr bwMode="auto">
            <a:xfrm>
              <a:off x="1424" y="342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7" name="Rectangle 578"/>
            <p:cNvSpPr>
              <a:spLocks noChangeArrowheads="1"/>
            </p:cNvSpPr>
            <p:nvPr/>
          </p:nvSpPr>
          <p:spPr bwMode="auto">
            <a:xfrm>
              <a:off x="1442" y="3588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8" name="Rectangle 579"/>
            <p:cNvSpPr>
              <a:spLocks noChangeArrowheads="1"/>
            </p:cNvSpPr>
            <p:nvPr/>
          </p:nvSpPr>
          <p:spPr bwMode="auto">
            <a:xfrm>
              <a:off x="178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099" name="Rectangle 580"/>
            <p:cNvSpPr>
              <a:spLocks noChangeArrowheads="1"/>
            </p:cNvSpPr>
            <p:nvPr/>
          </p:nvSpPr>
          <p:spPr bwMode="auto">
            <a:xfrm>
              <a:off x="1799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0" name="Rectangle 581"/>
            <p:cNvSpPr>
              <a:spLocks noChangeArrowheads="1"/>
            </p:cNvSpPr>
            <p:nvPr/>
          </p:nvSpPr>
          <p:spPr bwMode="auto">
            <a:xfrm>
              <a:off x="2137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1" name="Rectangle 582"/>
            <p:cNvSpPr>
              <a:spLocks noChangeArrowheads="1"/>
            </p:cNvSpPr>
            <p:nvPr/>
          </p:nvSpPr>
          <p:spPr bwMode="auto">
            <a:xfrm>
              <a:off x="2154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2" name="Rectangle 583"/>
            <p:cNvSpPr>
              <a:spLocks noChangeArrowheads="1"/>
            </p:cNvSpPr>
            <p:nvPr/>
          </p:nvSpPr>
          <p:spPr bwMode="auto">
            <a:xfrm>
              <a:off x="249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3" name="Rectangle 584"/>
            <p:cNvSpPr>
              <a:spLocks noChangeArrowheads="1"/>
            </p:cNvSpPr>
            <p:nvPr/>
          </p:nvSpPr>
          <p:spPr bwMode="auto">
            <a:xfrm>
              <a:off x="2510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4" name="Rectangle 585"/>
            <p:cNvSpPr>
              <a:spLocks noChangeArrowheads="1"/>
            </p:cNvSpPr>
            <p:nvPr/>
          </p:nvSpPr>
          <p:spPr bwMode="auto">
            <a:xfrm>
              <a:off x="2847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5" name="Rectangle 586"/>
            <p:cNvSpPr>
              <a:spLocks noChangeArrowheads="1"/>
            </p:cNvSpPr>
            <p:nvPr/>
          </p:nvSpPr>
          <p:spPr bwMode="auto">
            <a:xfrm>
              <a:off x="2865" y="3588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6" name="Rectangle 587"/>
            <p:cNvSpPr>
              <a:spLocks noChangeArrowheads="1"/>
            </p:cNvSpPr>
            <p:nvPr/>
          </p:nvSpPr>
          <p:spPr bwMode="auto">
            <a:xfrm>
              <a:off x="3200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7" name="Rectangle 588"/>
            <p:cNvSpPr>
              <a:spLocks noChangeArrowheads="1"/>
            </p:cNvSpPr>
            <p:nvPr/>
          </p:nvSpPr>
          <p:spPr bwMode="auto">
            <a:xfrm>
              <a:off x="3217" y="3588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8" name="Rectangle 589"/>
            <p:cNvSpPr>
              <a:spLocks noChangeArrowheads="1"/>
            </p:cNvSpPr>
            <p:nvPr/>
          </p:nvSpPr>
          <p:spPr bwMode="auto">
            <a:xfrm>
              <a:off x="3558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09" name="Rectangle 590"/>
            <p:cNvSpPr>
              <a:spLocks noChangeArrowheads="1"/>
            </p:cNvSpPr>
            <p:nvPr/>
          </p:nvSpPr>
          <p:spPr bwMode="auto">
            <a:xfrm>
              <a:off x="357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0" name="Rectangle 591"/>
            <p:cNvSpPr>
              <a:spLocks noChangeArrowheads="1"/>
            </p:cNvSpPr>
            <p:nvPr/>
          </p:nvSpPr>
          <p:spPr bwMode="auto">
            <a:xfrm>
              <a:off x="3913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1" name="Rectangle 592"/>
            <p:cNvSpPr>
              <a:spLocks noChangeArrowheads="1"/>
            </p:cNvSpPr>
            <p:nvPr/>
          </p:nvSpPr>
          <p:spPr bwMode="auto">
            <a:xfrm>
              <a:off x="3931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2" name="Rectangle 593"/>
            <p:cNvSpPr>
              <a:spLocks noChangeArrowheads="1"/>
            </p:cNvSpPr>
            <p:nvPr/>
          </p:nvSpPr>
          <p:spPr bwMode="auto">
            <a:xfrm>
              <a:off x="4268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3" name="Rectangle 594"/>
            <p:cNvSpPr>
              <a:spLocks noChangeArrowheads="1"/>
            </p:cNvSpPr>
            <p:nvPr/>
          </p:nvSpPr>
          <p:spPr bwMode="auto">
            <a:xfrm>
              <a:off x="428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4" name="Rectangle 595"/>
            <p:cNvSpPr>
              <a:spLocks noChangeArrowheads="1"/>
            </p:cNvSpPr>
            <p:nvPr/>
          </p:nvSpPr>
          <p:spPr bwMode="auto">
            <a:xfrm>
              <a:off x="4623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5" name="Rectangle 596"/>
            <p:cNvSpPr>
              <a:spLocks noChangeArrowheads="1"/>
            </p:cNvSpPr>
            <p:nvPr/>
          </p:nvSpPr>
          <p:spPr bwMode="auto">
            <a:xfrm>
              <a:off x="4640" y="3588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6" name="Rectangle 597"/>
            <p:cNvSpPr>
              <a:spLocks noChangeArrowheads="1"/>
            </p:cNvSpPr>
            <p:nvPr/>
          </p:nvSpPr>
          <p:spPr bwMode="auto">
            <a:xfrm>
              <a:off x="4976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7" name="Rectangle 598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118" name="Rectangle 599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</p:grpSp>
      <p:sp>
        <p:nvSpPr>
          <p:cNvPr id="22640" name="Text Box 600"/>
          <p:cNvSpPr txBox="1">
            <a:spLocks noChangeArrowheads="1"/>
          </p:cNvSpPr>
          <p:nvPr/>
        </p:nvSpPr>
        <p:spPr bwMode="auto">
          <a:xfrm>
            <a:off x="1066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3200" b="1">
                <a:solidFill>
                  <a:srgbClr val="000099"/>
                </a:solidFill>
                <a:latin typeface="Arial" charset="0"/>
              </a:rPr>
              <a:t>Divisão  A/B</a:t>
            </a:r>
            <a:r>
              <a:rPr lang="pt-BR" sz="1800" b="1">
                <a:solidFill>
                  <a:srgbClr val="3333CC"/>
                </a:solidFill>
                <a:latin typeface="Arial" charset="0"/>
              </a:rPr>
              <a:t> 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2642" name="AutoShape 602"/>
          <p:cNvSpPr>
            <a:spLocks/>
          </p:cNvSpPr>
          <p:nvPr/>
        </p:nvSpPr>
        <p:spPr bwMode="auto">
          <a:xfrm>
            <a:off x="1524000" y="5873750"/>
            <a:ext cx="2514600" cy="369332"/>
          </a:xfrm>
          <a:prstGeom prst="borderCallout2">
            <a:avLst>
              <a:gd name="adj1" fmla="val 28917"/>
              <a:gd name="adj2" fmla="val 103032"/>
              <a:gd name="adj3" fmla="val 28917"/>
              <a:gd name="adj4" fmla="val 119190"/>
              <a:gd name="adj5" fmla="val -434134"/>
              <a:gd name="adj6" fmla="val 135417"/>
            </a:avLst>
          </a:prstGeom>
          <a:solidFill>
            <a:srgbClr val="FFFF00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6600"/>
                </a:solidFill>
                <a:latin typeface="Arial" charset="0"/>
              </a:rPr>
              <a:t>00110 - 00101 = 001</a:t>
            </a:r>
            <a:r>
              <a:rPr lang="pt-BR" sz="1800" b="1">
                <a:solidFill>
                  <a:srgbClr val="3333CC"/>
                </a:solidFill>
                <a:latin typeface="Arial" charset="0"/>
              </a:rPr>
              <a:t>  </a:t>
            </a:r>
          </a:p>
        </p:txBody>
      </p:sp>
      <p:sp>
        <p:nvSpPr>
          <p:cNvPr id="604" name="Retângulo 603">
            <a:extLst>
              <a:ext uri="{FF2B5EF4-FFF2-40B4-BE49-F238E27FC236}">
                <a16:creationId xmlns:a16="http://schemas.microsoft.com/office/drawing/2014/main" id="{AC82AC3B-31AD-A445-A409-9E2CB6054899}"/>
              </a:ext>
            </a:extLst>
          </p:cNvPr>
          <p:cNvSpPr/>
          <p:nvPr/>
        </p:nvSpPr>
        <p:spPr>
          <a:xfrm>
            <a:off x="4331558" y="104937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desloca P&amp;A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bit;  sub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P-B; </a:t>
            </a:r>
            <a:b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(sub&lt;0), A0=0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 A0 =1;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161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62001" y="1219203"/>
            <a:ext cx="1858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A = 11011 (27)</a:t>
            </a:r>
          </a:p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B = 00101    (5)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601914" y="2314577"/>
            <a:ext cx="20348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P (conterá o resto)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313363" y="2314577"/>
            <a:ext cx="2261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A (conterá a divisão)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080000" y="2312991"/>
            <a:ext cx="26988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141415" y="2603500"/>
            <a:ext cx="4440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200" b="1">
                <a:solidFill>
                  <a:srgbClr val="000000"/>
                </a:solidFill>
                <a:latin typeface="Arial" charset="0"/>
              </a:rPr>
              <a:t>passo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8605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4257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9892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55441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163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6799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2451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8086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6372225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9357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750093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697042" y="2601915"/>
            <a:ext cx="26987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828925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3392488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9560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519613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648328" y="2601915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211888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67754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339015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18605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4257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29892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355441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41163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46799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52451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58086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637222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69357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750093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129857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18605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24257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9892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55441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41163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46799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52451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58086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6372225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69357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7289802" y="3170238"/>
            <a:ext cx="54292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750093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7356477" y="316865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18605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24257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29892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355441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8" name="Rectangle 56"/>
          <p:cNvSpPr>
            <a:spLocks noChangeArrowheads="1"/>
          </p:cNvSpPr>
          <p:nvPr/>
        </p:nvSpPr>
        <p:spPr bwMode="auto">
          <a:xfrm>
            <a:off x="41163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09" name="Rectangle 57"/>
          <p:cNvSpPr>
            <a:spLocks noChangeArrowheads="1"/>
          </p:cNvSpPr>
          <p:nvPr/>
        </p:nvSpPr>
        <p:spPr bwMode="auto">
          <a:xfrm>
            <a:off x="46799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10" name="Rectangle 58"/>
          <p:cNvSpPr>
            <a:spLocks noChangeArrowheads="1"/>
          </p:cNvSpPr>
          <p:nvPr/>
        </p:nvSpPr>
        <p:spPr bwMode="auto">
          <a:xfrm>
            <a:off x="52451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58086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637222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69357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750093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2828925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92488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39560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4519613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5648328" y="3455991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6211888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67754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22" name="Rectangle 70"/>
          <p:cNvSpPr>
            <a:spLocks noChangeArrowheads="1"/>
          </p:cNvSpPr>
          <p:nvPr/>
        </p:nvSpPr>
        <p:spPr bwMode="auto">
          <a:xfrm>
            <a:off x="7339015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23" name="Rectangle 71"/>
          <p:cNvSpPr>
            <a:spLocks noChangeArrowheads="1"/>
          </p:cNvSpPr>
          <p:nvPr/>
        </p:nvSpPr>
        <p:spPr bwMode="auto">
          <a:xfrm>
            <a:off x="129857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2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24" name="Rectangle 72"/>
          <p:cNvSpPr>
            <a:spLocks noChangeArrowheads="1"/>
          </p:cNvSpPr>
          <p:nvPr/>
        </p:nvSpPr>
        <p:spPr bwMode="auto">
          <a:xfrm>
            <a:off x="186055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25" name="Rectangle 73"/>
          <p:cNvSpPr>
            <a:spLocks noChangeArrowheads="1"/>
          </p:cNvSpPr>
          <p:nvPr/>
        </p:nvSpPr>
        <p:spPr bwMode="auto">
          <a:xfrm>
            <a:off x="242570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298926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355441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411638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467995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524510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580866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2" name="Rectangle 80"/>
          <p:cNvSpPr>
            <a:spLocks noChangeArrowheads="1"/>
          </p:cNvSpPr>
          <p:nvPr/>
        </p:nvSpPr>
        <p:spPr bwMode="auto">
          <a:xfrm>
            <a:off x="6372225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3" name="Rectangle 81"/>
          <p:cNvSpPr>
            <a:spLocks noChangeArrowheads="1"/>
          </p:cNvSpPr>
          <p:nvPr/>
        </p:nvSpPr>
        <p:spPr bwMode="auto">
          <a:xfrm>
            <a:off x="693578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7289802" y="3736977"/>
            <a:ext cx="54292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35" name="Rectangle 83"/>
          <p:cNvSpPr>
            <a:spLocks noChangeArrowheads="1"/>
          </p:cNvSpPr>
          <p:nvPr/>
        </p:nvSpPr>
        <p:spPr bwMode="auto">
          <a:xfrm>
            <a:off x="750093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7356477" y="3735390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37" name="Rectangle 85"/>
          <p:cNvSpPr>
            <a:spLocks noChangeArrowheads="1"/>
          </p:cNvSpPr>
          <p:nvPr/>
        </p:nvSpPr>
        <p:spPr bwMode="auto">
          <a:xfrm>
            <a:off x="186055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8" name="Rectangle 86"/>
          <p:cNvSpPr>
            <a:spLocks noChangeArrowheads="1"/>
          </p:cNvSpPr>
          <p:nvPr/>
        </p:nvSpPr>
        <p:spPr bwMode="auto">
          <a:xfrm>
            <a:off x="242570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39" name="Rectangle 87"/>
          <p:cNvSpPr>
            <a:spLocks noChangeArrowheads="1"/>
          </p:cNvSpPr>
          <p:nvPr/>
        </p:nvSpPr>
        <p:spPr bwMode="auto">
          <a:xfrm>
            <a:off x="298926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0" name="Rectangle 88"/>
          <p:cNvSpPr>
            <a:spLocks noChangeArrowheads="1"/>
          </p:cNvSpPr>
          <p:nvPr/>
        </p:nvSpPr>
        <p:spPr bwMode="auto">
          <a:xfrm>
            <a:off x="355441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1" name="Rectangle 89"/>
          <p:cNvSpPr>
            <a:spLocks noChangeArrowheads="1"/>
          </p:cNvSpPr>
          <p:nvPr/>
        </p:nvSpPr>
        <p:spPr bwMode="auto">
          <a:xfrm>
            <a:off x="411638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2" name="Rectangle 90"/>
          <p:cNvSpPr>
            <a:spLocks noChangeArrowheads="1"/>
          </p:cNvSpPr>
          <p:nvPr/>
        </p:nvSpPr>
        <p:spPr bwMode="auto">
          <a:xfrm>
            <a:off x="467995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3" name="Rectangle 91"/>
          <p:cNvSpPr>
            <a:spLocks noChangeArrowheads="1"/>
          </p:cNvSpPr>
          <p:nvPr/>
        </p:nvSpPr>
        <p:spPr bwMode="auto">
          <a:xfrm>
            <a:off x="524510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4" name="Rectangle 92"/>
          <p:cNvSpPr>
            <a:spLocks noChangeArrowheads="1"/>
          </p:cNvSpPr>
          <p:nvPr/>
        </p:nvSpPr>
        <p:spPr bwMode="auto">
          <a:xfrm>
            <a:off x="580866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5" name="Rectangle 93"/>
          <p:cNvSpPr>
            <a:spLocks noChangeArrowheads="1"/>
          </p:cNvSpPr>
          <p:nvPr/>
        </p:nvSpPr>
        <p:spPr bwMode="auto">
          <a:xfrm>
            <a:off x="637222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6" name="Rectangle 94"/>
          <p:cNvSpPr>
            <a:spLocks noChangeArrowheads="1"/>
          </p:cNvSpPr>
          <p:nvPr/>
        </p:nvSpPr>
        <p:spPr bwMode="auto">
          <a:xfrm>
            <a:off x="693578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7" name="Rectangle 95"/>
          <p:cNvSpPr>
            <a:spLocks noChangeArrowheads="1"/>
          </p:cNvSpPr>
          <p:nvPr/>
        </p:nvSpPr>
        <p:spPr bwMode="auto">
          <a:xfrm>
            <a:off x="750093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8" name="Rectangle 96"/>
          <p:cNvSpPr>
            <a:spLocks noChangeArrowheads="1"/>
          </p:cNvSpPr>
          <p:nvPr/>
        </p:nvSpPr>
        <p:spPr bwMode="auto">
          <a:xfrm>
            <a:off x="129857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3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49" name="Rectangle 97"/>
          <p:cNvSpPr>
            <a:spLocks noChangeArrowheads="1"/>
          </p:cNvSpPr>
          <p:nvPr/>
        </p:nvSpPr>
        <p:spPr bwMode="auto">
          <a:xfrm>
            <a:off x="186055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0" name="Rectangle 98"/>
          <p:cNvSpPr>
            <a:spLocks noChangeArrowheads="1"/>
          </p:cNvSpPr>
          <p:nvPr/>
        </p:nvSpPr>
        <p:spPr bwMode="auto">
          <a:xfrm>
            <a:off x="242570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1" name="Rectangle 99"/>
          <p:cNvSpPr>
            <a:spLocks noChangeArrowheads="1"/>
          </p:cNvSpPr>
          <p:nvPr/>
        </p:nvSpPr>
        <p:spPr bwMode="auto">
          <a:xfrm>
            <a:off x="2989263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2" name="Rectangle 100"/>
          <p:cNvSpPr>
            <a:spLocks noChangeArrowheads="1"/>
          </p:cNvSpPr>
          <p:nvPr/>
        </p:nvSpPr>
        <p:spPr bwMode="auto">
          <a:xfrm>
            <a:off x="3554413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3" name="Rectangle 101"/>
          <p:cNvSpPr>
            <a:spLocks noChangeArrowheads="1"/>
          </p:cNvSpPr>
          <p:nvPr/>
        </p:nvSpPr>
        <p:spPr bwMode="auto">
          <a:xfrm>
            <a:off x="4116388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4" name="Rectangle 102"/>
          <p:cNvSpPr>
            <a:spLocks noChangeArrowheads="1"/>
          </p:cNvSpPr>
          <p:nvPr/>
        </p:nvSpPr>
        <p:spPr bwMode="auto">
          <a:xfrm>
            <a:off x="467995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5" name="Rectangle 103"/>
          <p:cNvSpPr>
            <a:spLocks noChangeArrowheads="1"/>
          </p:cNvSpPr>
          <p:nvPr/>
        </p:nvSpPr>
        <p:spPr bwMode="auto">
          <a:xfrm>
            <a:off x="524510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6" name="Rectangle 104"/>
          <p:cNvSpPr>
            <a:spLocks noChangeArrowheads="1"/>
          </p:cNvSpPr>
          <p:nvPr/>
        </p:nvSpPr>
        <p:spPr bwMode="auto">
          <a:xfrm>
            <a:off x="5808663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7" name="Rectangle 105"/>
          <p:cNvSpPr>
            <a:spLocks noChangeArrowheads="1"/>
          </p:cNvSpPr>
          <p:nvPr/>
        </p:nvSpPr>
        <p:spPr bwMode="auto">
          <a:xfrm>
            <a:off x="6372225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8" name="Rectangle 106"/>
          <p:cNvSpPr>
            <a:spLocks noChangeArrowheads="1"/>
          </p:cNvSpPr>
          <p:nvPr/>
        </p:nvSpPr>
        <p:spPr bwMode="auto">
          <a:xfrm>
            <a:off x="6935788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59" name="Rectangle 107"/>
          <p:cNvSpPr>
            <a:spLocks noChangeArrowheads="1"/>
          </p:cNvSpPr>
          <p:nvPr/>
        </p:nvSpPr>
        <p:spPr bwMode="auto">
          <a:xfrm>
            <a:off x="7289802" y="4303713"/>
            <a:ext cx="542925" cy="2587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60" name="Rectangle 108"/>
          <p:cNvSpPr>
            <a:spLocks noChangeArrowheads="1"/>
          </p:cNvSpPr>
          <p:nvPr/>
        </p:nvSpPr>
        <p:spPr bwMode="auto">
          <a:xfrm>
            <a:off x="7500938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1" name="Rectangle 109"/>
          <p:cNvSpPr>
            <a:spLocks noChangeArrowheads="1"/>
          </p:cNvSpPr>
          <p:nvPr/>
        </p:nvSpPr>
        <p:spPr bwMode="auto">
          <a:xfrm>
            <a:off x="7356477" y="4302126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62" name="Rectangle 110"/>
          <p:cNvSpPr>
            <a:spLocks noChangeArrowheads="1"/>
          </p:cNvSpPr>
          <p:nvPr/>
        </p:nvSpPr>
        <p:spPr bwMode="auto">
          <a:xfrm>
            <a:off x="186055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3" name="Rectangle 111"/>
          <p:cNvSpPr>
            <a:spLocks noChangeArrowheads="1"/>
          </p:cNvSpPr>
          <p:nvPr/>
        </p:nvSpPr>
        <p:spPr bwMode="auto">
          <a:xfrm>
            <a:off x="242570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2989263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3554413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6" name="Rectangle 114"/>
          <p:cNvSpPr>
            <a:spLocks noChangeArrowheads="1"/>
          </p:cNvSpPr>
          <p:nvPr/>
        </p:nvSpPr>
        <p:spPr bwMode="auto">
          <a:xfrm>
            <a:off x="4116388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7" name="Rectangle 115"/>
          <p:cNvSpPr>
            <a:spLocks noChangeArrowheads="1"/>
          </p:cNvSpPr>
          <p:nvPr/>
        </p:nvSpPr>
        <p:spPr bwMode="auto">
          <a:xfrm>
            <a:off x="467995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8" name="Rectangle 116"/>
          <p:cNvSpPr>
            <a:spLocks noChangeArrowheads="1"/>
          </p:cNvSpPr>
          <p:nvPr/>
        </p:nvSpPr>
        <p:spPr bwMode="auto">
          <a:xfrm>
            <a:off x="524510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69" name="Rectangle 117"/>
          <p:cNvSpPr>
            <a:spLocks noChangeArrowheads="1"/>
          </p:cNvSpPr>
          <p:nvPr/>
        </p:nvSpPr>
        <p:spPr bwMode="auto">
          <a:xfrm>
            <a:off x="5808663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70" name="Rectangle 118"/>
          <p:cNvSpPr>
            <a:spLocks noChangeArrowheads="1"/>
          </p:cNvSpPr>
          <p:nvPr/>
        </p:nvSpPr>
        <p:spPr bwMode="auto">
          <a:xfrm>
            <a:off x="6372225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71" name="Rectangle 119"/>
          <p:cNvSpPr>
            <a:spLocks noChangeArrowheads="1"/>
          </p:cNvSpPr>
          <p:nvPr/>
        </p:nvSpPr>
        <p:spPr bwMode="auto">
          <a:xfrm>
            <a:off x="6935788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72" name="Rectangle 120"/>
          <p:cNvSpPr>
            <a:spLocks noChangeArrowheads="1"/>
          </p:cNvSpPr>
          <p:nvPr/>
        </p:nvSpPr>
        <p:spPr bwMode="auto">
          <a:xfrm>
            <a:off x="7500938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73" name="Rectangle 121"/>
          <p:cNvSpPr>
            <a:spLocks noChangeArrowheads="1"/>
          </p:cNvSpPr>
          <p:nvPr/>
        </p:nvSpPr>
        <p:spPr bwMode="auto">
          <a:xfrm>
            <a:off x="2828925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74" name="Rectangle 122"/>
          <p:cNvSpPr>
            <a:spLocks noChangeArrowheads="1"/>
          </p:cNvSpPr>
          <p:nvPr/>
        </p:nvSpPr>
        <p:spPr bwMode="auto">
          <a:xfrm>
            <a:off x="3392488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75" name="Rectangle 123"/>
          <p:cNvSpPr>
            <a:spLocks noChangeArrowheads="1"/>
          </p:cNvSpPr>
          <p:nvPr/>
        </p:nvSpPr>
        <p:spPr bwMode="auto">
          <a:xfrm>
            <a:off x="39560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76" name="Rectangle 124"/>
          <p:cNvSpPr>
            <a:spLocks noChangeArrowheads="1"/>
          </p:cNvSpPr>
          <p:nvPr/>
        </p:nvSpPr>
        <p:spPr bwMode="auto">
          <a:xfrm>
            <a:off x="4519613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77" name="Rectangle 125"/>
          <p:cNvSpPr>
            <a:spLocks noChangeArrowheads="1"/>
          </p:cNvSpPr>
          <p:nvPr/>
        </p:nvSpPr>
        <p:spPr bwMode="auto">
          <a:xfrm>
            <a:off x="5648328" y="45910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78" name="Rectangle 126"/>
          <p:cNvSpPr>
            <a:spLocks noChangeArrowheads="1"/>
          </p:cNvSpPr>
          <p:nvPr/>
        </p:nvSpPr>
        <p:spPr bwMode="auto">
          <a:xfrm>
            <a:off x="6211888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79" name="Rectangle 127"/>
          <p:cNvSpPr>
            <a:spLocks noChangeArrowheads="1"/>
          </p:cNvSpPr>
          <p:nvPr/>
        </p:nvSpPr>
        <p:spPr bwMode="auto">
          <a:xfrm>
            <a:off x="67754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80" name="Rectangle 128"/>
          <p:cNvSpPr>
            <a:spLocks noChangeArrowheads="1"/>
          </p:cNvSpPr>
          <p:nvPr/>
        </p:nvSpPr>
        <p:spPr bwMode="auto">
          <a:xfrm>
            <a:off x="7339015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81" name="Rectangle 129"/>
          <p:cNvSpPr>
            <a:spLocks noChangeArrowheads="1"/>
          </p:cNvSpPr>
          <p:nvPr/>
        </p:nvSpPr>
        <p:spPr bwMode="auto">
          <a:xfrm>
            <a:off x="1298575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4</a:t>
            </a:r>
            <a:endParaRPr lang="pt-BR" sz="3200">
              <a:solidFill>
                <a:srgbClr val="000000"/>
              </a:solidFill>
            </a:endParaRP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1860552" y="4868862"/>
            <a:ext cx="5972175" cy="276225"/>
            <a:chOff x="1172" y="3067"/>
            <a:chExt cx="3762" cy="174"/>
          </a:xfrm>
        </p:grpSpPr>
        <p:sp>
          <p:nvSpPr>
            <p:cNvPr id="24165" name="Rectangle 131"/>
            <p:cNvSpPr>
              <a:spLocks noChangeArrowheads="1"/>
            </p:cNvSpPr>
            <p:nvPr/>
          </p:nvSpPr>
          <p:spPr bwMode="auto">
            <a:xfrm>
              <a:off x="1172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66" name="Rectangle 132"/>
            <p:cNvSpPr>
              <a:spLocks noChangeArrowheads="1"/>
            </p:cNvSpPr>
            <p:nvPr/>
          </p:nvSpPr>
          <p:spPr bwMode="auto">
            <a:xfrm>
              <a:off x="1528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67" name="Rectangle 133"/>
            <p:cNvSpPr>
              <a:spLocks noChangeArrowheads="1"/>
            </p:cNvSpPr>
            <p:nvPr/>
          </p:nvSpPr>
          <p:spPr bwMode="auto">
            <a:xfrm>
              <a:off x="1883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68" name="Rectangle 134"/>
            <p:cNvSpPr>
              <a:spLocks noChangeArrowheads="1"/>
            </p:cNvSpPr>
            <p:nvPr/>
          </p:nvSpPr>
          <p:spPr bwMode="auto">
            <a:xfrm>
              <a:off x="2239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69" name="Rectangle 135"/>
            <p:cNvSpPr>
              <a:spLocks noChangeArrowheads="1"/>
            </p:cNvSpPr>
            <p:nvPr/>
          </p:nvSpPr>
          <p:spPr bwMode="auto">
            <a:xfrm>
              <a:off x="2593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70" name="Rectangle 136"/>
            <p:cNvSpPr>
              <a:spLocks noChangeArrowheads="1"/>
            </p:cNvSpPr>
            <p:nvPr/>
          </p:nvSpPr>
          <p:spPr bwMode="auto">
            <a:xfrm>
              <a:off x="2948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71" name="Rectangle 137"/>
            <p:cNvSpPr>
              <a:spLocks noChangeArrowheads="1"/>
            </p:cNvSpPr>
            <p:nvPr/>
          </p:nvSpPr>
          <p:spPr bwMode="auto">
            <a:xfrm>
              <a:off x="3304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72" name="Rectangle 138"/>
            <p:cNvSpPr>
              <a:spLocks noChangeArrowheads="1"/>
            </p:cNvSpPr>
            <p:nvPr/>
          </p:nvSpPr>
          <p:spPr bwMode="auto">
            <a:xfrm>
              <a:off x="3659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73" name="Rectangle 139"/>
            <p:cNvSpPr>
              <a:spLocks noChangeArrowheads="1"/>
            </p:cNvSpPr>
            <p:nvPr/>
          </p:nvSpPr>
          <p:spPr bwMode="auto">
            <a:xfrm>
              <a:off x="4014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74" name="Rectangle 140"/>
            <p:cNvSpPr>
              <a:spLocks noChangeArrowheads="1"/>
            </p:cNvSpPr>
            <p:nvPr/>
          </p:nvSpPr>
          <p:spPr bwMode="auto">
            <a:xfrm>
              <a:off x="4369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175" name="Rectangle 141"/>
            <p:cNvSpPr>
              <a:spLocks noChangeArrowheads="1"/>
            </p:cNvSpPr>
            <p:nvPr/>
          </p:nvSpPr>
          <p:spPr bwMode="auto">
            <a:xfrm>
              <a:off x="4592" y="3068"/>
              <a:ext cx="342" cy="1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76" name="Rectangle 142"/>
            <p:cNvSpPr>
              <a:spLocks noChangeArrowheads="1"/>
            </p:cNvSpPr>
            <p:nvPr/>
          </p:nvSpPr>
          <p:spPr bwMode="auto">
            <a:xfrm>
              <a:off x="4725" y="3067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</p:grpSp>
      <p:sp>
        <p:nvSpPr>
          <p:cNvPr id="23683" name="Rectangle 143"/>
          <p:cNvSpPr>
            <a:spLocks noChangeArrowheads="1"/>
          </p:cNvSpPr>
          <p:nvPr/>
        </p:nvSpPr>
        <p:spPr bwMode="auto">
          <a:xfrm>
            <a:off x="7356477" y="4868865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3684" name="Rectangle 144"/>
          <p:cNvSpPr>
            <a:spLocks noChangeArrowheads="1"/>
          </p:cNvSpPr>
          <p:nvPr/>
        </p:nvSpPr>
        <p:spPr bwMode="auto">
          <a:xfrm>
            <a:off x="1298575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5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3685" name="Rectangle 145"/>
          <p:cNvSpPr>
            <a:spLocks noChangeArrowheads="1"/>
          </p:cNvSpPr>
          <p:nvPr/>
        </p:nvSpPr>
        <p:spPr bwMode="auto">
          <a:xfrm>
            <a:off x="7356477" y="543560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grpSp>
        <p:nvGrpSpPr>
          <p:cNvPr id="23686" name="Group 146"/>
          <p:cNvGrpSpPr>
            <a:grpSpLocks/>
          </p:cNvGrpSpPr>
          <p:nvPr/>
        </p:nvGrpSpPr>
        <p:grpSpPr bwMode="auto">
          <a:xfrm>
            <a:off x="1066804" y="2286000"/>
            <a:ext cx="6792913" cy="3436938"/>
            <a:chOff x="714" y="1440"/>
            <a:chExt cx="4279" cy="2165"/>
          </a:xfrm>
        </p:grpSpPr>
        <p:sp>
          <p:nvSpPr>
            <p:cNvPr id="23689" name="Rectangle 147"/>
            <p:cNvSpPr>
              <a:spLocks noChangeArrowheads="1"/>
            </p:cNvSpPr>
            <p:nvPr/>
          </p:nvSpPr>
          <p:spPr bwMode="auto">
            <a:xfrm>
              <a:off x="1086" y="2341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0" name="Rectangle 148"/>
            <p:cNvSpPr>
              <a:spLocks noChangeArrowheads="1"/>
            </p:cNvSpPr>
            <p:nvPr/>
          </p:nvSpPr>
          <p:spPr bwMode="auto">
            <a:xfrm>
              <a:off x="1442" y="2341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1" name="Rectangle 149"/>
            <p:cNvSpPr>
              <a:spLocks noChangeArrowheads="1"/>
            </p:cNvSpPr>
            <p:nvPr/>
          </p:nvSpPr>
          <p:spPr bwMode="auto">
            <a:xfrm>
              <a:off x="179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2" name="Rectangle 150"/>
            <p:cNvSpPr>
              <a:spLocks noChangeArrowheads="1"/>
            </p:cNvSpPr>
            <p:nvPr/>
          </p:nvSpPr>
          <p:spPr bwMode="auto">
            <a:xfrm>
              <a:off x="2148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3" name="Rectangle 151"/>
            <p:cNvSpPr>
              <a:spLocks noChangeArrowheads="1"/>
            </p:cNvSpPr>
            <p:nvPr/>
          </p:nvSpPr>
          <p:spPr bwMode="auto">
            <a:xfrm>
              <a:off x="250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4" name="Rectangle 152"/>
            <p:cNvSpPr>
              <a:spLocks noChangeArrowheads="1"/>
            </p:cNvSpPr>
            <p:nvPr/>
          </p:nvSpPr>
          <p:spPr bwMode="auto">
            <a:xfrm>
              <a:off x="2859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5" name="Rectangle 153"/>
            <p:cNvSpPr>
              <a:spLocks noChangeArrowheads="1"/>
            </p:cNvSpPr>
            <p:nvPr/>
          </p:nvSpPr>
          <p:spPr bwMode="auto">
            <a:xfrm>
              <a:off x="3217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6" name="Rectangle 154"/>
            <p:cNvSpPr>
              <a:spLocks noChangeArrowheads="1"/>
            </p:cNvSpPr>
            <p:nvPr/>
          </p:nvSpPr>
          <p:spPr bwMode="auto">
            <a:xfrm>
              <a:off x="3569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7" name="Rectangle 155"/>
            <p:cNvSpPr>
              <a:spLocks noChangeArrowheads="1"/>
            </p:cNvSpPr>
            <p:nvPr/>
          </p:nvSpPr>
          <p:spPr bwMode="auto">
            <a:xfrm>
              <a:off x="3925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8" name="Rectangle 156"/>
            <p:cNvSpPr>
              <a:spLocks noChangeArrowheads="1"/>
            </p:cNvSpPr>
            <p:nvPr/>
          </p:nvSpPr>
          <p:spPr bwMode="auto">
            <a:xfrm>
              <a:off x="4280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699" name="Rectangle 157"/>
            <p:cNvSpPr>
              <a:spLocks noChangeArrowheads="1"/>
            </p:cNvSpPr>
            <p:nvPr/>
          </p:nvSpPr>
          <p:spPr bwMode="auto">
            <a:xfrm>
              <a:off x="4634" y="2341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0" name="Rectangle 158"/>
            <p:cNvSpPr>
              <a:spLocks noChangeArrowheads="1"/>
            </p:cNvSpPr>
            <p:nvPr/>
          </p:nvSpPr>
          <p:spPr bwMode="auto">
            <a:xfrm>
              <a:off x="1424" y="144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1" name="Rectangle 159"/>
            <p:cNvSpPr>
              <a:spLocks noChangeArrowheads="1"/>
            </p:cNvSpPr>
            <p:nvPr/>
          </p:nvSpPr>
          <p:spPr bwMode="auto">
            <a:xfrm>
              <a:off x="1424" y="144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2" name="Rectangle 160"/>
            <p:cNvSpPr>
              <a:spLocks noChangeArrowheads="1"/>
            </p:cNvSpPr>
            <p:nvPr/>
          </p:nvSpPr>
          <p:spPr bwMode="auto">
            <a:xfrm>
              <a:off x="3200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3" name="Rectangle 161"/>
            <p:cNvSpPr>
              <a:spLocks noChangeArrowheads="1"/>
            </p:cNvSpPr>
            <p:nvPr/>
          </p:nvSpPr>
          <p:spPr bwMode="auto">
            <a:xfrm>
              <a:off x="4976" y="144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4" name="Rectangle 162"/>
            <p:cNvSpPr>
              <a:spLocks noChangeArrowheads="1"/>
            </p:cNvSpPr>
            <p:nvPr/>
          </p:nvSpPr>
          <p:spPr bwMode="auto">
            <a:xfrm>
              <a:off x="4976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5" name="Rectangle 163"/>
            <p:cNvSpPr>
              <a:spLocks noChangeArrowheads="1"/>
            </p:cNvSpPr>
            <p:nvPr/>
          </p:nvSpPr>
          <p:spPr bwMode="auto">
            <a:xfrm>
              <a:off x="1069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6" name="Rectangle 164"/>
            <p:cNvSpPr>
              <a:spLocks noChangeArrowheads="1"/>
            </p:cNvSpPr>
            <p:nvPr/>
          </p:nvSpPr>
          <p:spPr bwMode="auto">
            <a:xfrm>
              <a:off x="1424" y="1622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7" name="Rectangle 165"/>
            <p:cNvSpPr>
              <a:spLocks noChangeArrowheads="1"/>
            </p:cNvSpPr>
            <p:nvPr/>
          </p:nvSpPr>
          <p:spPr bwMode="auto">
            <a:xfrm>
              <a:off x="1782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8" name="Rectangle 166"/>
            <p:cNvSpPr>
              <a:spLocks noChangeArrowheads="1"/>
            </p:cNvSpPr>
            <p:nvPr/>
          </p:nvSpPr>
          <p:spPr bwMode="auto">
            <a:xfrm>
              <a:off x="2137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09" name="Rectangle 167"/>
            <p:cNvSpPr>
              <a:spLocks noChangeArrowheads="1"/>
            </p:cNvSpPr>
            <p:nvPr/>
          </p:nvSpPr>
          <p:spPr bwMode="auto">
            <a:xfrm>
              <a:off x="2492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0" name="Rectangle 168"/>
            <p:cNvSpPr>
              <a:spLocks noChangeArrowheads="1"/>
            </p:cNvSpPr>
            <p:nvPr/>
          </p:nvSpPr>
          <p:spPr bwMode="auto">
            <a:xfrm>
              <a:off x="2847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1" name="Rectangle 169"/>
            <p:cNvSpPr>
              <a:spLocks noChangeArrowheads="1"/>
            </p:cNvSpPr>
            <p:nvPr/>
          </p:nvSpPr>
          <p:spPr bwMode="auto">
            <a:xfrm>
              <a:off x="3200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2" name="Rectangle 170"/>
            <p:cNvSpPr>
              <a:spLocks noChangeArrowheads="1"/>
            </p:cNvSpPr>
            <p:nvPr/>
          </p:nvSpPr>
          <p:spPr bwMode="auto">
            <a:xfrm>
              <a:off x="355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3" name="Rectangle 171"/>
            <p:cNvSpPr>
              <a:spLocks noChangeArrowheads="1"/>
            </p:cNvSpPr>
            <p:nvPr/>
          </p:nvSpPr>
          <p:spPr bwMode="auto">
            <a:xfrm>
              <a:off x="3913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4" name="Rectangle 172"/>
            <p:cNvSpPr>
              <a:spLocks noChangeArrowheads="1"/>
            </p:cNvSpPr>
            <p:nvPr/>
          </p:nvSpPr>
          <p:spPr bwMode="auto">
            <a:xfrm>
              <a:off x="426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5" name="Rectangle 173"/>
            <p:cNvSpPr>
              <a:spLocks noChangeArrowheads="1"/>
            </p:cNvSpPr>
            <p:nvPr/>
          </p:nvSpPr>
          <p:spPr bwMode="auto">
            <a:xfrm>
              <a:off x="4623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6" name="Rectangle 174"/>
            <p:cNvSpPr>
              <a:spLocks noChangeArrowheads="1"/>
            </p:cNvSpPr>
            <p:nvPr/>
          </p:nvSpPr>
          <p:spPr bwMode="auto">
            <a:xfrm>
              <a:off x="4976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7" name="Rectangle 175"/>
            <p:cNvSpPr>
              <a:spLocks noChangeArrowheads="1"/>
            </p:cNvSpPr>
            <p:nvPr/>
          </p:nvSpPr>
          <p:spPr bwMode="auto">
            <a:xfrm>
              <a:off x="1069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8" name="Rectangle 176"/>
            <p:cNvSpPr>
              <a:spLocks noChangeArrowheads="1"/>
            </p:cNvSpPr>
            <p:nvPr/>
          </p:nvSpPr>
          <p:spPr bwMode="auto">
            <a:xfrm>
              <a:off x="1424" y="1803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19" name="Rectangle 177"/>
            <p:cNvSpPr>
              <a:spLocks noChangeArrowheads="1"/>
            </p:cNvSpPr>
            <p:nvPr/>
          </p:nvSpPr>
          <p:spPr bwMode="auto">
            <a:xfrm>
              <a:off x="178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0" name="Rectangle 178"/>
            <p:cNvSpPr>
              <a:spLocks noChangeArrowheads="1"/>
            </p:cNvSpPr>
            <p:nvPr/>
          </p:nvSpPr>
          <p:spPr bwMode="auto">
            <a:xfrm>
              <a:off x="1782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1" name="Rectangle 179"/>
            <p:cNvSpPr>
              <a:spLocks noChangeArrowheads="1"/>
            </p:cNvSpPr>
            <p:nvPr/>
          </p:nvSpPr>
          <p:spPr bwMode="auto">
            <a:xfrm>
              <a:off x="2137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2" name="Rectangle 180"/>
            <p:cNvSpPr>
              <a:spLocks noChangeArrowheads="1"/>
            </p:cNvSpPr>
            <p:nvPr/>
          </p:nvSpPr>
          <p:spPr bwMode="auto">
            <a:xfrm>
              <a:off x="2137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3" name="Rectangle 181"/>
            <p:cNvSpPr>
              <a:spLocks noChangeArrowheads="1"/>
            </p:cNvSpPr>
            <p:nvPr/>
          </p:nvSpPr>
          <p:spPr bwMode="auto">
            <a:xfrm>
              <a:off x="249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4" name="Rectangle 182"/>
            <p:cNvSpPr>
              <a:spLocks noChangeArrowheads="1"/>
            </p:cNvSpPr>
            <p:nvPr/>
          </p:nvSpPr>
          <p:spPr bwMode="auto">
            <a:xfrm>
              <a:off x="2492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5" name="Rectangle 183"/>
            <p:cNvSpPr>
              <a:spLocks noChangeArrowheads="1"/>
            </p:cNvSpPr>
            <p:nvPr/>
          </p:nvSpPr>
          <p:spPr bwMode="auto">
            <a:xfrm>
              <a:off x="2847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6" name="Rectangle 184"/>
            <p:cNvSpPr>
              <a:spLocks noChangeArrowheads="1"/>
            </p:cNvSpPr>
            <p:nvPr/>
          </p:nvSpPr>
          <p:spPr bwMode="auto">
            <a:xfrm>
              <a:off x="2847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7" name="Rectangle 185"/>
            <p:cNvSpPr>
              <a:spLocks noChangeArrowheads="1"/>
            </p:cNvSpPr>
            <p:nvPr/>
          </p:nvSpPr>
          <p:spPr bwMode="auto">
            <a:xfrm>
              <a:off x="3200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8" name="Rectangle 186"/>
            <p:cNvSpPr>
              <a:spLocks noChangeArrowheads="1"/>
            </p:cNvSpPr>
            <p:nvPr/>
          </p:nvSpPr>
          <p:spPr bwMode="auto">
            <a:xfrm>
              <a:off x="3558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29" name="Rectangle 187"/>
            <p:cNvSpPr>
              <a:spLocks noChangeArrowheads="1"/>
            </p:cNvSpPr>
            <p:nvPr/>
          </p:nvSpPr>
          <p:spPr bwMode="auto">
            <a:xfrm>
              <a:off x="355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0" name="Rectangle 188"/>
            <p:cNvSpPr>
              <a:spLocks noChangeArrowheads="1"/>
            </p:cNvSpPr>
            <p:nvPr/>
          </p:nvSpPr>
          <p:spPr bwMode="auto">
            <a:xfrm>
              <a:off x="3913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1" name="Rectangle 189"/>
            <p:cNvSpPr>
              <a:spLocks noChangeArrowheads="1"/>
            </p:cNvSpPr>
            <p:nvPr/>
          </p:nvSpPr>
          <p:spPr bwMode="auto">
            <a:xfrm>
              <a:off x="3913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2" name="Rectangle 190"/>
            <p:cNvSpPr>
              <a:spLocks noChangeArrowheads="1"/>
            </p:cNvSpPr>
            <p:nvPr/>
          </p:nvSpPr>
          <p:spPr bwMode="auto">
            <a:xfrm>
              <a:off x="4268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3" name="Rectangle 191"/>
            <p:cNvSpPr>
              <a:spLocks noChangeArrowheads="1"/>
            </p:cNvSpPr>
            <p:nvPr/>
          </p:nvSpPr>
          <p:spPr bwMode="auto">
            <a:xfrm>
              <a:off x="426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4" name="Rectangle 192"/>
            <p:cNvSpPr>
              <a:spLocks noChangeArrowheads="1"/>
            </p:cNvSpPr>
            <p:nvPr/>
          </p:nvSpPr>
          <p:spPr bwMode="auto">
            <a:xfrm>
              <a:off x="4623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5" name="Rectangle 193"/>
            <p:cNvSpPr>
              <a:spLocks noChangeArrowheads="1"/>
            </p:cNvSpPr>
            <p:nvPr/>
          </p:nvSpPr>
          <p:spPr bwMode="auto">
            <a:xfrm>
              <a:off x="4623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6" name="Rectangle 194"/>
            <p:cNvSpPr>
              <a:spLocks noChangeArrowheads="1"/>
            </p:cNvSpPr>
            <p:nvPr/>
          </p:nvSpPr>
          <p:spPr bwMode="auto">
            <a:xfrm>
              <a:off x="4976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7" name="Rectangle 195"/>
            <p:cNvSpPr>
              <a:spLocks noChangeArrowheads="1"/>
            </p:cNvSpPr>
            <p:nvPr/>
          </p:nvSpPr>
          <p:spPr bwMode="auto">
            <a:xfrm>
              <a:off x="1086" y="1985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8" name="Rectangle 196"/>
            <p:cNvSpPr>
              <a:spLocks noChangeArrowheads="1"/>
            </p:cNvSpPr>
            <p:nvPr/>
          </p:nvSpPr>
          <p:spPr bwMode="auto">
            <a:xfrm>
              <a:off x="1442" y="1985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39" name="Rectangle 197"/>
            <p:cNvSpPr>
              <a:spLocks noChangeArrowheads="1"/>
            </p:cNvSpPr>
            <p:nvPr/>
          </p:nvSpPr>
          <p:spPr bwMode="auto">
            <a:xfrm>
              <a:off x="179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0" name="Rectangle 198"/>
            <p:cNvSpPr>
              <a:spLocks noChangeArrowheads="1"/>
            </p:cNvSpPr>
            <p:nvPr/>
          </p:nvSpPr>
          <p:spPr bwMode="auto">
            <a:xfrm>
              <a:off x="2148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1" name="Rectangle 199"/>
            <p:cNvSpPr>
              <a:spLocks noChangeArrowheads="1"/>
            </p:cNvSpPr>
            <p:nvPr/>
          </p:nvSpPr>
          <p:spPr bwMode="auto">
            <a:xfrm>
              <a:off x="250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2" name="Rectangle 200"/>
            <p:cNvSpPr>
              <a:spLocks noChangeArrowheads="1"/>
            </p:cNvSpPr>
            <p:nvPr/>
          </p:nvSpPr>
          <p:spPr bwMode="auto">
            <a:xfrm>
              <a:off x="2859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3" name="Rectangle 201"/>
            <p:cNvSpPr>
              <a:spLocks noChangeArrowheads="1"/>
            </p:cNvSpPr>
            <p:nvPr/>
          </p:nvSpPr>
          <p:spPr bwMode="auto">
            <a:xfrm>
              <a:off x="3217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4" name="Rectangle 202"/>
            <p:cNvSpPr>
              <a:spLocks noChangeArrowheads="1"/>
            </p:cNvSpPr>
            <p:nvPr/>
          </p:nvSpPr>
          <p:spPr bwMode="auto">
            <a:xfrm>
              <a:off x="3569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5" name="Rectangle 203"/>
            <p:cNvSpPr>
              <a:spLocks noChangeArrowheads="1"/>
            </p:cNvSpPr>
            <p:nvPr/>
          </p:nvSpPr>
          <p:spPr bwMode="auto">
            <a:xfrm>
              <a:off x="3925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6" name="Rectangle 204"/>
            <p:cNvSpPr>
              <a:spLocks noChangeArrowheads="1"/>
            </p:cNvSpPr>
            <p:nvPr/>
          </p:nvSpPr>
          <p:spPr bwMode="auto">
            <a:xfrm>
              <a:off x="4280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7" name="Rectangle 205"/>
            <p:cNvSpPr>
              <a:spLocks noChangeArrowheads="1"/>
            </p:cNvSpPr>
            <p:nvPr/>
          </p:nvSpPr>
          <p:spPr bwMode="auto">
            <a:xfrm>
              <a:off x="4634" y="1985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8" name="Rectangle 206"/>
            <p:cNvSpPr>
              <a:spLocks noChangeArrowheads="1"/>
            </p:cNvSpPr>
            <p:nvPr/>
          </p:nvSpPr>
          <p:spPr bwMode="auto">
            <a:xfrm>
              <a:off x="1069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49" name="Rectangle 207"/>
            <p:cNvSpPr>
              <a:spLocks noChangeArrowheads="1"/>
            </p:cNvSpPr>
            <p:nvPr/>
          </p:nvSpPr>
          <p:spPr bwMode="auto">
            <a:xfrm>
              <a:off x="1424" y="216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0" name="Rectangle 208"/>
            <p:cNvSpPr>
              <a:spLocks noChangeArrowheads="1"/>
            </p:cNvSpPr>
            <p:nvPr/>
          </p:nvSpPr>
          <p:spPr bwMode="auto">
            <a:xfrm>
              <a:off x="1782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1" name="Rectangle 209"/>
            <p:cNvSpPr>
              <a:spLocks noChangeArrowheads="1"/>
            </p:cNvSpPr>
            <p:nvPr/>
          </p:nvSpPr>
          <p:spPr bwMode="auto">
            <a:xfrm>
              <a:off x="2137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2" name="Rectangle 210"/>
            <p:cNvSpPr>
              <a:spLocks noChangeArrowheads="1"/>
            </p:cNvSpPr>
            <p:nvPr/>
          </p:nvSpPr>
          <p:spPr bwMode="auto">
            <a:xfrm>
              <a:off x="2492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3" name="Rectangle 211"/>
            <p:cNvSpPr>
              <a:spLocks noChangeArrowheads="1"/>
            </p:cNvSpPr>
            <p:nvPr/>
          </p:nvSpPr>
          <p:spPr bwMode="auto">
            <a:xfrm>
              <a:off x="2847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4" name="Rectangle 212"/>
            <p:cNvSpPr>
              <a:spLocks noChangeArrowheads="1"/>
            </p:cNvSpPr>
            <p:nvPr/>
          </p:nvSpPr>
          <p:spPr bwMode="auto">
            <a:xfrm>
              <a:off x="3200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5" name="Rectangle 213"/>
            <p:cNvSpPr>
              <a:spLocks noChangeArrowheads="1"/>
            </p:cNvSpPr>
            <p:nvPr/>
          </p:nvSpPr>
          <p:spPr bwMode="auto">
            <a:xfrm>
              <a:off x="355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6" name="Rectangle 214"/>
            <p:cNvSpPr>
              <a:spLocks noChangeArrowheads="1"/>
            </p:cNvSpPr>
            <p:nvPr/>
          </p:nvSpPr>
          <p:spPr bwMode="auto">
            <a:xfrm>
              <a:off x="3913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7" name="Rectangle 215"/>
            <p:cNvSpPr>
              <a:spLocks noChangeArrowheads="1"/>
            </p:cNvSpPr>
            <p:nvPr/>
          </p:nvSpPr>
          <p:spPr bwMode="auto">
            <a:xfrm>
              <a:off x="426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8" name="Rectangle 216"/>
            <p:cNvSpPr>
              <a:spLocks noChangeArrowheads="1"/>
            </p:cNvSpPr>
            <p:nvPr/>
          </p:nvSpPr>
          <p:spPr bwMode="auto">
            <a:xfrm>
              <a:off x="4623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59" name="Rectangle 217"/>
            <p:cNvSpPr>
              <a:spLocks noChangeArrowheads="1"/>
            </p:cNvSpPr>
            <p:nvPr/>
          </p:nvSpPr>
          <p:spPr bwMode="auto">
            <a:xfrm>
              <a:off x="4976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0" name="Rectangle 218"/>
            <p:cNvSpPr>
              <a:spLocks noChangeArrowheads="1"/>
            </p:cNvSpPr>
            <p:nvPr/>
          </p:nvSpPr>
          <p:spPr bwMode="auto">
            <a:xfrm>
              <a:off x="1069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1" name="Rectangle 219"/>
            <p:cNvSpPr>
              <a:spLocks noChangeArrowheads="1"/>
            </p:cNvSpPr>
            <p:nvPr/>
          </p:nvSpPr>
          <p:spPr bwMode="auto">
            <a:xfrm>
              <a:off x="1424" y="2517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2" name="Rectangle 220"/>
            <p:cNvSpPr>
              <a:spLocks noChangeArrowheads="1"/>
            </p:cNvSpPr>
            <p:nvPr/>
          </p:nvSpPr>
          <p:spPr bwMode="auto">
            <a:xfrm>
              <a:off x="178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3" name="Rectangle 221"/>
            <p:cNvSpPr>
              <a:spLocks noChangeArrowheads="1"/>
            </p:cNvSpPr>
            <p:nvPr/>
          </p:nvSpPr>
          <p:spPr bwMode="auto">
            <a:xfrm>
              <a:off x="1782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4" name="Rectangle 222"/>
            <p:cNvSpPr>
              <a:spLocks noChangeArrowheads="1"/>
            </p:cNvSpPr>
            <p:nvPr/>
          </p:nvSpPr>
          <p:spPr bwMode="auto">
            <a:xfrm>
              <a:off x="2137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5" name="Rectangle 223"/>
            <p:cNvSpPr>
              <a:spLocks noChangeArrowheads="1"/>
            </p:cNvSpPr>
            <p:nvPr/>
          </p:nvSpPr>
          <p:spPr bwMode="auto">
            <a:xfrm>
              <a:off x="2137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6" name="Rectangle 224"/>
            <p:cNvSpPr>
              <a:spLocks noChangeArrowheads="1"/>
            </p:cNvSpPr>
            <p:nvPr/>
          </p:nvSpPr>
          <p:spPr bwMode="auto">
            <a:xfrm>
              <a:off x="249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7" name="Rectangle 225"/>
            <p:cNvSpPr>
              <a:spLocks noChangeArrowheads="1"/>
            </p:cNvSpPr>
            <p:nvPr/>
          </p:nvSpPr>
          <p:spPr bwMode="auto">
            <a:xfrm>
              <a:off x="2492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8" name="Rectangle 226"/>
            <p:cNvSpPr>
              <a:spLocks noChangeArrowheads="1"/>
            </p:cNvSpPr>
            <p:nvPr/>
          </p:nvSpPr>
          <p:spPr bwMode="auto">
            <a:xfrm>
              <a:off x="2847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69" name="Rectangle 227"/>
            <p:cNvSpPr>
              <a:spLocks noChangeArrowheads="1"/>
            </p:cNvSpPr>
            <p:nvPr/>
          </p:nvSpPr>
          <p:spPr bwMode="auto">
            <a:xfrm>
              <a:off x="2847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0" name="Rectangle 228"/>
            <p:cNvSpPr>
              <a:spLocks noChangeArrowheads="1"/>
            </p:cNvSpPr>
            <p:nvPr/>
          </p:nvSpPr>
          <p:spPr bwMode="auto">
            <a:xfrm>
              <a:off x="3200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1" name="Rectangle 229"/>
            <p:cNvSpPr>
              <a:spLocks noChangeArrowheads="1"/>
            </p:cNvSpPr>
            <p:nvPr/>
          </p:nvSpPr>
          <p:spPr bwMode="auto">
            <a:xfrm>
              <a:off x="3558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2" name="Rectangle 230"/>
            <p:cNvSpPr>
              <a:spLocks noChangeArrowheads="1"/>
            </p:cNvSpPr>
            <p:nvPr/>
          </p:nvSpPr>
          <p:spPr bwMode="auto">
            <a:xfrm>
              <a:off x="355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3" name="Rectangle 231"/>
            <p:cNvSpPr>
              <a:spLocks noChangeArrowheads="1"/>
            </p:cNvSpPr>
            <p:nvPr/>
          </p:nvSpPr>
          <p:spPr bwMode="auto">
            <a:xfrm>
              <a:off x="3913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4" name="Rectangle 232"/>
            <p:cNvSpPr>
              <a:spLocks noChangeArrowheads="1"/>
            </p:cNvSpPr>
            <p:nvPr/>
          </p:nvSpPr>
          <p:spPr bwMode="auto">
            <a:xfrm>
              <a:off x="3913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5" name="Rectangle 233"/>
            <p:cNvSpPr>
              <a:spLocks noChangeArrowheads="1"/>
            </p:cNvSpPr>
            <p:nvPr/>
          </p:nvSpPr>
          <p:spPr bwMode="auto">
            <a:xfrm>
              <a:off x="4268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6" name="Rectangle 234"/>
            <p:cNvSpPr>
              <a:spLocks noChangeArrowheads="1"/>
            </p:cNvSpPr>
            <p:nvPr/>
          </p:nvSpPr>
          <p:spPr bwMode="auto">
            <a:xfrm>
              <a:off x="426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7" name="Rectangle 235"/>
            <p:cNvSpPr>
              <a:spLocks noChangeArrowheads="1"/>
            </p:cNvSpPr>
            <p:nvPr/>
          </p:nvSpPr>
          <p:spPr bwMode="auto">
            <a:xfrm>
              <a:off x="4623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8" name="Rectangle 236"/>
            <p:cNvSpPr>
              <a:spLocks noChangeArrowheads="1"/>
            </p:cNvSpPr>
            <p:nvPr/>
          </p:nvSpPr>
          <p:spPr bwMode="auto">
            <a:xfrm>
              <a:off x="4623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79" name="Rectangle 237"/>
            <p:cNvSpPr>
              <a:spLocks noChangeArrowheads="1"/>
            </p:cNvSpPr>
            <p:nvPr/>
          </p:nvSpPr>
          <p:spPr bwMode="auto">
            <a:xfrm>
              <a:off x="4976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0" name="Rectangle 238"/>
            <p:cNvSpPr>
              <a:spLocks noChangeArrowheads="1"/>
            </p:cNvSpPr>
            <p:nvPr/>
          </p:nvSpPr>
          <p:spPr bwMode="auto">
            <a:xfrm>
              <a:off x="1069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1" name="Rectangle 239"/>
            <p:cNvSpPr>
              <a:spLocks noChangeArrowheads="1"/>
            </p:cNvSpPr>
            <p:nvPr/>
          </p:nvSpPr>
          <p:spPr bwMode="auto">
            <a:xfrm>
              <a:off x="1424" y="2699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2" name="Rectangle 240"/>
            <p:cNvSpPr>
              <a:spLocks noChangeArrowheads="1"/>
            </p:cNvSpPr>
            <p:nvPr/>
          </p:nvSpPr>
          <p:spPr bwMode="auto">
            <a:xfrm>
              <a:off x="178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3" name="Rectangle 241"/>
            <p:cNvSpPr>
              <a:spLocks noChangeArrowheads="1"/>
            </p:cNvSpPr>
            <p:nvPr/>
          </p:nvSpPr>
          <p:spPr bwMode="auto">
            <a:xfrm>
              <a:off x="2137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4" name="Rectangle 242"/>
            <p:cNvSpPr>
              <a:spLocks noChangeArrowheads="1"/>
            </p:cNvSpPr>
            <p:nvPr/>
          </p:nvSpPr>
          <p:spPr bwMode="auto">
            <a:xfrm>
              <a:off x="249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5" name="Rectangle 243"/>
            <p:cNvSpPr>
              <a:spLocks noChangeArrowheads="1"/>
            </p:cNvSpPr>
            <p:nvPr/>
          </p:nvSpPr>
          <p:spPr bwMode="auto">
            <a:xfrm>
              <a:off x="2847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6" name="Rectangle 244"/>
            <p:cNvSpPr>
              <a:spLocks noChangeArrowheads="1"/>
            </p:cNvSpPr>
            <p:nvPr/>
          </p:nvSpPr>
          <p:spPr bwMode="auto">
            <a:xfrm>
              <a:off x="3200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7" name="Rectangle 245"/>
            <p:cNvSpPr>
              <a:spLocks noChangeArrowheads="1"/>
            </p:cNvSpPr>
            <p:nvPr/>
          </p:nvSpPr>
          <p:spPr bwMode="auto">
            <a:xfrm>
              <a:off x="3558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8" name="Rectangle 246"/>
            <p:cNvSpPr>
              <a:spLocks noChangeArrowheads="1"/>
            </p:cNvSpPr>
            <p:nvPr/>
          </p:nvSpPr>
          <p:spPr bwMode="auto">
            <a:xfrm>
              <a:off x="3913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89" name="Rectangle 247"/>
            <p:cNvSpPr>
              <a:spLocks noChangeArrowheads="1"/>
            </p:cNvSpPr>
            <p:nvPr/>
          </p:nvSpPr>
          <p:spPr bwMode="auto">
            <a:xfrm>
              <a:off x="4268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0" name="Rectangle 248"/>
            <p:cNvSpPr>
              <a:spLocks noChangeArrowheads="1"/>
            </p:cNvSpPr>
            <p:nvPr/>
          </p:nvSpPr>
          <p:spPr bwMode="auto">
            <a:xfrm>
              <a:off x="4623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1" name="Rectangle 249"/>
            <p:cNvSpPr>
              <a:spLocks noChangeArrowheads="1"/>
            </p:cNvSpPr>
            <p:nvPr/>
          </p:nvSpPr>
          <p:spPr bwMode="auto">
            <a:xfrm>
              <a:off x="4976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2" name="Rectangle 250"/>
            <p:cNvSpPr>
              <a:spLocks noChangeArrowheads="1"/>
            </p:cNvSpPr>
            <p:nvPr/>
          </p:nvSpPr>
          <p:spPr bwMode="auto">
            <a:xfrm>
              <a:off x="1069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3" name="Rectangle 251"/>
            <p:cNvSpPr>
              <a:spLocks noChangeArrowheads="1"/>
            </p:cNvSpPr>
            <p:nvPr/>
          </p:nvSpPr>
          <p:spPr bwMode="auto">
            <a:xfrm>
              <a:off x="1424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4" name="Rectangle 252"/>
            <p:cNvSpPr>
              <a:spLocks noChangeArrowheads="1"/>
            </p:cNvSpPr>
            <p:nvPr/>
          </p:nvSpPr>
          <p:spPr bwMode="auto">
            <a:xfrm>
              <a:off x="1782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5" name="Rectangle 253"/>
            <p:cNvSpPr>
              <a:spLocks noChangeArrowheads="1"/>
            </p:cNvSpPr>
            <p:nvPr/>
          </p:nvSpPr>
          <p:spPr bwMode="auto">
            <a:xfrm>
              <a:off x="2137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6" name="Rectangle 254"/>
            <p:cNvSpPr>
              <a:spLocks noChangeArrowheads="1"/>
            </p:cNvSpPr>
            <p:nvPr/>
          </p:nvSpPr>
          <p:spPr bwMode="auto">
            <a:xfrm>
              <a:off x="2492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7" name="Rectangle 255"/>
            <p:cNvSpPr>
              <a:spLocks noChangeArrowheads="1"/>
            </p:cNvSpPr>
            <p:nvPr/>
          </p:nvSpPr>
          <p:spPr bwMode="auto">
            <a:xfrm>
              <a:off x="2847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8" name="Rectangle 256"/>
            <p:cNvSpPr>
              <a:spLocks noChangeArrowheads="1"/>
            </p:cNvSpPr>
            <p:nvPr/>
          </p:nvSpPr>
          <p:spPr bwMode="auto">
            <a:xfrm>
              <a:off x="3200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799" name="Rectangle 257"/>
            <p:cNvSpPr>
              <a:spLocks noChangeArrowheads="1"/>
            </p:cNvSpPr>
            <p:nvPr/>
          </p:nvSpPr>
          <p:spPr bwMode="auto">
            <a:xfrm>
              <a:off x="355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0" name="Rectangle 258"/>
            <p:cNvSpPr>
              <a:spLocks noChangeArrowheads="1"/>
            </p:cNvSpPr>
            <p:nvPr/>
          </p:nvSpPr>
          <p:spPr bwMode="auto">
            <a:xfrm>
              <a:off x="3913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1" name="Rectangle 259"/>
            <p:cNvSpPr>
              <a:spLocks noChangeArrowheads="1"/>
            </p:cNvSpPr>
            <p:nvPr/>
          </p:nvSpPr>
          <p:spPr bwMode="auto">
            <a:xfrm>
              <a:off x="426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2" name="Rectangle 260"/>
            <p:cNvSpPr>
              <a:spLocks noChangeArrowheads="1"/>
            </p:cNvSpPr>
            <p:nvPr/>
          </p:nvSpPr>
          <p:spPr bwMode="auto">
            <a:xfrm>
              <a:off x="4623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3" name="Rectangle 261"/>
            <p:cNvSpPr>
              <a:spLocks noChangeArrowheads="1"/>
            </p:cNvSpPr>
            <p:nvPr/>
          </p:nvSpPr>
          <p:spPr bwMode="auto">
            <a:xfrm>
              <a:off x="4976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4" name="Rectangle 262"/>
            <p:cNvSpPr>
              <a:spLocks noChangeArrowheads="1"/>
            </p:cNvSpPr>
            <p:nvPr/>
          </p:nvSpPr>
          <p:spPr bwMode="auto">
            <a:xfrm>
              <a:off x="1069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5" name="Rectangle 263"/>
            <p:cNvSpPr>
              <a:spLocks noChangeArrowheads="1"/>
            </p:cNvSpPr>
            <p:nvPr/>
          </p:nvSpPr>
          <p:spPr bwMode="auto">
            <a:xfrm>
              <a:off x="1424" y="3056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6" name="Rectangle 264"/>
            <p:cNvSpPr>
              <a:spLocks noChangeArrowheads="1"/>
            </p:cNvSpPr>
            <p:nvPr/>
          </p:nvSpPr>
          <p:spPr bwMode="auto">
            <a:xfrm>
              <a:off x="178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7" name="Rectangle 265"/>
            <p:cNvSpPr>
              <a:spLocks noChangeArrowheads="1"/>
            </p:cNvSpPr>
            <p:nvPr/>
          </p:nvSpPr>
          <p:spPr bwMode="auto">
            <a:xfrm>
              <a:off x="2137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8" name="Rectangle 266"/>
            <p:cNvSpPr>
              <a:spLocks noChangeArrowheads="1"/>
            </p:cNvSpPr>
            <p:nvPr/>
          </p:nvSpPr>
          <p:spPr bwMode="auto">
            <a:xfrm>
              <a:off x="249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09" name="Rectangle 267"/>
            <p:cNvSpPr>
              <a:spLocks noChangeArrowheads="1"/>
            </p:cNvSpPr>
            <p:nvPr/>
          </p:nvSpPr>
          <p:spPr bwMode="auto">
            <a:xfrm>
              <a:off x="2847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0" name="Rectangle 268"/>
            <p:cNvSpPr>
              <a:spLocks noChangeArrowheads="1"/>
            </p:cNvSpPr>
            <p:nvPr/>
          </p:nvSpPr>
          <p:spPr bwMode="auto">
            <a:xfrm>
              <a:off x="3200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1" name="Rectangle 269"/>
            <p:cNvSpPr>
              <a:spLocks noChangeArrowheads="1"/>
            </p:cNvSpPr>
            <p:nvPr/>
          </p:nvSpPr>
          <p:spPr bwMode="auto">
            <a:xfrm>
              <a:off x="3558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2" name="Rectangle 270"/>
            <p:cNvSpPr>
              <a:spLocks noChangeArrowheads="1"/>
            </p:cNvSpPr>
            <p:nvPr/>
          </p:nvSpPr>
          <p:spPr bwMode="auto">
            <a:xfrm>
              <a:off x="3913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3" name="Rectangle 271"/>
            <p:cNvSpPr>
              <a:spLocks noChangeArrowheads="1"/>
            </p:cNvSpPr>
            <p:nvPr/>
          </p:nvSpPr>
          <p:spPr bwMode="auto">
            <a:xfrm>
              <a:off x="4268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4" name="Rectangle 272"/>
            <p:cNvSpPr>
              <a:spLocks noChangeArrowheads="1"/>
            </p:cNvSpPr>
            <p:nvPr/>
          </p:nvSpPr>
          <p:spPr bwMode="auto">
            <a:xfrm>
              <a:off x="4623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5" name="Rectangle 273"/>
            <p:cNvSpPr>
              <a:spLocks noChangeArrowheads="1"/>
            </p:cNvSpPr>
            <p:nvPr/>
          </p:nvSpPr>
          <p:spPr bwMode="auto">
            <a:xfrm>
              <a:off x="4976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6" name="Rectangle 274"/>
            <p:cNvSpPr>
              <a:spLocks noChangeArrowheads="1"/>
            </p:cNvSpPr>
            <p:nvPr/>
          </p:nvSpPr>
          <p:spPr bwMode="auto">
            <a:xfrm>
              <a:off x="1069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7" name="Rectangle 275"/>
            <p:cNvSpPr>
              <a:spLocks noChangeArrowheads="1"/>
            </p:cNvSpPr>
            <p:nvPr/>
          </p:nvSpPr>
          <p:spPr bwMode="auto">
            <a:xfrm>
              <a:off x="1424" y="3231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8" name="Rectangle 276"/>
            <p:cNvSpPr>
              <a:spLocks noChangeArrowheads="1"/>
            </p:cNvSpPr>
            <p:nvPr/>
          </p:nvSpPr>
          <p:spPr bwMode="auto">
            <a:xfrm>
              <a:off x="178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19" name="Rectangle 277"/>
            <p:cNvSpPr>
              <a:spLocks noChangeArrowheads="1"/>
            </p:cNvSpPr>
            <p:nvPr/>
          </p:nvSpPr>
          <p:spPr bwMode="auto">
            <a:xfrm>
              <a:off x="1782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0" name="Rectangle 278"/>
            <p:cNvSpPr>
              <a:spLocks noChangeArrowheads="1"/>
            </p:cNvSpPr>
            <p:nvPr/>
          </p:nvSpPr>
          <p:spPr bwMode="auto">
            <a:xfrm>
              <a:off x="2137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1" name="Rectangle 279"/>
            <p:cNvSpPr>
              <a:spLocks noChangeArrowheads="1"/>
            </p:cNvSpPr>
            <p:nvPr/>
          </p:nvSpPr>
          <p:spPr bwMode="auto">
            <a:xfrm>
              <a:off x="2137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2" name="Rectangle 280"/>
            <p:cNvSpPr>
              <a:spLocks noChangeArrowheads="1"/>
            </p:cNvSpPr>
            <p:nvPr/>
          </p:nvSpPr>
          <p:spPr bwMode="auto">
            <a:xfrm>
              <a:off x="249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3" name="Rectangle 281"/>
            <p:cNvSpPr>
              <a:spLocks noChangeArrowheads="1"/>
            </p:cNvSpPr>
            <p:nvPr/>
          </p:nvSpPr>
          <p:spPr bwMode="auto">
            <a:xfrm>
              <a:off x="2492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4" name="Rectangle 282"/>
            <p:cNvSpPr>
              <a:spLocks noChangeArrowheads="1"/>
            </p:cNvSpPr>
            <p:nvPr/>
          </p:nvSpPr>
          <p:spPr bwMode="auto">
            <a:xfrm>
              <a:off x="2847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5" name="Rectangle 283"/>
            <p:cNvSpPr>
              <a:spLocks noChangeArrowheads="1"/>
            </p:cNvSpPr>
            <p:nvPr/>
          </p:nvSpPr>
          <p:spPr bwMode="auto">
            <a:xfrm>
              <a:off x="2847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6" name="Rectangle 284"/>
            <p:cNvSpPr>
              <a:spLocks noChangeArrowheads="1"/>
            </p:cNvSpPr>
            <p:nvPr/>
          </p:nvSpPr>
          <p:spPr bwMode="auto">
            <a:xfrm>
              <a:off x="3200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7" name="Rectangle 285"/>
            <p:cNvSpPr>
              <a:spLocks noChangeArrowheads="1"/>
            </p:cNvSpPr>
            <p:nvPr/>
          </p:nvSpPr>
          <p:spPr bwMode="auto">
            <a:xfrm>
              <a:off x="3558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8" name="Rectangle 286"/>
            <p:cNvSpPr>
              <a:spLocks noChangeArrowheads="1"/>
            </p:cNvSpPr>
            <p:nvPr/>
          </p:nvSpPr>
          <p:spPr bwMode="auto">
            <a:xfrm>
              <a:off x="355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29" name="Rectangle 287"/>
            <p:cNvSpPr>
              <a:spLocks noChangeArrowheads="1"/>
            </p:cNvSpPr>
            <p:nvPr/>
          </p:nvSpPr>
          <p:spPr bwMode="auto">
            <a:xfrm>
              <a:off x="3913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0" name="Rectangle 288"/>
            <p:cNvSpPr>
              <a:spLocks noChangeArrowheads="1"/>
            </p:cNvSpPr>
            <p:nvPr/>
          </p:nvSpPr>
          <p:spPr bwMode="auto">
            <a:xfrm>
              <a:off x="3913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1" name="Rectangle 289"/>
            <p:cNvSpPr>
              <a:spLocks noChangeArrowheads="1"/>
            </p:cNvSpPr>
            <p:nvPr/>
          </p:nvSpPr>
          <p:spPr bwMode="auto">
            <a:xfrm>
              <a:off x="4268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2" name="Rectangle 290"/>
            <p:cNvSpPr>
              <a:spLocks noChangeArrowheads="1"/>
            </p:cNvSpPr>
            <p:nvPr/>
          </p:nvSpPr>
          <p:spPr bwMode="auto">
            <a:xfrm>
              <a:off x="426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3" name="Rectangle 291"/>
            <p:cNvSpPr>
              <a:spLocks noChangeArrowheads="1"/>
            </p:cNvSpPr>
            <p:nvPr/>
          </p:nvSpPr>
          <p:spPr bwMode="auto">
            <a:xfrm>
              <a:off x="4623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4" name="Rectangle 292"/>
            <p:cNvSpPr>
              <a:spLocks noChangeArrowheads="1"/>
            </p:cNvSpPr>
            <p:nvPr/>
          </p:nvSpPr>
          <p:spPr bwMode="auto">
            <a:xfrm>
              <a:off x="4623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5" name="Rectangle 293"/>
            <p:cNvSpPr>
              <a:spLocks noChangeArrowheads="1"/>
            </p:cNvSpPr>
            <p:nvPr/>
          </p:nvSpPr>
          <p:spPr bwMode="auto">
            <a:xfrm>
              <a:off x="4976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6" name="Rectangle 294"/>
            <p:cNvSpPr>
              <a:spLocks noChangeArrowheads="1"/>
            </p:cNvSpPr>
            <p:nvPr/>
          </p:nvSpPr>
          <p:spPr bwMode="auto">
            <a:xfrm>
              <a:off x="1069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7" name="Rectangle 295"/>
            <p:cNvSpPr>
              <a:spLocks noChangeArrowheads="1"/>
            </p:cNvSpPr>
            <p:nvPr/>
          </p:nvSpPr>
          <p:spPr bwMode="auto">
            <a:xfrm>
              <a:off x="1424" y="3412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8" name="Rectangle 296"/>
            <p:cNvSpPr>
              <a:spLocks noChangeArrowheads="1"/>
            </p:cNvSpPr>
            <p:nvPr/>
          </p:nvSpPr>
          <p:spPr bwMode="auto">
            <a:xfrm>
              <a:off x="178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39" name="Rectangle 297"/>
            <p:cNvSpPr>
              <a:spLocks noChangeArrowheads="1"/>
            </p:cNvSpPr>
            <p:nvPr/>
          </p:nvSpPr>
          <p:spPr bwMode="auto">
            <a:xfrm>
              <a:off x="2137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0" name="Rectangle 298"/>
            <p:cNvSpPr>
              <a:spLocks noChangeArrowheads="1"/>
            </p:cNvSpPr>
            <p:nvPr/>
          </p:nvSpPr>
          <p:spPr bwMode="auto">
            <a:xfrm>
              <a:off x="249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1" name="Rectangle 299"/>
            <p:cNvSpPr>
              <a:spLocks noChangeArrowheads="1"/>
            </p:cNvSpPr>
            <p:nvPr/>
          </p:nvSpPr>
          <p:spPr bwMode="auto">
            <a:xfrm>
              <a:off x="2847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2" name="Rectangle 300"/>
            <p:cNvSpPr>
              <a:spLocks noChangeArrowheads="1"/>
            </p:cNvSpPr>
            <p:nvPr/>
          </p:nvSpPr>
          <p:spPr bwMode="auto">
            <a:xfrm>
              <a:off x="3200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3" name="Rectangle 301"/>
            <p:cNvSpPr>
              <a:spLocks noChangeArrowheads="1"/>
            </p:cNvSpPr>
            <p:nvPr/>
          </p:nvSpPr>
          <p:spPr bwMode="auto">
            <a:xfrm>
              <a:off x="3558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4" name="Rectangle 302"/>
            <p:cNvSpPr>
              <a:spLocks noChangeArrowheads="1"/>
            </p:cNvSpPr>
            <p:nvPr/>
          </p:nvSpPr>
          <p:spPr bwMode="auto">
            <a:xfrm>
              <a:off x="3913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5" name="Rectangle 303"/>
            <p:cNvSpPr>
              <a:spLocks noChangeArrowheads="1"/>
            </p:cNvSpPr>
            <p:nvPr/>
          </p:nvSpPr>
          <p:spPr bwMode="auto">
            <a:xfrm>
              <a:off x="4268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6" name="Rectangle 304"/>
            <p:cNvSpPr>
              <a:spLocks noChangeArrowheads="1"/>
            </p:cNvSpPr>
            <p:nvPr/>
          </p:nvSpPr>
          <p:spPr bwMode="auto">
            <a:xfrm>
              <a:off x="4623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7" name="Rectangle 305"/>
            <p:cNvSpPr>
              <a:spLocks noChangeArrowheads="1"/>
            </p:cNvSpPr>
            <p:nvPr/>
          </p:nvSpPr>
          <p:spPr bwMode="auto">
            <a:xfrm>
              <a:off x="4976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8" name="Rectangle 306"/>
            <p:cNvSpPr>
              <a:spLocks noChangeArrowheads="1"/>
            </p:cNvSpPr>
            <p:nvPr/>
          </p:nvSpPr>
          <p:spPr bwMode="auto">
            <a:xfrm>
              <a:off x="1069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49" name="Rectangle 307"/>
            <p:cNvSpPr>
              <a:spLocks noChangeArrowheads="1"/>
            </p:cNvSpPr>
            <p:nvPr/>
          </p:nvSpPr>
          <p:spPr bwMode="auto">
            <a:xfrm>
              <a:off x="1424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0" name="Rectangle 308"/>
            <p:cNvSpPr>
              <a:spLocks noChangeArrowheads="1"/>
            </p:cNvSpPr>
            <p:nvPr/>
          </p:nvSpPr>
          <p:spPr bwMode="auto">
            <a:xfrm>
              <a:off x="1782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1" name="Rectangle 309"/>
            <p:cNvSpPr>
              <a:spLocks noChangeArrowheads="1"/>
            </p:cNvSpPr>
            <p:nvPr/>
          </p:nvSpPr>
          <p:spPr bwMode="auto">
            <a:xfrm>
              <a:off x="2137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2" name="Rectangle 310"/>
            <p:cNvSpPr>
              <a:spLocks noChangeArrowheads="1"/>
            </p:cNvSpPr>
            <p:nvPr/>
          </p:nvSpPr>
          <p:spPr bwMode="auto">
            <a:xfrm>
              <a:off x="2492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3" name="Rectangle 311"/>
            <p:cNvSpPr>
              <a:spLocks noChangeArrowheads="1"/>
            </p:cNvSpPr>
            <p:nvPr/>
          </p:nvSpPr>
          <p:spPr bwMode="auto">
            <a:xfrm>
              <a:off x="2847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4" name="Rectangle 312"/>
            <p:cNvSpPr>
              <a:spLocks noChangeArrowheads="1"/>
            </p:cNvSpPr>
            <p:nvPr/>
          </p:nvSpPr>
          <p:spPr bwMode="auto">
            <a:xfrm>
              <a:off x="3200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5" name="Rectangle 313"/>
            <p:cNvSpPr>
              <a:spLocks noChangeArrowheads="1"/>
            </p:cNvSpPr>
            <p:nvPr/>
          </p:nvSpPr>
          <p:spPr bwMode="auto">
            <a:xfrm>
              <a:off x="355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6" name="Rectangle 314"/>
            <p:cNvSpPr>
              <a:spLocks noChangeArrowheads="1"/>
            </p:cNvSpPr>
            <p:nvPr/>
          </p:nvSpPr>
          <p:spPr bwMode="auto">
            <a:xfrm>
              <a:off x="3913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7" name="Rectangle 315"/>
            <p:cNvSpPr>
              <a:spLocks noChangeArrowheads="1"/>
            </p:cNvSpPr>
            <p:nvPr/>
          </p:nvSpPr>
          <p:spPr bwMode="auto">
            <a:xfrm>
              <a:off x="426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8" name="Rectangle 316"/>
            <p:cNvSpPr>
              <a:spLocks noChangeArrowheads="1"/>
            </p:cNvSpPr>
            <p:nvPr/>
          </p:nvSpPr>
          <p:spPr bwMode="auto">
            <a:xfrm>
              <a:off x="4623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59" name="Rectangle 317"/>
            <p:cNvSpPr>
              <a:spLocks noChangeArrowheads="1"/>
            </p:cNvSpPr>
            <p:nvPr/>
          </p:nvSpPr>
          <p:spPr bwMode="auto">
            <a:xfrm>
              <a:off x="714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0" name="Rectangle 318"/>
            <p:cNvSpPr>
              <a:spLocks noChangeArrowheads="1"/>
            </p:cNvSpPr>
            <p:nvPr/>
          </p:nvSpPr>
          <p:spPr bwMode="auto">
            <a:xfrm>
              <a:off x="714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1" name="Rectangle 319"/>
            <p:cNvSpPr>
              <a:spLocks noChangeArrowheads="1"/>
            </p:cNvSpPr>
            <p:nvPr/>
          </p:nvSpPr>
          <p:spPr bwMode="auto">
            <a:xfrm>
              <a:off x="731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2" name="Rectangle 320"/>
            <p:cNvSpPr>
              <a:spLocks noChangeArrowheads="1"/>
            </p:cNvSpPr>
            <p:nvPr/>
          </p:nvSpPr>
          <p:spPr bwMode="auto">
            <a:xfrm>
              <a:off x="714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3" name="Rectangle 321"/>
            <p:cNvSpPr>
              <a:spLocks noChangeArrowheads="1"/>
            </p:cNvSpPr>
            <p:nvPr/>
          </p:nvSpPr>
          <p:spPr bwMode="auto">
            <a:xfrm>
              <a:off x="714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4" name="Rectangle 322"/>
            <p:cNvSpPr>
              <a:spLocks noChangeArrowheads="1"/>
            </p:cNvSpPr>
            <p:nvPr/>
          </p:nvSpPr>
          <p:spPr bwMode="auto">
            <a:xfrm>
              <a:off x="714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5" name="Rectangle 323"/>
            <p:cNvSpPr>
              <a:spLocks noChangeArrowheads="1"/>
            </p:cNvSpPr>
            <p:nvPr/>
          </p:nvSpPr>
          <p:spPr bwMode="auto">
            <a:xfrm>
              <a:off x="714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6" name="Rectangle 324"/>
            <p:cNvSpPr>
              <a:spLocks noChangeArrowheads="1"/>
            </p:cNvSpPr>
            <p:nvPr/>
          </p:nvSpPr>
          <p:spPr bwMode="auto">
            <a:xfrm>
              <a:off x="714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7" name="Rectangle 325"/>
            <p:cNvSpPr>
              <a:spLocks noChangeArrowheads="1"/>
            </p:cNvSpPr>
            <p:nvPr/>
          </p:nvSpPr>
          <p:spPr bwMode="auto">
            <a:xfrm>
              <a:off x="714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8" name="Rectangle 326"/>
            <p:cNvSpPr>
              <a:spLocks noChangeArrowheads="1"/>
            </p:cNvSpPr>
            <p:nvPr/>
          </p:nvSpPr>
          <p:spPr bwMode="auto">
            <a:xfrm>
              <a:off x="714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69" name="Rectangle 327"/>
            <p:cNvSpPr>
              <a:spLocks noChangeArrowheads="1"/>
            </p:cNvSpPr>
            <p:nvPr/>
          </p:nvSpPr>
          <p:spPr bwMode="auto">
            <a:xfrm>
              <a:off x="714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0" name="Rectangle 328"/>
            <p:cNvSpPr>
              <a:spLocks noChangeArrowheads="1"/>
            </p:cNvSpPr>
            <p:nvPr/>
          </p:nvSpPr>
          <p:spPr bwMode="auto">
            <a:xfrm>
              <a:off x="714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1" name="Rectangle 329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2" name="Rectangle 330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3" name="Rectangle 331"/>
            <p:cNvSpPr>
              <a:spLocks noChangeArrowheads="1"/>
            </p:cNvSpPr>
            <p:nvPr/>
          </p:nvSpPr>
          <p:spPr bwMode="auto">
            <a:xfrm>
              <a:off x="1442" y="1440"/>
              <a:ext cx="175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4" name="Rectangle 332"/>
            <p:cNvSpPr>
              <a:spLocks noChangeArrowheads="1"/>
            </p:cNvSpPr>
            <p:nvPr/>
          </p:nvSpPr>
          <p:spPr bwMode="auto">
            <a:xfrm>
              <a:off x="3217" y="1440"/>
              <a:ext cx="1759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5" name="Rectangle 333"/>
            <p:cNvSpPr>
              <a:spLocks noChangeArrowheads="1"/>
            </p:cNvSpPr>
            <p:nvPr/>
          </p:nvSpPr>
          <p:spPr bwMode="auto">
            <a:xfrm>
              <a:off x="1424" y="145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6" name="Rectangle 334"/>
            <p:cNvSpPr>
              <a:spLocks noChangeArrowheads="1"/>
            </p:cNvSpPr>
            <p:nvPr/>
          </p:nvSpPr>
          <p:spPr bwMode="auto">
            <a:xfrm>
              <a:off x="3200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7" name="Rectangle 335"/>
            <p:cNvSpPr>
              <a:spLocks noChangeArrowheads="1"/>
            </p:cNvSpPr>
            <p:nvPr/>
          </p:nvSpPr>
          <p:spPr bwMode="auto">
            <a:xfrm>
              <a:off x="4976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8" name="Rectangle 336"/>
            <p:cNvSpPr>
              <a:spLocks noChangeArrowheads="1"/>
            </p:cNvSpPr>
            <p:nvPr/>
          </p:nvSpPr>
          <p:spPr bwMode="auto">
            <a:xfrm>
              <a:off x="748" y="1622"/>
              <a:ext cx="32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79" name="Rectangle 337"/>
            <p:cNvSpPr>
              <a:spLocks noChangeArrowheads="1"/>
            </p:cNvSpPr>
            <p:nvPr/>
          </p:nvSpPr>
          <p:spPr bwMode="auto">
            <a:xfrm>
              <a:off x="1086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0" name="Rectangle 338"/>
            <p:cNvSpPr>
              <a:spLocks noChangeArrowheads="1"/>
            </p:cNvSpPr>
            <p:nvPr/>
          </p:nvSpPr>
          <p:spPr bwMode="auto">
            <a:xfrm>
              <a:off x="1442" y="1622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1" name="Rectangle 339"/>
            <p:cNvSpPr>
              <a:spLocks noChangeArrowheads="1"/>
            </p:cNvSpPr>
            <p:nvPr/>
          </p:nvSpPr>
          <p:spPr bwMode="auto">
            <a:xfrm>
              <a:off x="1799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2" name="Rectangle 340"/>
            <p:cNvSpPr>
              <a:spLocks noChangeArrowheads="1"/>
            </p:cNvSpPr>
            <p:nvPr/>
          </p:nvSpPr>
          <p:spPr bwMode="auto">
            <a:xfrm>
              <a:off x="2154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3" name="Rectangle 341"/>
            <p:cNvSpPr>
              <a:spLocks noChangeArrowheads="1"/>
            </p:cNvSpPr>
            <p:nvPr/>
          </p:nvSpPr>
          <p:spPr bwMode="auto">
            <a:xfrm>
              <a:off x="2510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4" name="Rectangle 342"/>
            <p:cNvSpPr>
              <a:spLocks noChangeArrowheads="1"/>
            </p:cNvSpPr>
            <p:nvPr/>
          </p:nvSpPr>
          <p:spPr bwMode="auto">
            <a:xfrm>
              <a:off x="2865" y="1622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5" name="Rectangle 343"/>
            <p:cNvSpPr>
              <a:spLocks noChangeArrowheads="1"/>
            </p:cNvSpPr>
            <p:nvPr/>
          </p:nvSpPr>
          <p:spPr bwMode="auto">
            <a:xfrm>
              <a:off x="3217" y="1622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6" name="Rectangle 344"/>
            <p:cNvSpPr>
              <a:spLocks noChangeArrowheads="1"/>
            </p:cNvSpPr>
            <p:nvPr/>
          </p:nvSpPr>
          <p:spPr bwMode="auto">
            <a:xfrm>
              <a:off x="357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7" name="Rectangle 345"/>
            <p:cNvSpPr>
              <a:spLocks noChangeArrowheads="1"/>
            </p:cNvSpPr>
            <p:nvPr/>
          </p:nvSpPr>
          <p:spPr bwMode="auto">
            <a:xfrm>
              <a:off x="3931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8" name="Rectangle 346"/>
            <p:cNvSpPr>
              <a:spLocks noChangeArrowheads="1"/>
            </p:cNvSpPr>
            <p:nvPr/>
          </p:nvSpPr>
          <p:spPr bwMode="auto">
            <a:xfrm>
              <a:off x="428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89" name="Rectangle 347"/>
            <p:cNvSpPr>
              <a:spLocks noChangeArrowheads="1"/>
            </p:cNvSpPr>
            <p:nvPr/>
          </p:nvSpPr>
          <p:spPr bwMode="auto">
            <a:xfrm>
              <a:off x="4640" y="1622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0" name="Rectangle 348"/>
            <p:cNvSpPr>
              <a:spLocks noChangeArrowheads="1"/>
            </p:cNvSpPr>
            <p:nvPr/>
          </p:nvSpPr>
          <p:spPr bwMode="auto">
            <a:xfrm>
              <a:off x="714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1" name="Rectangle 349"/>
            <p:cNvSpPr>
              <a:spLocks noChangeArrowheads="1"/>
            </p:cNvSpPr>
            <p:nvPr/>
          </p:nvSpPr>
          <p:spPr bwMode="auto">
            <a:xfrm>
              <a:off x="1069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2" name="Rectangle 350"/>
            <p:cNvSpPr>
              <a:spLocks noChangeArrowheads="1"/>
            </p:cNvSpPr>
            <p:nvPr/>
          </p:nvSpPr>
          <p:spPr bwMode="auto">
            <a:xfrm>
              <a:off x="1424" y="1640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3" name="Rectangle 351"/>
            <p:cNvSpPr>
              <a:spLocks noChangeArrowheads="1"/>
            </p:cNvSpPr>
            <p:nvPr/>
          </p:nvSpPr>
          <p:spPr bwMode="auto">
            <a:xfrm>
              <a:off x="178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4" name="Rectangle 352"/>
            <p:cNvSpPr>
              <a:spLocks noChangeArrowheads="1"/>
            </p:cNvSpPr>
            <p:nvPr/>
          </p:nvSpPr>
          <p:spPr bwMode="auto">
            <a:xfrm>
              <a:off x="2137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5" name="Rectangle 353"/>
            <p:cNvSpPr>
              <a:spLocks noChangeArrowheads="1"/>
            </p:cNvSpPr>
            <p:nvPr/>
          </p:nvSpPr>
          <p:spPr bwMode="auto">
            <a:xfrm>
              <a:off x="249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6" name="Rectangle 354"/>
            <p:cNvSpPr>
              <a:spLocks noChangeArrowheads="1"/>
            </p:cNvSpPr>
            <p:nvPr/>
          </p:nvSpPr>
          <p:spPr bwMode="auto">
            <a:xfrm>
              <a:off x="2847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7" name="Rectangle 355"/>
            <p:cNvSpPr>
              <a:spLocks noChangeArrowheads="1"/>
            </p:cNvSpPr>
            <p:nvPr/>
          </p:nvSpPr>
          <p:spPr bwMode="auto">
            <a:xfrm>
              <a:off x="3200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8" name="Rectangle 356"/>
            <p:cNvSpPr>
              <a:spLocks noChangeArrowheads="1"/>
            </p:cNvSpPr>
            <p:nvPr/>
          </p:nvSpPr>
          <p:spPr bwMode="auto">
            <a:xfrm>
              <a:off x="3558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899" name="Rectangle 357"/>
            <p:cNvSpPr>
              <a:spLocks noChangeArrowheads="1"/>
            </p:cNvSpPr>
            <p:nvPr/>
          </p:nvSpPr>
          <p:spPr bwMode="auto">
            <a:xfrm>
              <a:off x="3913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0" name="Rectangle 358"/>
            <p:cNvSpPr>
              <a:spLocks noChangeArrowheads="1"/>
            </p:cNvSpPr>
            <p:nvPr/>
          </p:nvSpPr>
          <p:spPr bwMode="auto">
            <a:xfrm>
              <a:off x="4268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1" name="Rectangle 359"/>
            <p:cNvSpPr>
              <a:spLocks noChangeArrowheads="1"/>
            </p:cNvSpPr>
            <p:nvPr/>
          </p:nvSpPr>
          <p:spPr bwMode="auto">
            <a:xfrm>
              <a:off x="4623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2" name="Rectangle 360"/>
            <p:cNvSpPr>
              <a:spLocks noChangeArrowheads="1"/>
            </p:cNvSpPr>
            <p:nvPr/>
          </p:nvSpPr>
          <p:spPr bwMode="auto">
            <a:xfrm>
              <a:off x="4976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3" name="Rectangle 361"/>
            <p:cNvSpPr>
              <a:spLocks noChangeArrowheads="1"/>
            </p:cNvSpPr>
            <p:nvPr/>
          </p:nvSpPr>
          <p:spPr bwMode="auto">
            <a:xfrm>
              <a:off x="731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4" name="Rectangle 362"/>
            <p:cNvSpPr>
              <a:spLocks noChangeArrowheads="1"/>
            </p:cNvSpPr>
            <p:nvPr/>
          </p:nvSpPr>
          <p:spPr bwMode="auto">
            <a:xfrm>
              <a:off x="1086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5" name="Rectangle 363"/>
            <p:cNvSpPr>
              <a:spLocks noChangeArrowheads="1"/>
            </p:cNvSpPr>
            <p:nvPr/>
          </p:nvSpPr>
          <p:spPr bwMode="auto">
            <a:xfrm>
              <a:off x="1442" y="1803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6" name="Rectangle 364"/>
            <p:cNvSpPr>
              <a:spLocks noChangeArrowheads="1"/>
            </p:cNvSpPr>
            <p:nvPr/>
          </p:nvSpPr>
          <p:spPr bwMode="auto">
            <a:xfrm>
              <a:off x="1799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7" name="Rectangle 365"/>
            <p:cNvSpPr>
              <a:spLocks noChangeArrowheads="1"/>
            </p:cNvSpPr>
            <p:nvPr/>
          </p:nvSpPr>
          <p:spPr bwMode="auto">
            <a:xfrm>
              <a:off x="2154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8" name="Rectangle 366"/>
            <p:cNvSpPr>
              <a:spLocks noChangeArrowheads="1"/>
            </p:cNvSpPr>
            <p:nvPr/>
          </p:nvSpPr>
          <p:spPr bwMode="auto">
            <a:xfrm>
              <a:off x="2510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09" name="Rectangle 367"/>
            <p:cNvSpPr>
              <a:spLocks noChangeArrowheads="1"/>
            </p:cNvSpPr>
            <p:nvPr/>
          </p:nvSpPr>
          <p:spPr bwMode="auto">
            <a:xfrm>
              <a:off x="2865" y="1803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0" name="Rectangle 368"/>
            <p:cNvSpPr>
              <a:spLocks noChangeArrowheads="1"/>
            </p:cNvSpPr>
            <p:nvPr/>
          </p:nvSpPr>
          <p:spPr bwMode="auto">
            <a:xfrm>
              <a:off x="3217" y="1803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1" name="Rectangle 369"/>
            <p:cNvSpPr>
              <a:spLocks noChangeArrowheads="1"/>
            </p:cNvSpPr>
            <p:nvPr/>
          </p:nvSpPr>
          <p:spPr bwMode="auto">
            <a:xfrm>
              <a:off x="357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2" name="Rectangle 370"/>
            <p:cNvSpPr>
              <a:spLocks noChangeArrowheads="1"/>
            </p:cNvSpPr>
            <p:nvPr/>
          </p:nvSpPr>
          <p:spPr bwMode="auto">
            <a:xfrm>
              <a:off x="3931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3" name="Rectangle 371"/>
            <p:cNvSpPr>
              <a:spLocks noChangeArrowheads="1"/>
            </p:cNvSpPr>
            <p:nvPr/>
          </p:nvSpPr>
          <p:spPr bwMode="auto">
            <a:xfrm>
              <a:off x="428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4" name="Rectangle 372"/>
            <p:cNvSpPr>
              <a:spLocks noChangeArrowheads="1"/>
            </p:cNvSpPr>
            <p:nvPr/>
          </p:nvSpPr>
          <p:spPr bwMode="auto">
            <a:xfrm>
              <a:off x="4640" y="1803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5" name="Rectangle 373"/>
            <p:cNvSpPr>
              <a:spLocks noChangeArrowheads="1"/>
            </p:cNvSpPr>
            <p:nvPr/>
          </p:nvSpPr>
          <p:spPr bwMode="auto">
            <a:xfrm>
              <a:off x="714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6" name="Rectangle 374"/>
            <p:cNvSpPr>
              <a:spLocks noChangeArrowheads="1"/>
            </p:cNvSpPr>
            <p:nvPr/>
          </p:nvSpPr>
          <p:spPr bwMode="auto">
            <a:xfrm>
              <a:off x="1069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7" name="Rectangle 375"/>
            <p:cNvSpPr>
              <a:spLocks noChangeArrowheads="1"/>
            </p:cNvSpPr>
            <p:nvPr/>
          </p:nvSpPr>
          <p:spPr bwMode="auto">
            <a:xfrm>
              <a:off x="1424" y="1821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8" name="Rectangle 376"/>
            <p:cNvSpPr>
              <a:spLocks noChangeArrowheads="1"/>
            </p:cNvSpPr>
            <p:nvPr/>
          </p:nvSpPr>
          <p:spPr bwMode="auto">
            <a:xfrm>
              <a:off x="178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19" name="Rectangle 377"/>
            <p:cNvSpPr>
              <a:spLocks noChangeArrowheads="1"/>
            </p:cNvSpPr>
            <p:nvPr/>
          </p:nvSpPr>
          <p:spPr bwMode="auto">
            <a:xfrm>
              <a:off x="2137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0" name="Rectangle 378"/>
            <p:cNvSpPr>
              <a:spLocks noChangeArrowheads="1"/>
            </p:cNvSpPr>
            <p:nvPr/>
          </p:nvSpPr>
          <p:spPr bwMode="auto">
            <a:xfrm>
              <a:off x="249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1" name="Rectangle 379"/>
            <p:cNvSpPr>
              <a:spLocks noChangeArrowheads="1"/>
            </p:cNvSpPr>
            <p:nvPr/>
          </p:nvSpPr>
          <p:spPr bwMode="auto">
            <a:xfrm>
              <a:off x="2847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2" name="Rectangle 380"/>
            <p:cNvSpPr>
              <a:spLocks noChangeArrowheads="1"/>
            </p:cNvSpPr>
            <p:nvPr/>
          </p:nvSpPr>
          <p:spPr bwMode="auto">
            <a:xfrm>
              <a:off x="3200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3" name="Rectangle 381"/>
            <p:cNvSpPr>
              <a:spLocks noChangeArrowheads="1"/>
            </p:cNvSpPr>
            <p:nvPr/>
          </p:nvSpPr>
          <p:spPr bwMode="auto">
            <a:xfrm>
              <a:off x="3558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4" name="Rectangle 382"/>
            <p:cNvSpPr>
              <a:spLocks noChangeArrowheads="1"/>
            </p:cNvSpPr>
            <p:nvPr/>
          </p:nvSpPr>
          <p:spPr bwMode="auto">
            <a:xfrm>
              <a:off x="3913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5" name="Rectangle 383"/>
            <p:cNvSpPr>
              <a:spLocks noChangeArrowheads="1"/>
            </p:cNvSpPr>
            <p:nvPr/>
          </p:nvSpPr>
          <p:spPr bwMode="auto">
            <a:xfrm>
              <a:off x="4268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6" name="Rectangle 384"/>
            <p:cNvSpPr>
              <a:spLocks noChangeArrowheads="1"/>
            </p:cNvSpPr>
            <p:nvPr/>
          </p:nvSpPr>
          <p:spPr bwMode="auto">
            <a:xfrm>
              <a:off x="4623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7" name="Rectangle 385"/>
            <p:cNvSpPr>
              <a:spLocks noChangeArrowheads="1"/>
            </p:cNvSpPr>
            <p:nvPr/>
          </p:nvSpPr>
          <p:spPr bwMode="auto">
            <a:xfrm>
              <a:off x="4976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8" name="Rectangle 386"/>
            <p:cNvSpPr>
              <a:spLocks noChangeArrowheads="1"/>
            </p:cNvSpPr>
            <p:nvPr/>
          </p:nvSpPr>
          <p:spPr bwMode="auto">
            <a:xfrm>
              <a:off x="714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29" name="Rectangle 387"/>
            <p:cNvSpPr>
              <a:spLocks noChangeArrowheads="1"/>
            </p:cNvSpPr>
            <p:nvPr/>
          </p:nvSpPr>
          <p:spPr bwMode="auto">
            <a:xfrm>
              <a:off x="1069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0" name="Rectangle 388"/>
            <p:cNvSpPr>
              <a:spLocks noChangeArrowheads="1"/>
            </p:cNvSpPr>
            <p:nvPr/>
          </p:nvSpPr>
          <p:spPr bwMode="auto">
            <a:xfrm>
              <a:off x="1424" y="1985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1" name="Rectangle 389"/>
            <p:cNvSpPr>
              <a:spLocks noChangeArrowheads="1"/>
            </p:cNvSpPr>
            <p:nvPr/>
          </p:nvSpPr>
          <p:spPr bwMode="auto">
            <a:xfrm>
              <a:off x="178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2" name="Rectangle 390"/>
            <p:cNvSpPr>
              <a:spLocks noChangeArrowheads="1"/>
            </p:cNvSpPr>
            <p:nvPr/>
          </p:nvSpPr>
          <p:spPr bwMode="auto">
            <a:xfrm>
              <a:off x="2137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3" name="Rectangle 391"/>
            <p:cNvSpPr>
              <a:spLocks noChangeArrowheads="1"/>
            </p:cNvSpPr>
            <p:nvPr/>
          </p:nvSpPr>
          <p:spPr bwMode="auto">
            <a:xfrm>
              <a:off x="249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4" name="Rectangle 392"/>
            <p:cNvSpPr>
              <a:spLocks noChangeArrowheads="1"/>
            </p:cNvSpPr>
            <p:nvPr/>
          </p:nvSpPr>
          <p:spPr bwMode="auto">
            <a:xfrm>
              <a:off x="2847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5" name="Rectangle 393"/>
            <p:cNvSpPr>
              <a:spLocks noChangeArrowheads="1"/>
            </p:cNvSpPr>
            <p:nvPr/>
          </p:nvSpPr>
          <p:spPr bwMode="auto">
            <a:xfrm>
              <a:off x="3200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6" name="Rectangle 394"/>
            <p:cNvSpPr>
              <a:spLocks noChangeArrowheads="1"/>
            </p:cNvSpPr>
            <p:nvPr/>
          </p:nvSpPr>
          <p:spPr bwMode="auto">
            <a:xfrm>
              <a:off x="3558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7" name="Rectangle 395"/>
            <p:cNvSpPr>
              <a:spLocks noChangeArrowheads="1"/>
            </p:cNvSpPr>
            <p:nvPr/>
          </p:nvSpPr>
          <p:spPr bwMode="auto">
            <a:xfrm>
              <a:off x="3913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8" name="Rectangle 396"/>
            <p:cNvSpPr>
              <a:spLocks noChangeArrowheads="1"/>
            </p:cNvSpPr>
            <p:nvPr/>
          </p:nvSpPr>
          <p:spPr bwMode="auto">
            <a:xfrm>
              <a:off x="4268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39" name="Rectangle 397"/>
            <p:cNvSpPr>
              <a:spLocks noChangeArrowheads="1"/>
            </p:cNvSpPr>
            <p:nvPr/>
          </p:nvSpPr>
          <p:spPr bwMode="auto">
            <a:xfrm>
              <a:off x="4623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0" name="Rectangle 398"/>
            <p:cNvSpPr>
              <a:spLocks noChangeArrowheads="1"/>
            </p:cNvSpPr>
            <p:nvPr/>
          </p:nvSpPr>
          <p:spPr bwMode="auto">
            <a:xfrm>
              <a:off x="4976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1" name="Rectangle 399"/>
            <p:cNvSpPr>
              <a:spLocks noChangeArrowheads="1"/>
            </p:cNvSpPr>
            <p:nvPr/>
          </p:nvSpPr>
          <p:spPr bwMode="auto">
            <a:xfrm>
              <a:off x="714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2" name="Rectangle 400"/>
            <p:cNvSpPr>
              <a:spLocks noChangeArrowheads="1"/>
            </p:cNvSpPr>
            <p:nvPr/>
          </p:nvSpPr>
          <p:spPr bwMode="auto">
            <a:xfrm>
              <a:off x="1069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3" name="Rectangle 401"/>
            <p:cNvSpPr>
              <a:spLocks noChangeArrowheads="1"/>
            </p:cNvSpPr>
            <p:nvPr/>
          </p:nvSpPr>
          <p:spPr bwMode="auto">
            <a:xfrm>
              <a:off x="1424" y="1997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4" name="Rectangle 402"/>
            <p:cNvSpPr>
              <a:spLocks noChangeArrowheads="1"/>
            </p:cNvSpPr>
            <p:nvPr/>
          </p:nvSpPr>
          <p:spPr bwMode="auto">
            <a:xfrm>
              <a:off x="178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5" name="Rectangle 403"/>
            <p:cNvSpPr>
              <a:spLocks noChangeArrowheads="1"/>
            </p:cNvSpPr>
            <p:nvPr/>
          </p:nvSpPr>
          <p:spPr bwMode="auto">
            <a:xfrm>
              <a:off x="2137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6" name="Rectangle 404"/>
            <p:cNvSpPr>
              <a:spLocks noChangeArrowheads="1"/>
            </p:cNvSpPr>
            <p:nvPr/>
          </p:nvSpPr>
          <p:spPr bwMode="auto">
            <a:xfrm>
              <a:off x="249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7" name="Rectangle 405"/>
            <p:cNvSpPr>
              <a:spLocks noChangeArrowheads="1"/>
            </p:cNvSpPr>
            <p:nvPr/>
          </p:nvSpPr>
          <p:spPr bwMode="auto">
            <a:xfrm>
              <a:off x="2847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8" name="Rectangle 406"/>
            <p:cNvSpPr>
              <a:spLocks noChangeArrowheads="1"/>
            </p:cNvSpPr>
            <p:nvPr/>
          </p:nvSpPr>
          <p:spPr bwMode="auto">
            <a:xfrm>
              <a:off x="3200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49" name="Rectangle 407"/>
            <p:cNvSpPr>
              <a:spLocks noChangeArrowheads="1"/>
            </p:cNvSpPr>
            <p:nvPr/>
          </p:nvSpPr>
          <p:spPr bwMode="auto">
            <a:xfrm>
              <a:off x="3558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0" name="Rectangle 408"/>
            <p:cNvSpPr>
              <a:spLocks noChangeArrowheads="1"/>
            </p:cNvSpPr>
            <p:nvPr/>
          </p:nvSpPr>
          <p:spPr bwMode="auto">
            <a:xfrm>
              <a:off x="3913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1" name="Rectangle 409"/>
            <p:cNvSpPr>
              <a:spLocks noChangeArrowheads="1"/>
            </p:cNvSpPr>
            <p:nvPr/>
          </p:nvSpPr>
          <p:spPr bwMode="auto">
            <a:xfrm>
              <a:off x="4268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2" name="Rectangle 410"/>
            <p:cNvSpPr>
              <a:spLocks noChangeArrowheads="1"/>
            </p:cNvSpPr>
            <p:nvPr/>
          </p:nvSpPr>
          <p:spPr bwMode="auto">
            <a:xfrm>
              <a:off x="4623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3" name="Rectangle 411"/>
            <p:cNvSpPr>
              <a:spLocks noChangeArrowheads="1"/>
            </p:cNvSpPr>
            <p:nvPr/>
          </p:nvSpPr>
          <p:spPr bwMode="auto">
            <a:xfrm>
              <a:off x="4976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4" name="Rectangle 412"/>
            <p:cNvSpPr>
              <a:spLocks noChangeArrowheads="1"/>
            </p:cNvSpPr>
            <p:nvPr/>
          </p:nvSpPr>
          <p:spPr bwMode="auto">
            <a:xfrm>
              <a:off x="731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5" name="Rectangle 413"/>
            <p:cNvSpPr>
              <a:spLocks noChangeArrowheads="1"/>
            </p:cNvSpPr>
            <p:nvPr/>
          </p:nvSpPr>
          <p:spPr bwMode="auto">
            <a:xfrm>
              <a:off x="1086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6" name="Rectangle 414"/>
            <p:cNvSpPr>
              <a:spLocks noChangeArrowheads="1"/>
            </p:cNvSpPr>
            <p:nvPr/>
          </p:nvSpPr>
          <p:spPr bwMode="auto">
            <a:xfrm>
              <a:off x="1442" y="2160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7" name="Rectangle 415"/>
            <p:cNvSpPr>
              <a:spLocks noChangeArrowheads="1"/>
            </p:cNvSpPr>
            <p:nvPr/>
          </p:nvSpPr>
          <p:spPr bwMode="auto">
            <a:xfrm>
              <a:off x="1799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8" name="Rectangle 416"/>
            <p:cNvSpPr>
              <a:spLocks noChangeArrowheads="1"/>
            </p:cNvSpPr>
            <p:nvPr/>
          </p:nvSpPr>
          <p:spPr bwMode="auto">
            <a:xfrm>
              <a:off x="2154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59" name="Rectangle 417"/>
            <p:cNvSpPr>
              <a:spLocks noChangeArrowheads="1"/>
            </p:cNvSpPr>
            <p:nvPr/>
          </p:nvSpPr>
          <p:spPr bwMode="auto">
            <a:xfrm>
              <a:off x="2510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0" name="Rectangle 418"/>
            <p:cNvSpPr>
              <a:spLocks noChangeArrowheads="1"/>
            </p:cNvSpPr>
            <p:nvPr/>
          </p:nvSpPr>
          <p:spPr bwMode="auto">
            <a:xfrm>
              <a:off x="2865" y="2160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1" name="Rectangle 419"/>
            <p:cNvSpPr>
              <a:spLocks noChangeArrowheads="1"/>
            </p:cNvSpPr>
            <p:nvPr/>
          </p:nvSpPr>
          <p:spPr bwMode="auto">
            <a:xfrm>
              <a:off x="3217" y="2160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2" name="Rectangle 420"/>
            <p:cNvSpPr>
              <a:spLocks noChangeArrowheads="1"/>
            </p:cNvSpPr>
            <p:nvPr/>
          </p:nvSpPr>
          <p:spPr bwMode="auto">
            <a:xfrm>
              <a:off x="357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3" name="Rectangle 421"/>
            <p:cNvSpPr>
              <a:spLocks noChangeArrowheads="1"/>
            </p:cNvSpPr>
            <p:nvPr/>
          </p:nvSpPr>
          <p:spPr bwMode="auto">
            <a:xfrm>
              <a:off x="3931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4" name="Rectangle 422"/>
            <p:cNvSpPr>
              <a:spLocks noChangeArrowheads="1"/>
            </p:cNvSpPr>
            <p:nvPr/>
          </p:nvSpPr>
          <p:spPr bwMode="auto">
            <a:xfrm>
              <a:off x="428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5" name="Rectangle 423"/>
            <p:cNvSpPr>
              <a:spLocks noChangeArrowheads="1"/>
            </p:cNvSpPr>
            <p:nvPr/>
          </p:nvSpPr>
          <p:spPr bwMode="auto">
            <a:xfrm>
              <a:off x="4640" y="2160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6" name="Rectangle 424"/>
            <p:cNvSpPr>
              <a:spLocks noChangeArrowheads="1"/>
            </p:cNvSpPr>
            <p:nvPr/>
          </p:nvSpPr>
          <p:spPr bwMode="auto">
            <a:xfrm>
              <a:off x="714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7" name="Rectangle 425"/>
            <p:cNvSpPr>
              <a:spLocks noChangeArrowheads="1"/>
            </p:cNvSpPr>
            <p:nvPr/>
          </p:nvSpPr>
          <p:spPr bwMode="auto">
            <a:xfrm>
              <a:off x="1069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8" name="Rectangle 426"/>
            <p:cNvSpPr>
              <a:spLocks noChangeArrowheads="1"/>
            </p:cNvSpPr>
            <p:nvPr/>
          </p:nvSpPr>
          <p:spPr bwMode="auto">
            <a:xfrm>
              <a:off x="1424" y="217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69" name="Rectangle 427"/>
            <p:cNvSpPr>
              <a:spLocks noChangeArrowheads="1"/>
            </p:cNvSpPr>
            <p:nvPr/>
          </p:nvSpPr>
          <p:spPr bwMode="auto">
            <a:xfrm>
              <a:off x="178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0" name="Rectangle 428"/>
            <p:cNvSpPr>
              <a:spLocks noChangeArrowheads="1"/>
            </p:cNvSpPr>
            <p:nvPr/>
          </p:nvSpPr>
          <p:spPr bwMode="auto">
            <a:xfrm>
              <a:off x="2137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1" name="Rectangle 429"/>
            <p:cNvSpPr>
              <a:spLocks noChangeArrowheads="1"/>
            </p:cNvSpPr>
            <p:nvPr/>
          </p:nvSpPr>
          <p:spPr bwMode="auto">
            <a:xfrm>
              <a:off x="249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2" name="Rectangle 430"/>
            <p:cNvSpPr>
              <a:spLocks noChangeArrowheads="1"/>
            </p:cNvSpPr>
            <p:nvPr/>
          </p:nvSpPr>
          <p:spPr bwMode="auto">
            <a:xfrm>
              <a:off x="2847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3" name="Rectangle 431"/>
            <p:cNvSpPr>
              <a:spLocks noChangeArrowheads="1"/>
            </p:cNvSpPr>
            <p:nvPr/>
          </p:nvSpPr>
          <p:spPr bwMode="auto">
            <a:xfrm>
              <a:off x="3200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4" name="Rectangle 432"/>
            <p:cNvSpPr>
              <a:spLocks noChangeArrowheads="1"/>
            </p:cNvSpPr>
            <p:nvPr/>
          </p:nvSpPr>
          <p:spPr bwMode="auto">
            <a:xfrm>
              <a:off x="3558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5" name="Rectangle 433"/>
            <p:cNvSpPr>
              <a:spLocks noChangeArrowheads="1"/>
            </p:cNvSpPr>
            <p:nvPr/>
          </p:nvSpPr>
          <p:spPr bwMode="auto">
            <a:xfrm>
              <a:off x="3913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6" name="Rectangle 434"/>
            <p:cNvSpPr>
              <a:spLocks noChangeArrowheads="1"/>
            </p:cNvSpPr>
            <p:nvPr/>
          </p:nvSpPr>
          <p:spPr bwMode="auto">
            <a:xfrm>
              <a:off x="4268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7" name="Rectangle 435"/>
            <p:cNvSpPr>
              <a:spLocks noChangeArrowheads="1"/>
            </p:cNvSpPr>
            <p:nvPr/>
          </p:nvSpPr>
          <p:spPr bwMode="auto">
            <a:xfrm>
              <a:off x="4623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8" name="Rectangle 436"/>
            <p:cNvSpPr>
              <a:spLocks noChangeArrowheads="1"/>
            </p:cNvSpPr>
            <p:nvPr/>
          </p:nvSpPr>
          <p:spPr bwMode="auto">
            <a:xfrm>
              <a:off x="4976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79" name="Rectangle 437"/>
            <p:cNvSpPr>
              <a:spLocks noChangeArrowheads="1"/>
            </p:cNvSpPr>
            <p:nvPr/>
          </p:nvSpPr>
          <p:spPr bwMode="auto">
            <a:xfrm>
              <a:off x="714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0" name="Rectangle 438"/>
            <p:cNvSpPr>
              <a:spLocks noChangeArrowheads="1"/>
            </p:cNvSpPr>
            <p:nvPr/>
          </p:nvSpPr>
          <p:spPr bwMode="auto">
            <a:xfrm>
              <a:off x="1069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1" name="Rectangle 439"/>
            <p:cNvSpPr>
              <a:spLocks noChangeArrowheads="1"/>
            </p:cNvSpPr>
            <p:nvPr/>
          </p:nvSpPr>
          <p:spPr bwMode="auto">
            <a:xfrm>
              <a:off x="1424" y="2341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2" name="Rectangle 440"/>
            <p:cNvSpPr>
              <a:spLocks noChangeArrowheads="1"/>
            </p:cNvSpPr>
            <p:nvPr/>
          </p:nvSpPr>
          <p:spPr bwMode="auto">
            <a:xfrm>
              <a:off x="178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3" name="Rectangle 441"/>
            <p:cNvSpPr>
              <a:spLocks noChangeArrowheads="1"/>
            </p:cNvSpPr>
            <p:nvPr/>
          </p:nvSpPr>
          <p:spPr bwMode="auto">
            <a:xfrm>
              <a:off x="2137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4" name="Rectangle 442"/>
            <p:cNvSpPr>
              <a:spLocks noChangeArrowheads="1"/>
            </p:cNvSpPr>
            <p:nvPr/>
          </p:nvSpPr>
          <p:spPr bwMode="auto">
            <a:xfrm>
              <a:off x="249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5" name="Rectangle 443"/>
            <p:cNvSpPr>
              <a:spLocks noChangeArrowheads="1"/>
            </p:cNvSpPr>
            <p:nvPr/>
          </p:nvSpPr>
          <p:spPr bwMode="auto">
            <a:xfrm>
              <a:off x="2847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6" name="Rectangle 444"/>
            <p:cNvSpPr>
              <a:spLocks noChangeArrowheads="1"/>
            </p:cNvSpPr>
            <p:nvPr/>
          </p:nvSpPr>
          <p:spPr bwMode="auto">
            <a:xfrm>
              <a:off x="3200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7" name="Rectangle 445"/>
            <p:cNvSpPr>
              <a:spLocks noChangeArrowheads="1"/>
            </p:cNvSpPr>
            <p:nvPr/>
          </p:nvSpPr>
          <p:spPr bwMode="auto">
            <a:xfrm>
              <a:off x="3558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8" name="Rectangle 446"/>
            <p:cNvSpPr>
              <a:spLocks noChangeArrowheads="1"/>
            </p:cNvSpPr>
            <p:nvPr/>
          </p:nvSpPr>
          <p:spPr bwMode="auto">
            <a:xfrm>
              <a:off x="3913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89" name="Rectangle 447"/>
            <p:cNvSpPr>
              <a:spLocks noChangeArrowheads="1"/>
            </p:cNvSpPr>
            <p:nvPr/>
          </p:nvSpPr>
          <p:spPr bwMode="auto">
            <a:xfrm>
              <a:off x="4268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0" name="Rectangle 448"/>
            <p:cNvSpPr>
              <a:spLocks noChangeArrowheads="1"/>
            </p:cNvSpPr>
            <p:nvPr/>
          </p:nvSpPr>
          <p:spPr bwMode="auto">
            <a:xfrm>
              <a:off x="4623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1" name="Rectangle 449"/>
            <p:cNvSpPr>
              <a:spLocks noChangeArrowheads="1"/>
            </p:cNvSpPr>
            <p:nvPr/>
          </p:nvSpPr>
          <p:spPr bwMode="auto">
            <a:xfrm>
              <a:off x="4976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2" name="Rectangle 450"/>
            <p:cNvSpPr>
              <a:spLocks noChangeArrowheads="1"/>
            </p:cNvSpPr>
            <p:nvPr/>
          </p:nvSpPr>
          <p:spPr bwMode="auto">
            <a:xfrm>
              <a:off x="1069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3" name="Rectangle 451"/>
            <p:cNvSpPr>
              <a:spLocks noChangeArrowheads="1"/>
            </p:cNvSpPr>
            <p:nvPr/>
          </p:nvSpPr>
          <p:spPr bwMode="auto">
            <a:xfrm>
              <a:off x="1424" y="2354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4" name="Rectangle 452"/>
            <p:cNvSpPr>
              <a:spLocks noChangeArrowheads="1"/>
            </p:cNvSpPr>
            <p:nvPr/>
          </p:nvSpPr>
          <p:spPr bwMode="auto">
            <a:xfrm>
              <a:off x="178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5" name="Rectangle 453"/>
            <p:cNvSpPr>
              <a:spLocks noChangeArrowheads="1"/>
            </p:cNvSpPr>
            <p:nvPr/>
          </p:nvSpPr>
          <p:spPr bwMode="auto">
            <a:xfrm>
              <a:off x="2137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6" name="Rectangle 454"/>
            <p:cNvSpPr>
              <a:spLocks noChangeArrowheads="1"/>
            </p:cNvSpPr>
            <p:nvPr/>
          </p:nvSpPr>
          <p:spPr bwMode="auto">
            <a:xfrm>
              <a:off x="249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7" name="Rectangle 455"/>
            <p:cNvSpPr>
              <a:spLocks noChangeArrowheads="1"/>
            </p:cNvSpPr>
            <p:nvPr/>
          </p:nvSpPr>
          <p:spPr bwMode="auto">
            <a:xfrm>
              <a:off x="2847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8" name="Rectangle 456"/>
            <p:cNvSpPr>
              <a:spLocks noChangeArrowheads="1"/>
            </p:cNvSpPr>
            <p:nvPr/>
          </p:nvSpPr>
          <p:spPr bwMode="auto">
            <a:xfrm>
              <a:off x="3200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3999" name="Rectangle 457"/>
            <p:cNvSpPr>
              <a:spLocks noChangeArrowheads="1"/>
            </p:cNvSpPr>
            <p:nvPr/>
          </p:nvSpPr>
          <p:spPr bwMode="auto">
            <a:xfrm>
              <a:off x="3558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0" name="Rectangle 458"/>
            <p:cNvSpPr>
              <a:spLocks noChangeArrowheads="1"/>
            </p:cNvSpPr>
            <p:nvPr/>
          </p:nvSpPr>
          <p:spPr bwMode="auto">
            <a:xfrm>
              <a:off x="3913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1" name="Rectangle 459"/>
            <p:cNvSpPr>
              <a:spLocks noChangeArrowheads="1"/>
            </p:cNvSpPr>
            <p:nvPr/>
          </p:nvSpPr>
          <p:spPr bwMode="auto">
            <a:xfrm>
              <a:off x="4268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2" name="Rectangle 460"/>
            <p:cNvSpPr>
              <a:spLocks noChangeArrowheads="1"/>
            </p:cNvSpPr>
            <p:nvPr/>
          </p:nvSpPr>
          <p:spPr bwMode="auto">
            <a:xfrm>
              <a:off x="4623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3" name="Rectangle 461"/>
            <p:cNvSpPr>
              <a:spLocks noChangeArrowheads="1"/>
            </p:cNvSpPr>
            <p:nvPr/>
          </p:nvSpPr>
          <p:spPr bwMode="auto">
            <a:xfrm>
              <a:off x="4976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4" name="Rectangle 462"/>
            <p:cNvSpPr>
              <a:spLocks noChangeArrowheads="1"/>
            </p:cNvSpPr>
            <p:nvPr/>
          </p:nvSpPr>
          <p:spPr bwMode="auto">
            <a:xfrm>
              <a:off x="731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5" name="Rectangle 463"/>
            <p:cNvSpPr>
              <a:spLocks noChangeArrowheads="1"/>
            </p:cNvSpPr>
            <p:nvPr/>
          </p:nvSpPr>
          <p:spPr bwMode="auto">
            <a:xfrm>
              <a:off x="1086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6" name="Rectangle 464"/>
            <p:cNvSpPr>
              <a:spLocks noChangeArrowheads="1"/>
            </p:cNvSpPr>
            <p:nvPr/>
          </p:nvSpPr>
          <p:spPr bwMode="auto">
            <a:xfrm>
              <a:off x="1442" y="2517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7" name="Rectangle 465"/>
            <p:cNvSpPr>
              <a:spLocks noChangeArrowheads="1"/>
            </p:cNvSpPr>
            <p:nvPr/>
          </p:nvSpPr>
          <p:spPr bwMode="auto">
            <a:xfrm>
              <a:off x="1799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8" name="Rectangle 466"/>
            <p:cNvSpPr>
              <a:spLocks noChangeArrowheads="1"/>
            </p:cNvSpPr>
            <p:nvPr/>
          </p:nvSpPr>
          <p:spPr bwMode="auto">
            <a:xfrm>
              <a:off x="2154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09" name="Rectangle 467"/>
            <p:cNvSpPr>
              <a:spLocks noChangeArrowheads="1"/>
            </p:cNvSpPr>
            <p:nvPr/>
          </p:nvSpPr>
          <p:spPr bwMode="auto">
            <a:xfrm>
              <a:off x="2510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0" name="Rectangle 468"/>
            <p:cNvSpPr>
              <a:spLocks noChangeArrowheads="1"/>
            </p:cNvSpPr>
            <p:nvPr/>
          </p:nvSpPr>
          <p:spPr bwMode="auto">
            <a:xfrm>
              <a:off x="2865" y="2517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1" name="Rectangle 469"/>
            <p:cNvSpPr>
              <a:spLocks noChangeArrowheads="1"/>
            </p:cNvSpPr>
            <p:nvPr/>
          </p:nvSpPr>
          <p:spPr bwMode="auto">
            <a:xfrm>
              <a:off x="3217" y="2517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2" name="Rectangle 470"/>
            <p:cNvSpPr>
              <a:spLocks noChangeArrowheads="1"/>
            </p:cNvSpPr>
            <p:nvPr/>
          </p:nvSpPr>
          <p:spPr bwMode="auto">
            <a:xfrm>
              <a:off x="357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3" name="Rectangle 471"/>
            <p:cNvSpPr>
              <a:spLocks noChangeArrowheads="1"/>
            </p:cNvSpPr>
            <p:nvPr/>
          </p:nvSpPr>
          <p:spPr bwMode="auto">
            <a:xfrm>
              <a:off x="3931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4" name="Rectangle 472"/>
            <p:cNvSpPr>
              <a:spLocks noChangeArrowheads="1"/>
            </p:cNvSpPr>
            <p:nvPr/>
          </p:nvSpPr>
          <p:spPr bwMode="auto">
            <a:xfrm>
              <a:off x="428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5" name="Rectangle 473"/>
            <p:cNvSpPr>
              <a:spLocks noChangeArrowheads="1"/>
            </p:cNvSpPr>
            <p:nvPr/>
          </p:nvSpPr>
          <p:spPr bwMode="auto">
            <a:xfrm>
              <a:off x="4640" y="2517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6" name="Rectangle 474"/>
            <p:cNvSpPr>
              <a:spLocks noChangeArrowheads="1"/>
            </p:cNvSpPr>
            <p:nvPr/>
          </p:nvSpPr>
          <p:spPr bwMode="auto">
            <a:xfrm>
              <a:off x="714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7" name="Rectangle 475"/>
            <p:cNvSpPr>
              <a:spLocks noChangeArrowheads="1"/>
            </p:cNvSpPr>
            <p:nvPr/>
          </p:nvSpPr>
          <p:spPr bwMode="auto">
            <a:xfrm>
              <a:off x="1069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8" name="Rectangle 476"/>
            <p:cNvSpPr>
              <a:spLocks noChangeArrowheads="1"/>
            </p:cNvSpPr>
            <p:nvPr/>
          </p:nvSpPr>
          <p:spPr bwMode="auto">
            <a:xfrm>
              <a:off x="1424" y="253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19" name="Rectangle 477"/>
            <p:cNvSpPr>
              <a:spLocks noChangeArrowheads="1"/>
            </p:cNvSpPr>
            <p:nvPr/>
          </p:nvSpPr>
          <p:spPr bwMode="auto">
            <a:xfrm>
              <a:off x="178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0" name="Rectangle 478"/>
            <p:cNvSpPr>
              <a:spLocks noChangeArrowheads="1"/>
            </p:cNvSpPr>
            <p:nvPr/>
          </p:nvSpPr>
          <p:spPr bwMode="auto">
            <a:xfrm>
              <a:off x="2137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1" name="Rectangle 479"/>
            <p:cNvSpPr>
              <a:spLocks noChangeArrowheads="1"/>
            </p:cNvSpPr>
            <p:nvPr/>
          </p:nvSpPr>
          <p:spPr bwMode="auto">
            <a:xfrm>
              <a:off x="249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2" name="Rectangle 480"/>
            <p:cNvSpPr>
              <a:spLocks noChangeArrowheads="1"/>
            </p:cNvSpPr>
            <p:nvPr/>
          </p:nvSpPr>
          <p:spPr bwMode="auto">
            <a:xfrm>
              <a:off x="2847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3" name="Rectangle 481"/>
            <p:cNvSpPr>
              <a:spLocks noChangeArrowheads="1"/>
            </p:cNvSpPr>
            <p:nvPr/>
          </p:nvSpPr>
          <p:spPr bwMode="auto">
            <a:xfrm>
              <a:off x="3200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4" name="Rectangle 482"/>
            <p:cNvSpPr>
              <a:spLocks noChangeArrowheads="1"/>
            </p:cNvSpPr>
            <p:nvPr/>
          </p:nvSpPr>
          <p:spPr bwMode="auto">
            <a:xfrm>
              <a:off x="3558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5" name="Rectangle 483"/>
            <p:cNvSpPr>
              <a:spLocks noChangeArrowheads="1"/>
            </p:cNvSpPr>
            <p:nvPr/>
          </p:nvSpPr>
          <p:spPr bwMode="auto">
            <a:xfrm>
              <a:off x="3913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6" name="Rectangle 484"/>
            <p:cNvSpPr>
              <a:spLocks noChangeArrowheads="1"/>
            </p:cNvSpPr>
            <p:nvPr/>
          </p:nvSpPr>
          <p:spPr bwMode="auto">
            <a:xfrm>
              <a:off x="4268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7" name="Rectangle 485"/>
            <p:cNvSpPr>
              <a:spLocks noChangeArrowheads="1"/>
            </p:cNvSpPr>
            <p:nvPr/>
          </p:nvSpPr>
          <p:spPr bwMode="auto">
            <a:xfrm>
              <a:off x="4623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8" name="Rectangle 486"/>
            <p:cNvSpPr>
              <a:spLocks noChangeArrowheads="1"/>
            </p:cNvSpPr>
            <p:nvPr/>
          </p:nvSpPr>
          <p:spPr bwMode="auto">
            <a:xfrm>
              <a:off x="4976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29" name="Rectangle 487"/>
            <p:cNvSpPr>
              <a:spLocks noChangeArrowheads="1"/>
            </p:cNvSpPr>
            <p:nvPr/>
          </p:nvSpPr>
          <p:spPr bwMode="auto">
            <a:xfrm>
              <a:off x="1086" y="2699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0" name="Rectangle 488"/>
            <p:cNvSpPr>
              <a:spLocks noChangeArrowheads="1"/>
            </p:cNvSpPr>
            <p:nvPr/>
          </p:nvSpPr>
          <p:spPr bwMode="auto">
            <a:xfrm>
              <a:off x="1442" y="2699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1" name="Rectangle 489"/>
            <p:cNvSpPr>
              <a:spLocks noChangeArrowheads="1"/>
            </p:cNvSpPr>
            <p:nvPr/>
          </p:nvSpPr>
          <p:spPr bwMode="auto">
            <a:xfrm>
              <a:off x="179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2" name="Rectangle 490"/>
            <p:cNvSpPr>
              <a:spLocks noChangeArrowheads="1"/>
            </p:cNvSpPr>
            <p:nvPr/>
          </p:nvSpPr>
          <p:spPr bwMode="auto">
            <a:xfrm>
              <a:off x="2148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3" name="Rectangle 491"/>
            <p:cNvSpPr>
              <a:spLocks noChangeArrowheads="1"/>
            </p:cNvSpPr>
            <p:nvPr/>
          </p:nvSpPr>
          <p:spPr bwMode="auto">
            <a:xfrm>
              <a:off x="250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4" name="Rectangle 492"/>
            <p:cNvSpPr>
              <a:spLocks noChangeArrowheads="1"/>
            </p:cNvSpPr>
            <p:nvPr/>
          </p:nvSpPr>
          <p:spPr bwMode="auto">
            <a:xfrm>
              <a:off x="2859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5" name="Rectangle 493"/>
            <p:cNvSpPr>
              <a:spLocks noChangeArrowheads="1"/>
            </p:cNvSpPr>
            <p:nvPr/>
          </p:nvSpPr>
          <p:spPr bwMode="auto">
            <a:xfrm>
              <a:off x="3217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6" name="Rectangle 494"/>
            <p:cNvSpPr>
              <a:spLocks noChangeArrowheads="1"/>
            </p:cNvSpPr>
            <p:nvPr/>
          </p:nvSpPr>
          <p:spPr bwMode="auto">
            <a:xfrm>
              <a:off x="3569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7" name="Rectangle 495"/>
            <p:cNvSpPr>
              <a:spLocks noChangeArrowheads="1"/>
            </p:cNvSpPr>
            <p:nvPr/>
          </p:nvSpPr>
          <p:spPr bwMode="auto">
            <a:xfrm>
              <a:off x="3925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8" name="Rectangle 496"/>
            <p:cNvSpPr>
              <a:spLocks noChangeArrowheads="1"/>
            </p:cNvSpPr>
            <p:nvPr/>
          </p:nvSpPr>
          <p:spPr bwMode="auto">
            <a:xfrm>
              <a:off x="4280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39" name="Rectangle 497"/>
            <p:cNvSpPr>
              <a:spLocks noChangeArrowheads="1"/>
            </p:cNvSpPr>
            <p:nvPr/>
          </p:nvSpPr>
          <p:spPr bwMode="auto">
            <a:xfrm>
              <a:off x="4634" y="2699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0" name="Rectangle 498"/>
            <p:cNvSpPr>
              <a:spLocks noChangeArrowheads="1"/>
            </p:cNvSpPr>
            <p:nvPr/>
          </p:nvSpPr>
          <p:spPr bwMode="auto">
            <a:xfrm>
              <a:off x="714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1" name="Rectangle 499"/>
            <p:cNvSpPr>
              <a:spLocks noChangeArrowheads="1"/>
            </p:cNvSpPr>
            <p:nvPr/>
          </p:nvSpPr>
          <p:spPr bwMode="auto">
            <a:xfrm>
              <a:off x="1069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2" name="Rectangle 500"/>
            <p:cNvSpPr>
              <a:spLocks noChangeArrowheads="1"/>
            </p:cNvSpPr>
            <p:nvPr/>
          </p:nvSpPr>
          <p:spPr bwMode="auto">
            <a:xfrm>
              <a:off x="1424" y="2711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3" name="Rectangle 501"/>
            <p:cNvSpPr>
              <a:spLocks noChangeArrowheads="1"/>
            </p:cNvSpPr>
            <p:nvPr/>
          </p:nvSpPr>
          <p:spPr bwMode="auto">
            <a:xfrm>
              <a:off x="178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4" name="Rectangle 502"/>
            <p:cNvSpPr>
              <a:spLocks noChangeArrowheads="1"/>
            </p:cNvSpPr>
            <p:nvPr/>
          </p:nvSpPr>
          <p:spPr bwMode="auto">
            <a:xfrm>
              <a:off x="2137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5" name="Rectangle 503"/>
            <p:cNvSpPr>
              <a:spLocks noChangeArrowheads="1"/>
            </p:cNvSpPr>
            <p:nvPr/>
          </p:nvSpPr>
          <p:spPr bwMode="auto">
            <a:xfrm>
              <a:off x="249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6" name="Rectangle 504"/>
            <p:cNvSpPr>
              <a:spLocks noChangeArrowheads="1"/>
            </p:cNvSpPr>
            <p:nvPr/>
          </p:nvSpPr>
          <p:spPr bwMode="auto">
            <a:xfrm>
              <a:off x="2847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7" name="Rectangle 505"/>
            <p:cNvSpPr>
              <a:spLocks noChangeArrowheads="1"/>
            </p:cNvSpPr>
            <p:nvPr/>
          </p:nvSpPr>
          <p:spPr bwMode="auto">
            <a:xfrm>
              <a:off x="3200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8" name="Rectangle 506"/>
            <p:cNvSpPr>
              <a:spLocks noChangeArrowheads="1"/>
            </p:cNvSpPr>
            <p:nvPr/>
          </p:nvSpPr>
          <p:spPr bwMode="auto">
            <a:xfrm>
              <a:off x="3558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49" name="Rectangle 507"/>
            <p:cNvSpPr>
              <a:spLocks noChangeArrowheads="1"/>
            </p:cNvSpPr>
            <p:nvPr/>
          </p:nvSpPr>
          <p:spPr bwMode="auto">
            <a:xfrm>
              <a:off x="3913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0" name="Rectangle 508"/>
            <p:cNvSpPr>
              <a:spLocks noChangeArrowheads="1"/>
            </p:cNvSpPr>
            <p:nvPr/>
          </p:nvSpPr>
          <p:spPr bwMode="auto">
            <a:xfrm>
              <a:off x="4268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1" name="Rectangle 509"/>
            <p:cNvSpPr>
              <a:spLocks noChangeArrowheads="1"/>
            </p:cNvSpPr>
            <p:nvPr/>
          </p:nvSpPr>
          <p:spPr bwMode="auto">
            <a:xfrm>
              <a:off x="4623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2" name="Rectangle 510"/>
            <p:cNvSpPr>
              <a:spLocks noChangeArrowheads="1"/>
            </p:cNvSpPr>
            <p:nvPr/>
          </p:nvSpPr>
          <p:spPr bwMode="auto">
            <a:xfrm>
              <a:off x="4976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3" name="Rectangle 511"/>
            <p:cNvSpPr>
              <a:spLocks noChangeArrowheads="1"/>
            </p:cNvSpPr>
            <p:nvPr/>
          </p:nvSpPr>
          <p:spPr bwMode="auto">
            <a:xfrm>
              <a:off x="731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4" name="Rectangle 512"/>
            <p:cNvSpPr>
              <a:spLocks noChangeArrowheads="1"/>
            </p:cNvSpPr>
            <p:nvPr/>
          </p:nvSpPr>
          <p:spPr bwMode="auto">
            <a:xfrm>
              <a:off x="1086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5" name="Rectangle 513"/>
            <p:cNvSpPr>
              <a:spLocks noChangeArrowheads="1"/>
            </p:cNvSpPr>
            <p:nvPr/>
          </p:nvSpPr>
          <p:spPr bwMode="auto">
            <a:xfrm>
              <a:off x="1442" y="2874"/>
              <a:ext cx="340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6" name="Rectangle 514"/>
            <p:cNvSpPr>
              <a:spLocks noChangeArrowheads="1"/>
            </p:cNvSpPr>
            <p:nvPr/>
          </p:nvSpPr>
          <p:spPr bwMode="auto">
            <a:xfrm>
              <a:off x="1799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7" name="Rectangle 515"/>
            <p:cNvSpPr>
              <a:spLocks noChangeArrowheads="1"/>
            </p:cNvSpPr>
            <p:nvPr/>
          </p:nvSpPr>
          <p:spPr bwMode="auto">
            <a:xfrm>
              <a:off x="2154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8" name="Rectangle 516"/>
            <p:cNvSpPr>
              <a:spLocks noChangeArrowheads="1"/>
            </p:cNvSpPr>
            <p:nvPr/>
          </p:nvSpPr>
          <p:spPr bwMode="auto">
            <a:xfrm>
              <a:off x="2510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59" name="Rectangle 517"/>
            <p:cNvSpPr>
              <a:spLocks noChangeArrowheads="1"/>
            </p:cNvSpPr>
            <p:nvPr/>
          </p:nvSpPr>
          <p:spPr bwMode="auto">
            <a:xfrm>
              <a:off x="2865" y="2874"/>
              <a:ext cx="335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0" name="Rectangle 518"/>
            <p:cNvSpPr>
              <a:spLocks noChangeArrowheads="1"/>
            </p:cNvSpPr>
            <p:nvPr/>
          </p:nvSpPr>
          <p:spPr bwMode="auto">
            <a:xfrm>
              <a:off x="3217" y="2874"/>
              <a:ext cx="341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1" name="Rectangle 519"/>
            <p:cNvSpPr>
              <a:spLocks noChangeArrowheads="1"/>
            </p:cNvSpPr>
            <p:nvPr/>
          </p:nvSpPr>
          <p:spPr bwMode="auto">
            <a:xfrm>
              <a:off x="357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2" name="Rectangle 520"/>
            <p:cNvSpPr>
              <a:spLocks noChangeArrowheads="1"/>
            </p:cNvSpPr>
            <p:nvPr/>
          </p:nvSpPr>
          <p:spPr bwMode="auto">
            <a:xfrm>
              <a:off x="3931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3" name="Rectangle 521"/>
            <p:cNvSpPr>
              <a:spLocks noChangeArrowheads="1"/>
            </p:cNvSpPr>
            <p:nvPr/>
          </p:nvSpPr>
          <p:spPr bwMode="auto">
            <a:xfrm>
              <a:off x="428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4" name="Rectangle 522"/>
            <p:cNvSpPr>
              <a:spLocks noChangeArrowheads="1"/>
            </p:cNvSpPr>
            <p:nvPr/>
          </p:nvSpPr>
          <p:spPr bwMode="auto">
            <a:xfrm>
              <a:off x="4640" y="2874"/>
              <a:ext cx="336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5" name="Rectangle 523"/>
            <p:cNvSpPr>
              <a:spLocks noChangeArrowheads="1"/>
            </p:cNvSpPr>
            <p:nvPr/>
          </p:nvSpPr>
          <p:spPr bwMode="auto">
            <a:xfrm>
              <a:off x="714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6" name="Rectangle 524"/>
            <p:cNvSpPr>
              <a:spLocks noChangeArrowheads="1"/>
            </p:cNvSpPr>
            <p:nvPr/>
          </p:nvSpPr>
          <p:spPr bwMode="auto">
            <a:xfrm>
              <a:off x="1069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7" name="Rectangle 525"/>
            <p:cNvSpPr>
              <a:spLocks noChangeArrowheads="1"/>
            </p:cNvSpPr>
            <p:nvPr/>
          </p:nvSpPr>
          <p:spPr bwMode="auto">
            <a:xfrm>
              <a:off x="1424" y="2892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8" name="Rectangle 526"/>
            <p:cNvSpPr>
              <a:spLocks noChangeArrowheads="1"/>
            </p:cNvSpPr>
            <p:nvPr/>
          </p:nvSpPr>
          <p:spPr bwMode="auto">
            <a:xfrm>
              <a:off x="178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69" name="Rectangle 527"/>
            <p:cNvSpPr>
              <a:spLocks noChangeArrowheads="1"/>
            </p:cNvSpPr>
            <p:nvPr/>
          </p:nvSpPr>
          <p:spPr bwMode="auto">
            <a:xfrm>
              <a:off x="2137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0" name="Rectangle 528"/>
            <p:cNvSpPr>
              <a:spLocks noChangeArrowheads="1"/>
            </p:cNvSpPr>
            <p:nvPr/>
          </p:nvSpPr>
          <p:spPr bwMode="auto">
            <a:xfrm>
              <a:off x="249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1" name="Rectangle 529"/>
            <p:cNvSpPr>
              <a:spLocks noChangeArrowheads="1"/>
            </p:cNvSpPr>
            <p:nvPr/>
          </p:nvSpPr>
          <p:spPr bwMode="auto">
            <a:xfrm>
              <a:off x="2847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2" name="Rectangle 530"/>
            <p:cNvSpPr>
              <a:spLocks noChangeArrowheads="1"/>
            </p:cNvSpPr>
            <p:nvPr/>
          </p:nvSpPr>
          <p:spPr bwMode="auto">
            <a:xfrm>
              <a:off x="3200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3" name="Rectangle 531"/>
            <p:cNvSpPr>
              <a:spLocks noChangeArrowheads="1"/>
            </p:cNvSpPr>
            <p:nvPr/>
          </p:nvSpPr>
          <p:spPr bwMode="auto">
            <a:xfrm>
              <a:off x="3558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4" name="Rectangle 532"/>
            <p:cNvSpPr>
              <a:spLocks noChangeArrowheads="1"/>
            </p:cNvSpPr>
            <p:nvPr/>
          </p:nvSpPr>
          <p:spPr bwMode="auto">
            <a:xfrm>
              <a:off x="3913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5" name="Rectangle 533"/>
            <p:cNvSpPr>
              <a:spLocks noChangeArrowheads="1"/>
            </p:cNvSpPr>
            <p:nvPr/>
          </p:nvSpPr>
          <p:spPr bwMode="auto">
            <a:xfrm>
              <a:off x="4268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6" name="Rectangle 534"/>
            <p:cNvSpPr>
              <a:spLocks noChangeArrowheads="1"/>
            </p:cNvSpPr>
            <p:nvPr/>
          </p:nvSpPr>
          <p:spPr bwMode="auto">
            <a:xfrm>
              <a:off x="4623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7" name="Rectangle 535"/>
            <p:cNvSpPr>
              <a:spLocks noChangeArrowheads="1"/>
            </p:cNvSpPr>
            <p:nvPr/>
          </p:nvSpPr>
          <p:spPr bwMode="auto">
            <a:xfrm>
              <a:off x="4976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8" name="Rectangle 536"/>
            <p:cNvSpPr>
              <a:spLocks noChangeArrowheads="1"/>
            </p:cNvSpPr>
            <p:nvPr/>
          </p:nvSpPr>
          <p:spPr bwMode="auto">
            <a:xfrm>
              <a:off x="1086" y="3056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79" name="Rectangle 537"/>
            <p:cNvSpPr>
              <a:spLocks noChangeArrowheads="1"/>
            </p:cNvSpPr>
            <p:nvPr/>
          </p:nvSpPr>
          <p:spPr bwMode="auto">
            <a:xfrm>
              <a:off x="1442" y="3056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0" name="Rectangle 538"/>
            <p:cNvSpPr>
              <a:spLocks noChangeArrowheads="1"/>
            </p:cNvSpPr>
            <p:nvPr/>
          </p:nvSpPr>
          <p:spPr bwMode="auto">
            <a:xfrm>
              <a:off x="179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1" name="Rectangle 539"/>
            <p:cNvSpPr>
              <a:spLocks noChangeArrowheads="1"/>
            </p:cNvSpPr>
            <p:nvPr/>
          </p:nvSpPr>
          <p:spPr bwMode="auto">
            <a:xfrm>
              <a:off x="2148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2" name="Rectangle 540"/>
            <p:cNvSpPr>
              <a:spLocks noChangeArrowheads="1"/>
            </p:cNvSpPr>
            <p:nvPr/>
          </p:nvSpPr>
          <p:spPr bwMode="auto">
            <a:xfrm>
              <a:off x="250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3" name="Rectangle 541"/>
            <p:cNvSpPr>
              <a:spLocks noChangeArrowheads="1"/>
            </p:cNvSpPr>
            <p:nvPr/>
          </p:nvSpPr>
          <p:spPr bwMode="auto">
            <a:xfrm>
              <a:off x="2859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4" name="Rectangle 542"/>
            <p:cNvSpPr>
              <a:spLocks noChangeArrowheads="1"/>
            </p:cNvSpPr>
            <p:nvPr/>
          </p:nvSpPr>
          <p:spPr bwMode="auto">
            <a:xfrm>
              <a:off x="3217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5" name="Rectangle 543"/>
            <p:cNvSpPr>
              <a:spLocks noChangeArrowheads="1"/>
            </p:cNvSpPr>
            <p:nvPr/>
          </p:nvSpPr>
          <p:spPr bwMode="auto">
            <a:xfrm>
              <a:off x="3569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6" name="Rectangle 544"/>
            <p:cNvSpPr>
              <a:spLocks noChangeArrowheads="1"/>
            </p:cNvSpPr>
            <p:nvPr/>
          </p:nvSpPr>
          <p:spPr bwMode="auto">
            <a:xfrm>
              <a:off x="3925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7" name="Rectangle 545"/>
            <p:cNvSpPr>
              <a:spLocks noChangeArrowheads="1"/>
            </p:cNvSpPr>
            <p:nvPr/>
          </p:nvSpPr>
          <p:spPr bwMode="auto">
            <a:xfrm>
              <a:off x="4280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8" name="Rectangle 546"/>
            <p:cNvSpPr>
              <a:spLocks noChangeArrowheads="1"/>
            </p:cNvSpPr>
            <p:nvPr/>
          </p:nvSpPr>
          <p:spPr bwMode="auto">
            <a:xfrm>
              <a:off x="4634" y="3056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89" name="Rectangle 547"/>
            <p:cNvSpPr>
              <a:spLocks noChangeArrowheads="1"/>
            </p:cNvSpPr>
            <p:nvPr/>
          </p:nvSpPr>
          <p:spPr bwMode="auto">
            <a:xfrm>
              <a:off x="714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0" name="Rectangle 548"/>
            <p:cNvSpPr>
              <a:spLocks noChangeArrowheads="1"/>
            </p:cNvSpPr>
            <p:nvPr/>
          </p:nvSpPr>
          <p:spPr bwMode="auto">
            <a:xfrm>
              <a:off x="1069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1" name="Rectangle 549"/>
            <p:cNvSpPr>
              <a:spLocks noChangeArrowheads="1"/>
            </p:cNvSpPr>
            <p:nvPr/>
          </p:nvSpPr>
          <p:spPr bwMode="auto">
            <a:xfrm>
              <a:off x="1424" y="306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2" name="Rectangle 550"/>
            <p:cNvSpPr>
              <a:spLocks noChangeArrowheads="1"/>
            </p:cNvSpPr>
            <p:nvPr/>
          </p:nvSpPr>
          <p:spPr bwMode="auto">
            <a:xfrm>
              <a:off x="178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3" name="Rectangle 551"/>
            <p:cNvSpPr>
              <a:spLocks noChangeArrowheads="1"/>
            </p:cNvSpPr>
            <p:nvPr/>
          </p:nvSpPr>
          <p:spPr bwMode="auto">
            <a:xfrm>
              <a:off x="2137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4" name="Rectangle 552"/>
            <p:cNvSpPr>
              <a:spLocks noChangeArrowheads="1"/>
            </p:cNvSpPr>
            <p:nvPr/>
          </p:nvSpPr>
          <p:spPr bwMode="auto">
            <a:xfrm>
              <a:off x="249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5" name="Rectangle 553"/>
            <p:cNvSpPr>
              <a:spLocks noChangeArrowheads="1"/>
            </p:cNvSpPr>
            <p:nvPr/>
          </p:nvSpPr>
          <p:spPr bwMode="auto">
            <a:xfrm>
              <a:off x="2847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6" name="Rectangle 554"/>
            <p:cNvSpPr>
              <a:spLocks noChangeArrowheads="1"/>
            </p:cNvSpPr>
            <p:nvPr/>
          </p:nvSpPr>
          <p:spPr bwMode="auto">
            <a:xfrm>
              <a:off x="3200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7" name="Rectangle 555"/>
            <p:cNvSpPr>
              <a:spLocks noChangeArrowheads="1"/>
            </p:cNvSpPr>
            <p:nvPr/>
          </p:nvSpPr>
          <p:spPr bwMode="auto">
            <a:xfrm>
              <a:off x="3558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8" name="Rectangle 556"/>
            <p:cNvSpPr>
              <a:spLocks noChangeArrowheads="1"/>
            </p:cNvSpPr>
            <p:nvPr/>
          </p:nvSpPr>
          <p:spPr bwMode="auto">
            <a:xfrm>
              <a:off x="3913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099" name="Rectangle 557"/>
            <p:cNvSpPr>
              <a:spLocks noChangeArrowheads="1"/>
            </p:cNvSpPr>
            <p:nvPr/>
          </p:nvSpPr>
          <p:spPr bwMode="auto">
            <a:xfrm>
              <a:off x="4268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0" name="Rectangle 558"/>
            <p:cNvSpPr>
              <a:spLocks noChangeArrowheads="1"/>
            </p:cNvSpPr>
            <p:nvPr/>
          </p:nvSpPr>
          <p:spPr bwMode="auto">
            <a:xfrm>
              <a:off x="4623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1" name="Rectangle 559"/>
            <p:cNvSpPr>
              <a:spLocks noChangeArrowheads="1"/>
            </p:cNvSpPr>
            <p:nvPr/>
          </p:nvSpPr>
          <p:spPr bwMode="auto">
            <a:xfrm>
              <a:off x="4976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2" name="Rectangle 560"/>
            <p:cNvSpPr>
              <a:spLocks noChangeArrowheads="1"/>
            </p:cNvSpPr>
            <p:nvPr/>
          </p:nvSpPr>
          <p:spPr bwMode="auto">
            <a:xfrm>
              <a:off x="731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3" name="Rectangle 561"/>
            <p:cNvSpPr>
              <a:spLocks noChangeArrowheads="1"/>
            </p:cNvSpPr>
            <p:nvPr/>
          </p:nvSpPr>
          <p:spPr bwMode="auto">
            <a:xfrm>
              <a:off x="1086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4" name="Rectangle 562"/>
            <p:cNvSpPr>
              <a:spLocks noChangeArrowheads="1"/>
            </p:cNvSpPr>
            <p:nvPr/>
          </p:nvSpPr>
          <p:spPr bwMode="auto">
            <a:xfrm>
              <a:off x="1442" y="3231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5" name="Rectangle 563"/>
            <p:cNvSpPr>
              <a:spLocks noChangeArrowheads="1"/>
            </p:cNvSpPr>
            <p:nvPr/>
          </p:nvSpPr>
          <p:spPr bwMode="auto">
            <a:xfrm>
              <a:off x="1799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6" name="Rectangle 564"/>
            <p:cNvSpPr>
              <a:spLocks noChangeArrowheads="1"/>
            </p:cNvSpPr>
            <p:nvPr/>
          </p:nvSpPr>
          <p:spPr bwMode="auto">
            <a:xfrm>
              <a:off x="2154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7" name="Rectangle 565"/>
            <p:cNvSpPr>
              <a:spLocks noChangeArrowheads="1"/>
            </p:cNvSpPr>
            <p:nvPr/>
          </p:nvSpPr>
          <p:spPr bwMode="auto">
            <a:xfrm>
              <a:off x="2510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8" name="Rectangle 566"/>
            <p:cNvSpPr>
              <a:spLocks noChangeArrowheads="1"/>
            </p:cNvSpPr>
            <p:nvPr/>
          </p:nvSpPr>
          <p:spPr bwMode="auto">
            <a:xfrm>
              <a:off x="2865" y="3231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09" name="Rectangle 567"/>
            <p:cNvSpPr>
              <a:spLocks noChangeArrowheads="1"/>
            </p:cNvSpPr>
            <p:nvPr/>
          </p:nvSpPr>
          <p:spPr bwMode="auto">
            <a:xfrm>
              <a:off x="3217" y="3231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0" name="Rectangle 568"/>
            <p:cNvSpPr>
              <a:spLocks noChangeArrowheads="1"/>
            </p:cNvSpPr>
            <p:nvPr/>
          </p:nvSpPr>
          <p:spPr bwMode="auto">
            <a:xfrm>
              <a:off x="357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1" name="Rectangle 569"/>
            <p:cNvSpPr>
              <a:spLocks noChangeArrowheads="1"/>
            </p:cNvSpPr>
            <p:nvPr/>
          </p:nvSpPr>
          <p:spPr bwMode="auto">
            <a:xfrm>
              <a:off x="3931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2" name="Rectangle 570"/>
            <p:cNvSpPr>
              <a:spLocks noChangeArrowheads="1"/>
            </p:cNvSpPr>
            <p:nvPr/>
          </p:nvSpPr>
          <p:spPr bwMode="auto">
            <a:xfrm>
              <a:off x="428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3" name="Rectangle 571"/>
            <p:cNvSpPr>
              <a:spLocks noChangeArrowheads="1"/>
            </p:cNvSpPr>
            <p:nvPr/>
          </p:nvSpPr>
          <p:spPr bwMode="auto">
            <a:xfrm>
              <a:off x="4640" y="3231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4" name="Rectangle 572"/>
            <p:cNvSpPr>
              <a:spLocks noChangeArrowheads="1"/>
            </p:cNvSpPr>
            <p:nvPr/>
          </p:nvSpPr>
          <p:spPr bwMode="auto">
            <a:xfrm>
              <a:off x="714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5" name="Rectangle 573"/>
            <p:cNvSpPr>
              <a:spLocks noChangeArrowheads="1"/>
            </p:cNvSpPr>
            <p:nvPr/>
          </p:nvSpPr>
          <p:spPr bwMode="auto">
            <a:xfrm>
              <a:off x="1069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6" name="Rectangle 574"/>
            <p:cNvSpPr>
              <a:spLocks noChangeArrowheads="1"/>
            </p:cNvSpPr>
            <p:nvPr/>
          </p:nvSpPr>
          <p:spPr bwMode="auto">
            <a:xfrm>
              <a:off x="1424" y="3249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7" name="Rectangle 575"/>
            <p:cNvSpPr>
              <a:spLocks noChangeArrowheads="1"/>
            </p:cNvSpPr>
            <p:nvPr/>
          </p:nvSpPr>
          <p:spPr bwMode="auto">
            <a:xfrm>
              <a:off x="178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8" name="Rectangle 576"/>
            <p:cNvSpPr>
              <a:spLocks noChangeArrowheads="1"/>
            </p:cNvSpPr>
            <p:nvPr/>
          </p:nvSpPr>
          <p:spPr bwMode="auto">
            <a:xfrm>
              <a:off x="2137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19" name="Rectangle 577"/>
            <p:cNvSpPr>
              <a:spLocks noChangeArrowheads="1"/>
            </p:cNvSpPr>
            <p:nvPr/>
          </p:nvSpPr>
          <p:spPr bwMode="auto">
            <a:xfrm>
              <a:off x="249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0" name="Rectangle 578"/>
            <p:cNvSpPr>
              <a:spLocks noChangeArrowheads="1"/>
            </p:cNvSpPr>
            <p:nvPr/>
          </p:nvSpPr>
          <p:spPr bwMode="auto">
            <a:xfrm>
              <a:off x="2847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1" name="Rectangle 579"/>
            <p:cNvSpPr>
              <a:spLocks noChangeArrowheads="1"/>
            </p:cNvSpPr>
            <p:nvPr/>
          </p:nvSpPr>
          <p:spPr bwMode="auto">
            <a:xfrm>
              <a:off x="3200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2" name="Rectangle 580"/>
            <p:cNvSpPr>
              <a:spLocks noChangeArrowheads="1"/>
            </p:cNvSpPr>
            <p:nvPr/>
          </p:nvSpPr>
          <p:spPr bwMode="auto">
            <a:xfrm>
              <a:off x="3558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3" name="Rectangle 581"/>
            <p:cNvSpPr>
              <a:spLocks noChangeArrowheads="1"/>
            </p:cNvSpPr>
            <p:nvPr/>
          </p:nvSpPr>
          <p:spPr bwMode="auto">
            <a:xfrm>
              <a:off x="3913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4" name="Rectangle 582"/>
            <p:cNvSpPr>
              <a:spLocks noChangeArrowheads="1"/>
            </p:cNvSpPr>
            <p:nvPr/>
          </p:nvSpPr>
          <p:spPr bwMode="auto">
            <a:xfrm>
              <a:off x="4268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5" name="Rectangle 583"/>
            <p:cNvSpPr>
              <a:spLocks noChangeArrowheads="1"/>
            </p:cNvSpPr>
            <p:nvPr/>
          </p:nvSpPr>
          <p:spPr bwMode="auto">
            <a:xfrm>
              <a:off x="4623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6" name="Rectangle 584"/>
            <p:cNvSpPr>
              <a:spLocks noChangeArrowheads="1"/>
            </p:cNvSpPr>
            <p:nvPr/>
          </p:nvSpPr>
          <p:spPr bwMode="auto">
            <a:xfrm>
              <a:off x="4976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7" name="Rectangle 585"/>
            <p:cNvSpPr>
              <a:spLocks noChangeArrowheads="1"/>
            </p:cNvSpPr>
            <p:nvPr/>
          </p:nvSpPr>
          <p:spPr bwMode="auto">
            <a:xfrm>
              <a:off x="1086" y="3412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8" name="Rectangle 586"/>
            <p:cNvSpPr>
              <a:spLocks noChangeArrowheads="1"/>
            </p:cNvSpPr>
            <p:nvPr/>
          </p:nvSpPr>
          <p:spPr bwMode="auto">
            <a:xfrm>
              <a:off x="1442" y="3412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29" name="Rectangle 587"/>
            <p:cNvSpPr>
              <a:spLocks noChangeArrowheads="1"/>
            </p:cNvSpPr>
            <p:nvPr/>
          </p:nvSpPr>
          <p:spPr bwMode="auto">
            <a:xfrm>
              <a:off x="179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0" name="Rectangle 588"/>
            <p:cNvSpPr>
              <a:spLocks noChangeArrowheads="1"/>
            </p:cNvSpPr>
            <p:nvPr/>
          </p:nvSpPr>
          <p:spPr bwMode="auto">
            <a:xfrm>
              <a:off x="2148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1" name="Rectangle 589"/>
            <p:cNvSpPr>
              <a:spLocks noChangeArrowheads="1"/>
            </p:cNvSpPr>
            <p:nvPr/>
          </p:nvSpPr>
          <p:spPr bwMode="auto">
            <a:xfrm>
              <a:off x="250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2" name="Rectangle 590"/>
            <p:cNvSpPr>
              <a:spLocks noChangeArrowheads="1"/>
            </p:cNvSpPr>
            <p:nvPr/>
          </p:nvSpPr>
          <p:spPr bwMode="auto">
            <a:xfrm>
              <a:off x="2859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3" name="Rectangle 591"/>
            <p:cNvSpPr>
              <a:spLocks noChangeArrowheads="1"/>
            </p:cNvSpPr>
            <p:nvPr/>
          </p:nvSpPr>
          <p:spPr bwMode="auto">
            <a:xfrm>
              <a:off x="3217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4" name="Rectangle 592"/>
            <p:cNvSpPr>
              <a:spLocks noChangeArrowheads="1"/>
            </p:cNvSpPr>
            <p:nvPr/>
          </p:nvSpPr>
          <p:spPr bwMode="auto">
            <a:xfrm>
              <a:off x="3569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5" name="Rectangle 593"/>
            <p:cNvSpPr>
              <a:spLocks noChangeArrowheads="1"/>
            </p:cNvSpPr>
            <p:nvPr/>
          </p:nvSpPr>
          <p:spPr bwMode="auto">
            <a:xfrm>
              <a:off x="3925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6" name="Rectangle 594"/>
            <p:cNvSpPr>
              <a:spLocks noChangeArrowheads="1"/>
            </p:cNvSpPr>
            <p:nvPr/>
          </p:nvSpPr>
          <p:spPr bwMode="auto">
            <a:xfrm>
              <a:off x="4280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7" name="Rectangle 595"/>
            <p:cNvSpPr>
              <a:spLocks noChangeArrowheads="1"/>
            </p:cNvSpPr>
            <p:nvPr/>
          </p:nvSpPr>
          <p:spPr bwMode="auto">
            <a:xfrm>
              <a:off x="4634" y="3412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8" name="Rectangle 596"/>
            <p:cNvSpPr>
              <a:spLocks noChangeArrowheads="1"/>
            </p:cNvSpPr>
            <p:nvPr/>
          </p:nvSpPr>
          <p:spPr bwMode="auto">
            <a:xfrm>
              <a:off x="714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39" name="Rectangle 597"/>
            <p:cNvSpPr>
              <a:spLocks noChangeArrowheads="1"/>
            </p:cNvSpPr>
            <p:nvPr/>
          </p:nvSpPr>
          <p:spPr bwMode="auto">
            <a:xfrm>
              <a:off x="731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0" name="Rectangle 598"/>
            <p:cNvSpPr>
              <a:spLocks noChangeArrowheads="1"/>
            </p:cNvSpPr>
            <p:nvPr/>
          </p:nvSpPr>
          <p:spPr bwMode="auto">
            <a:xfrm>
              <a:off x="1069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1" name="Rectangle 599"/>
            <p:cNvSpPr>
              <a:spLocks noChangeArrowheads="1"/>
            </p:cNvSpPr>
            <p:nvPr/>
          </p:nvSpPr>
          <p:spPr bwMode="auto">
            <a:xfrm>
              <a:off x="1086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2" name="Rectangle 600"/>
            <p:cNvSpPr>
              <a:spLocks noChangeArrowheads="1"/>
            </p:cNvSpPr>
            <p:nvPr/>
          </p:nvSpPr>
          <p:spPr bwMode="auto">
            <a:xfrm>
              <a:off x="1424" y="342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3" name="Rectangle 601"/>
            <p:cNvSpPr>
              <a:spLocks noChangeArrowheads="1"/>
            </p:cNvSpPr>
            <p:nvPr/>
          </p:nvSpPr>
          <p:spPr bwMode="auto">
            <a:xfrm>
              <a:off x="1442" y="3588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4" name="Rectangle 602"/>
            <p:cNvSpPr>
              <a:spLocks noChangeArrowheads="1"/>
            </p:cNvSpPr>
            <p:nvPr/>
          </p:nvSpPr>
          <p:spPr bwMode="auto">
            <a:xfrm>
              <a:off x="178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5" name="Rectangle 603"/>
            <p:cNvSpPr>
              <a:spLocks noChangeArrowheads="1"/>
            </p:cNvSpPr>
            <p:nvPr/>
          </p:nvSpPr>
          <p:spPr bwMode="auto">
            <a:xfrm>
              <a:off x="1799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6" name="Rectangle 604"/>
            <p:cNvSpPr>
              <a:spLocks noChangeArrowheads="1"/>
            </p:cNvSpPr>
            <p:nvPr/>
          </p:nvSpPr>
          <p:spPr bwMode="auto">
            <a:xfrm>
              <a:off x="2137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7" name="Rectangle 605"/>
            <p:cNvSpPr>
              <a:spLocks noChangeArrowheads="1"/>
            </p:cNvSpPr>
            <p:nvPr/>
          </p:nvSpPr>
          <p:spPr bwMode="auto">
            <a:xfrm>
              <a:off x="2154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8" name="Rectangle 606"/>
            <p:cNvSpPr>
              <a:spLocks noChangeArrowheads="1"/>
            </p:cNvSpPr>
            <p:nvPr/>
          </p:nvSpPr>
          <p:spPr bwMode="auto">
            <a:xfrm>
              <a:off x="249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49" name="Rectangle 607"/>
            <p:cNvSpPr>
              <a:spLocks noChangeArrowheads="1"/>
            </p:cNvSpPr>
            <p:nvPr/>
          </p:nvSpPr>
          <p:spPr bwMode="auto">
            <a:xfrm>
              <a:off x="2510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0" name="Rectangle 608"/>
            <p:cNvSpPr>
              <a:spLocks noChangeArrowheads="1"/>
            </p:cNvSpPr>
            <p:nvPr/>
          </p:nvSpPr>
          <p:spPr bwMode="auto">
            <a:xfrm>
              <a:off x="2847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1" name="Rectangle 609"/>
            <p:cNvSpPr>
              <a:spLocks noChangeArrowheads="1"/>
            </p:cNvSpPr>
            <p:nvPr/>
          </p:nvSpPr>
          <p:spPr bwMode="auto">
            <a:xfrm>
              <a:off x="2865" y="3588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2" name="Rectangle 610"/>
            <p:cNvSpPr>
              <a:spLocks noChangeArrowheads="1"/>
            </p:cNvSpPr>
            <p:nvPr/>
          </p:nvSpPr>
          <p:spPr bwMode="auto">
            <a:xfrm>
              <a:off x="3200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3" name="Rectangle 611"/>
            <p:cNvSpPr>
              <a:spLocks noChangeArrowheads="1"/>
            </p:cNvSpPr>
            <p:nvPr/>
          </p:nvSpPr>
          <p:spPr bwMode="auto">
            <a:xfrm>
              <a:off x="3217" y="3588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4" name="Rectangle 612"/>
            <p:cNvSpPr>
              <a:spLocks noChangeArrowheads="1"/>
            </p:cNvSpPr>
            <p:nvPr/>
          </p:nvSpPr>
          <p:spPr bwMode="auto">
            <a:xfrm>
              <a:off x="3558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5" name="Rectangle 613"/>
            <p:cNvSpPr>
              <a:spLocks noChangeArrowheads="1"/>
            </p:cNvSpPr>
            <p:nvPr/>
          </p:nvSpPr>
          <p:spPr bwMode="auto">
            <a:xfrm>
              <a:off x="357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6" name="Rectangle 614"/>
            <p:cNvSpPr>
              <a:spLocks noChangeArrowheads="1"/>
            </p:cNvSpPr>
            <p:nvPr/>
          </p:nvSpPr>
          <p:spPr bwMode="auto">
            <a:xfrm>
              <a:off x="3913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7" name="Rectangle 615"/>
            <p:cNvSpPr>
              <a:spLocks noChangeArrowheads="1"/>
            </p:cNvSpPr>
            <p:nvPr/>
          </p:nvSpPr>
          <p:spPr bwMode="auto">
            <a:xfrm>
              <a:off x="3931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8" name="Rectangle 616"/>
            <p:cNvSpPr>
              <a:spLocks noChangeArrowheads="1"/>
            </p:cNvSpPr>
            <p:nvPr/>
          </p:nvSpPr>
          <p:spPr bwMode="auto">
            <a:xfrm>
              <a:off x="4268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59" name="Rectangle 617"/>
            <p:cNvSpPr>
              <a:spLocks noChangeArrowheads="1"/>
            </p:cNvSpPr>
            <p:nvPr/>
          </p:nvSpPr>
          <p:spPr bwMode="auto">
            <a:xfrm>
              <a:off x="428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60" name="Rectangle 618"/>
            <p:cNvSpPr>
              <a:spLocks noChangeArrowheads="1"/>
            </p:cNvSpPr>
            <p:nvPr/>
          </p:nvSpPr>
          <p:spPr bwMode="auto">
            <a:xfrm>
              <a:off x="4623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61" name="Rectangle 619"/>
            <p:cNvSpPr>
              <a:spLocks noChangeArrowheads="1"/>
            </p:cNvSpPr>
            <p:nvPr/>
          </p:nvSpPr>
          <p:spPr bwMode="auto">
            <a:xfrm>
              <a:off x="4640" y="3588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62" name="Rectangle 620"/>
            <p:cNvSpPr>
              <a:spLocks noChangeArrowheads="1"/>
            </p:cNvSpPr>
            <p:nvPr/>
          </p:nvSpPr>
          <p:spPr bwMode="auto">
            <a:xfrm>
              <a:off x="4976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63" name="Rectangle 621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164" name="Rectangle 622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</p:grpSp>
      <p:sp>
        <p:nvSpPr>
          <p:cNvPr id="23687" name="Text Box 623"/>
          <p:cNvSpPr txBox="1">
            <a:spLocks noChangeArrowheads="1"/>
          </p:cNvSpPr>
          <p:nvPr/>
        </p:nvSpPr>
        <p:spPr bwMode="auto">
          <a:xfrm>
            <a:off x="1066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3200" b="1">
                <a:solidFill>
                  <a:srgbClr val="000099"/>
                </a:solidFill>
                <a:latin typeface="Arial" charset="0"/>
              </a:rPr>
              <a:t>Divisão  A/B</a:t>
            </a:r>
            <a:r>
              <a:rPr lang="pt-BR" sz="1800" b="1">
                <a:solidFill>
                  <a:srgbClr val="3333CC"/>
                </a:solidFill>
                <a:latin typeface="Arial" charset="0"/>
              </a:rPr>
              <a:t> 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626" name="Retângulo 625">
            <a:extLst>
              <a:ext uri="{FF2B5EF4-FFF2-40B4-BE49-F238E27FC236}">
                <a16:creationId xmlns:a16="http://schemas.microsoft.com/office/drawing/2014/main" id="{633A5470-AEB8-BB4F-9FA3-9A3414CAD6A7}"/>
              </a:ext>
            </a:extLst>
          </p:cNvPr>
          <p:cNvSpPr/>
          <p:nvPr/>
        </p:nvSpPr>
        <p:spPr>
          <a:xfrm>
            <a:off x="4331558" y="104937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desloca P&amp;A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bit;  sub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P-B; </a:t>
            </a:r>
            <a:b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(sub&lt;0), A0=0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 A0 =1;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130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1" y="1219203"/>
            <a:ext cx="18582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A = 11011 (27)</a:t>
            </a:r>
          </a:p>
          <a:p>
            <a:pPr>
              <a:defRPr/>
            </a:pPr>
            <a:r>
              <a:rPr lang="pt-BR" sz="1800" b="1">
                <a:solidFill>
                  <a:srgbClr val="3333CC"/>
                </a:solidFill>
                <a:latin typeface="Arial" charset="0"/>
              </a:rPr>
              <a:t>B = 00101    (5)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601914" y="2314577"/>
            <a:ext cx="20348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P (conterá o resto)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313363" y="2314577"/>
            <a:ext cx="2261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A (conterá a divisão)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080000" y="2312991"/>
            <a:ext cx="26988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141415" y="2603500"/>
            <a:ext cx="44403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200" b="1">
                <a:solidFill>
                  <a:srgbClr val="000000"/>
                </a:solidFill>
                <a:latin typeface="Arial" charset="0"/>
              </a:rPr>
              <a:t>passo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8605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4257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9892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55441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1163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67995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245100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808663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372225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93578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500938" y="260191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97042" y="2601915"/>
            <a:ext cx="26987" cy="158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2828925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3392488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9560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519613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648328" y="2601915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211888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6775450" y="2601915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7339015" y="2601915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8605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24257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9892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55441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41163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467995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5245100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5808663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637222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693578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7500938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1298575" y="288925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18605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24257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29892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355441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41163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467995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245100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5808663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6372225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693578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7289802" y="3170238"/>
            <a:ext cx="54292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7500938" y="3170240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7356477" y="3168651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18605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4257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9892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355441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41163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467995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5245100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808663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637222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693578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7500938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2828925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3392488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9560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4519613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3" name="Rectangle 67"/>
          <p:cNvSpPr>
            <a:spLocks noChangeArrowheads="1"/>
          </p:cNvSpPr>
          <p:nvPr/>
        </p:nvSpPr>
        <p:spPr bwMode="auto">
          <a:xfrm>
            <a:off x="5648328" y="3455991"/>
            <a:ext cx="1746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211888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6775450" y="3455991"/>
            <a:ext cx="19050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6" name="Rectangle 70"/>
          <p:cNvSpPr>
            <a:spLocks noChangeArrowheads="1"/>
          </p:cNvSpPr>
          <p:nvPr/>
        </p:nvSpPr>
        <p:spPr bwMode="auto">
          <a:xfrm>
            <a:off x="7339015" y="3455991"/>
            <a:ext cx="1746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47" name="Rectangle 71"/>
          <p:cNvSpPr>
            <a:spLocks noChangeArrowheads="1"/>
          </p:cNvSpPr>
          <p:nvPr/>
        </p:nvSpPr>
        <p:spPr bwMode="auto">
          <a:xfrm>
            <a:off x="1298575" y="345757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2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48" name="Rectangle 72"/>
          <p:cNvSpPr>
            <a:spLocks noChangeArrowheads="1"/>
          </p:cNvSpPr>
          <p:nvPr/>
        </p:nvSpPr>
        <p:spPr bwMode="auto">
          <a:xfrm>
            <a:off x="186055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49" name="Rectangle 73"/>
          <p:cNvSpPr>
            <a:spLocks noChangeArrowheads="1"/>
          </p:cNvSpPr>
          <p:nvPr/>
        </p:nvSpPr>
        <p:spPr bwMode="auto">
          <a:xfrm>
            <a:off x="242570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0" name="Rectangle 74"/>
          <p:cNvSpPr>
            <a:spLocks noChangeArrowheads="1"/>
          </p:cNvSpPr>
          <p:nvPr/>
        </p:nvSpPr>
        <p:spPr bwMode="auto">
          <a:xfrm>
            <a:off x="298926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1" name="Rectangle 75"/>
          <p:cNvSpPr>
            <a:spLocks noChangeArrowheads="1"/>
          </p:cNvSpPr>
          <p:nvPr/>
        </p:nvSpPr>
        <p:spPr bwMode="auto">
          <a:xfrm>
            <a:off x="355441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411638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3" name="Rectangle 77"/>
          <p:cNvSpPr>
            <a:spLocks noChangeArrowheads="1"/>
          </p:cNvSpPr>
          <p:nvPr/>
        </p:nvSpPr>
        <p:spPr bwMode="auto">
          <a:xfrm>
            <a:off x="467995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4" name="Rectangle 78"/>
          <p:cNvSpPr>
            <a:spLocks noChangeArrowheads="1"/>
          </p:cNvSpPr>
          <p:nvPr/>
        </p:nvSpPr>
        <p:spPr bwMode="auto">
          <a:xfrm>
            <a:off x="5245100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5808663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6372225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693578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7289802" y="3736977"/>
            <a:ext cx="542925" cy="260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7500938" y="373697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0" name="Rectangle 84"/>
          <p:cNvSpPr>
            <a:spLocks noChangeArrowheads="1"/>
          </p:cNvSpPr>
          <p:nvPr/>
        </p:nvSpPr>
        <p:spPr bwMode="auto">
          <a:xfrm>
            <a:off x="7356477" y="3735390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61" name="Rectangle 85"/>
          <p:cNvSpPr>
            <a:spLocks noChangeArrowheads="1"/>
          </p:cNvSpPr>
          <p:nvPr/>
        </p:nvSpPr>
        <p:spPr bwMode="auto">
          <a:xfrm>
            <a:off x="186055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2" name="Rectangle 86"/>
          <p:cNvSpPr>
            <a:spLocks noChangeArrowheads="1"/>
          </p:cNvSpPr>
          <p:nvPr/>
        </p:nvSpPr>
        <p:spPr bwMode="auto">
          <a:xfrm>
            <a:off x="242570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3" name="Rectangle 87"/>
          <p:cNvSpPr>
            <a:spLocks noChangeArrowheads="1"/>
          </p:cNvSpPr>
          <p:nvPr/>
        </p:nvSpPr>
        <p:spPr bwMode="auto">
          <a:xfrm>
            <a:off x="298926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4" name="Rectangle 88"/>
          <p:cNvSpPr>
            <a:spLocks noChangeArrowheads="1"/>
          </p:cNvSpPr>
          <p:nvPr/>
        </p:nvSpPr>
        <p:spPr bwMode="auto">
          <a:xfrm>
            <a:off x="355441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5" name="Rectangle 89"/>
          <p:cNvSpPr>
            <a:spLocks noChangeArrowheads="1"/>
          </p:cNvSpPr>
          <p:nvPr/>
        </p:nvSpPr>
        <p:spPr bwMode="auto">
          <a:xfrm>
            <a:off x="411638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6" name="Rectangle 90"/>
          <p:cNvSpPr>
            <a:spLocks noChangeArrowheads="1"/>
          </p:cNvSpPr>
          <p:nvPr/>
        </p:nvSpPr>
        <p:spPr bwMode="auto">
          <a:xfrm>
            <a:off x="467995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7" name="Rectangle 91"/>
          <p:cNvSpPr>
            <a:spLocks noChangeArrowheads="1"/>
          </p:cNvSpPr>
          <p:nvPr/>
        </p:nvSpPr>
        <p:spPr bwMode="auto">
          <a:xfrm>
            <a:off x="5245100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5808663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69" name="Rectangle 93"/>
          <p:cNvSpPr>
            <a:spLocks noChangeArrowheads="1"/>
          </p:cNvSpPr>
          <p:nvPr/>
        </p:nvSpPr>
        <p:spPr bwMode="auto">
          <a:xfrm>
            <a:off x="637222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0" name="Rectangle 94"/>
          <p:cNvSpPr>
            <a:spLocks noChangeArrowheads="1"/>
          </p:cNvSpPr>
          <p:nvPr/>
        </p:nvSpPr>
        <p:spPr bwMode="auto">
          <a:xfrm>
            <a:off x="693578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1" name="Rectangle 95"/>
          <p:cNvSpPr>
            <a:spLocks noChangeArrowheads="1"/>
          </p:cNvSpPr>
          <p:nvPr/>
        </p:nvSpPr>
        <p:spPr bwMode="auto">
          <a:xfrm>
            <a:off x="7500938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2" name="Rectangle 96"/>
          <p:cNvSpPr>
            <a:spLocks noChangeArrowheads="1"/>
          </p:cNvSpPr>
          <p:nvPr/>
        </p:nvSpPr>
        <p:spPr bwMode="auto">
          <a:xfrm>
            <a:off x="1298575" y="4024316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3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3" name="Rectangle 97"/>
          <p:cNvSpPr>
            <a:spLocks noChangeArrowheads="1"/>
          </p:cNvSpPr>
          <p:nvPr/>
        </p:nvSpPr>
        <p:spPr bwMode="auto">
          <a:xfrm>
            <a:off x="186055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4" name="Rectangle 98"/>
          <p:cNvSpPr>
            <a:spLocks noChangeArrowheads="1"/>
          </p:cNvSpPr>
          <p:nvPr/>
        </p:nvSpPr>
        <p:spPr bwMode="auto">
          <a:xfrm>
            <a:off x="242570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5" name="Rectangle 99"/>
          <p:cNvSpPr>
            <a:spLocks noChangeArrowheads="1"/>
          </p:cNvSpPr>
          <p:nvPr/>
        </p:nvSpPr>
        <p:spPr bwMode="auto">
          <a:xfrm>
            <a:off x="2989263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6" name="Rectangle 100"/>
          <p:cNvSpPr>
            <a:spLocks noChangeArrowheads="1"/>
          </p:cNvSpPr>
          <p:nvPr/>
        </p:nvSpPr>
        <p:spPr bwMode="auto">
          <a:xfrm>
            <a:off x="3554413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7" name="Rectangle 101"/>
          <p:cNvSpPr>
            <a:spLocks noChangeArrowheads="1"/>
          </p:cNvSpPr>
          <p:nvPr/>
        </p:nvSpPr>
        <p:spPr bwMode="auto">
          <a:xfrm>
            <a:off x="4116388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8" name="Rectangle 102"/>
          <p:cNvSpPr>
            <a:spLocks noChangeArrowheads="1"/>
          </p:cNvSpPr>
          <p:nvPr/>
        </p:nvSpPr>
        <p:spPr bwMode="auto">
          <a:xfrm>
            <a:off x="467995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79" name="Rectangle 103"/>
          <p:cNvSpPr>
            <a:spLocks noChangeArrowheads="1"/>
          </p:cNvSpPr>
          <p:nvPr/>
        </p:nvSpPr>
        <p:spPr bwMode="auto">
          <a:xfrm>
            <a:off x="5245100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0" name="Rectangle 104"/>
          <p:cNvSpPr>
            <a:spLocks noChangeArrowheads="1"/>
          </p:cNvSpPr>
          <p:nvPr/>
        </p:nvSpPr>
        <p:spPr bwMode="auto">
          <a:xfrm>
            <a:off x="5808663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1" name="Rectangle 105"/>
          <p:cNvSpPr>
            <a:spLocks noChangeArrowheads="1"/>
          </p:cNvSpPr>
          <p:nvPr/>
        </p:nvSpPr>
        <p:spPr bwMode="auto">
          <a:xfrm>
            <a:off x="6372225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2" name="Rectangle 106"/>
          <p:cNvSpPr>
            <a:spLocks noChangeArrowheads="1"/>
          </p:cNvSpPr>
          <p:nvPr/>
        </p:nvSpPr>
        <p:spPr bwMode="auto">
          <a:xfrm>
            <a:off x="6935788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3" name="Rectangle 107"/>
          <p:cNvSpPr>
            <a:spLocks noChangeArrowheads="1"/>
          </p:cNvSpPr>
          <p:nvPr/>
        </p:nvSpPr>
        <p:spPr bwMode="auto">
          <a:xfrm>
            <a:off x="7289802" y="4303713"/>
            <a:ext cx="542925" cy="2587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84" name="Rectangle 108"/>
          <p:cNvSpPr>
            <a:spLocks noChangeArrowheads="1"/>
          </p:cNvSpPr>
          <p:nvPr/>
        </p:nvSpPr>
        <p:spPr bwMode="auto">
          <a:xfrm>
            <a:off x="7500938" y="4302128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5" name="Rectangle 109"/>
          <p:cNvSpPr>
            <a:spLocks noChangeArrowheads="1"/>
          </p:cNvSpPr>
          <p:nvPr/>
        </p:nvSpPr>
        <p:spPr bwMode="auto">
          <a:xfrm>
            <a:off x="7356477" y="4302126"/>
            <a:ext cx="542925" cy="15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86" name="Rectangle 110"/>
          <p:cNvSpPr>
            <a:spLocks noChangeArrowheads="1"/>
          </p:cNvSpPr>
          <p:nvPr/>
        </p:nvSpPr>
        <p:spPr bwMode="auto">
          <a:xfrm>
            <a:off x="186055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7" name="Rectangle 111"/>
          <p:cNvSpPr>
            <a:spLocks noChangeArrowheads="1"/>
          </p:cNvSpPr>
          <p:nvPr/>
        </p:nvSpPr>
        <p:spPr bwMode="auto">
          <a:xfrm>
            <a:off x="242570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8" name="Rectangle 112"/>
          <p:cNvSpPr>
            <a:spLocks noChangeArrowheads="1"/>
          </p:cNvSpPr>
          <p:nvPr/>
        </p:nvSpPr>
        <p:spPr bwMode="auto">
          <a:xfrm>
            <a:off x="2989263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89" name="Rectangle 113"/>
          <p:cNvSpPr>
            <a:spLocks noChangeArrowheads="1"/>
          </p:cNvSpPr>
          <p:nvPr/>
        </p:nvSpPr>
        <p:spPr bwMode="auto">
          <a:xfrm>
            <a:off x="3554413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0" name="Rectangle 114"/>
          <p:cNvSpPr>
            <a:spLocks noChangeArrowheads="1"/>
          </p:cNvSpPr>
          <p:nvPr/>
        </p:nvSpPr>
        <p:spPr bwMode="auto">
          <a:xfrm>
            <a:off x="4116388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1" name="Rectangle 115"/>
          <p:cNvSpPr>
            <a:spLocks noChangeArrowheads="1"/>
          </p:cNvSpPr>
          <p:nvPr/>
        </p:nvSpPr>
        <p:spPr bwMode="auto">
          <a:xfrm>
            <a:off x="467995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2" name="Rectangle 116"/>
          <p:cNvSpPr>
            <a:spLocks noChangeArrowheads="1"/>
          </p:cNvSpPr>
          <p:nvPr/>
        </p:nvSpPr>
        <p:spPr bwMode="auto">
          <a:xfrm>
            <a:off x="5245100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3" name="Rectangle 117"/>
          <p:cNvSpPr>
            <a:spLocks noChangeArrowheads="1"/>
          </p:cNvSpPr>
          <p:nvPr/>
        </p:nvSpPr>
        <p:spPr bwMode="auto">
          <a:xfrm>
            <a:off x="5808663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4" name="Rectangle 118"/>
          <p:cNvSpPr>
            <a:spLocks noChangeArrowheads="1"/>
          </p:cNvSpPr>
          <p:nvPr/>
        </p:nvSpPr>
        <p:spPr bwMode="auto">
          <a:xfrm>
            <a:off x="6372225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5" name="Rectangle 119"/>
          <p:cNvSpPr>
            <a:spLocks noChangeArrowheads="1"/>
          </p:cNvSpPr>
          <p:nvPr/>
        </p:nvSpPr>
        <p:spPr bwMode="auto">
          <a:xfrm>
            <a:off x="6935788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6" name="Rectangle 120"/>
          <p:cNvSpPr>
            <a:spLocks noChangeArrowheads="1"/>
          </p:cNvSpPr>
          <p:nvPr/>
        </p:nvSpPr>
        <p:spPr bwMode="auto">
          <a:xfrm>
            <a:off x="7500938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697" name="Rectangle 121"/>
          <p:cNvSpPr>
            <a:spLocks noChangeArrowheads="1"/>
          </p:cNvSpPr>
          <p:nvPr/>
        </p:nvSpPr>
        <p:spPr bwMode="auto">
          <a:xfrm>
            <a:off x="2828925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98" name="Rectangle 122"/>
          <p:cNvSpPr>
            <a:spLocks noChangeArrowheads="1"/>
          </p:cNvSpPr>
          <p:nvPr/>
        </p:nvSpPr>
        <p:spPr bwMode="auto">
          <a:xfrm>
            <a:off x="3392488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699" name="Rectangle 123"/>
          <p:cNvSpPr>
            <a:spLocks noChangeArrowheads="1"/>
          </p:cNvSpPr>
          <p:nvPr/>
        </p:nvSpPr>
        <p:spPr bwMode="auto">
          <a:xfrm>
            <a:off x="39560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00" name="Rectangle 124"/>
          <p:cNvSpPr>
            <a:spLocks noChangeArrowheads="1"/>
          </p:cNvSpPr>
          <p:nvPr/>
        </p:nvSpPr>
        <p:spPr bwMode="auto">
          <a:xfrm>
            <a:off x="4519613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01" name="Rectangle 125"/>
          <p:cNvSpPr>
            <a:spLocks noChangeArrowheads="1"/>
          </p:cNvSpPr>
          <p:nvPr/>
        </p:nvSpPr>
        <p:spPr bwMode="auto">
          <a:xfrm>
            <a:off x="5648328" y="45910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02" name="Rectangle 126"/>
          <p:cNvSpPr>
            <a:spLocks noChangeArrowheads="1"/>
          </p:cNvSpPr>
          <p:nvPr/>
        </p:nvSpPr>
        <p:spPr bwMode="auto">
          <a:xfrm>
            <a:off x="6211888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03" name="Rectangle 127"/>
          <p:cNvSpPr>
            <a:spLocks noChangeArrowheads="1"/>
          </p:cNvSpPr>
          <p:nvPr/>
        </p:nvSpPr>
        <p:spPr bwMode="auto">
          <a:xfrm>
            <a:off x="6775450" y="45910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04" name="Rectangle 128"/>
          <p:cNvSpPr>
            <a:spLocks noChangeArrowheads="1"/>
          </p:cNvSpPr>
          <p:nvPr/>
        </p:nvSpPr>
        <p:spPr bwMode="auto">
          <a:xfrm>
            <a:off x="7339015" y="4591050"/>
            <a:ext cx="17462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05" name="Rectangle 129"/>
          <p:cNvSpPr>
            <a:spLocks noChangeArrowheads="1"/>
          </p:cNvSpPr>
          <p:nvPr/>
        </p:nvSpPr>
        <p:spPr bwMode="auto">
          <a:xfrm>
            <a:off x="1298575" y="4591052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4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06" name="Rectangle 130"/>
          <p:cNvSpPr>
            <a:spLocks noChangeArrowheads="1"/>
          </p:cNvSpPr>
          <p:nvPr/>
        </p:nvSpPr>
        <p:spPr bwMode="auto">
          <a:xfrm>
            <a:off x="1860550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07" name="Rectangle 131"/>
          <p:cNvSpPr>
            <a:spLocks noChangeArrowheads="1"/>
          </p:cNvSpPr>
          <p:nvPr/>
        </p:nvSpPr>
        <p:spPr bwMode="auto">
          <a:xfrm>
            <a:off x="2425700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08" name="Rectangle 132"/>
          <p:cNvSpPr>
            <a:spLocks noChangeArrowheads="1"/>
          </p:cNvSpPr>
          <p:nvPr/>
        </p:nvSpPr>
        <p:spPr bwMode="auto">
          <a:xfrm>
            <a:off x="2989263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09" name="Rectangle 133"/>
          <p:cNvSpPr>
            <a:spLocks noChangeArrowheads="1"/>
          </p:cNvSpPr>
          <p:nvPr/>
        </p:nvSpPr>
        <p:spPr bwMode="auto">
          <a:xfrm>
            <a:off x="3554413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0" name="Rectangle 134"/>
          <p:cNvSpPr>
            <a:spLocks noChangeArrowheads="1"/>
          </p:cNvSpPr>
          <p:nvPr/>
        </p:nvSpPr>
        <p:spPr bwMode="auto">
          <a:xfrm>
            <a:off x="4116388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1" name="Rectangle 135"/>
          <p:cNvSpPr>
            <a:spLocks noChangeArrowheads="1"/>
          </p:cNvSpPr>
          <p:nvPr/>
        </p:nvSpPr>
        <p:spPr bwMode="auto">
          <a:xfrm>
            <a:off x="4679950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2" name="Rectangle 136"/>
          <p:cNvSpPr>
            <a:spLocks noChangeArrowheads="1"/>
          </p:cNvSpPr>
          <p:nvPr/>
        </p:nvSpPr>
        <p:spPr bwMode="auto">
          <a:xfrm>
            <a:off x="5245100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3" name="Rectangle 137"/>
          <p:cNvSpPr>
            <a:spLocks noChangeArrowheads="1"/>
          </p:cNvSpPr>
          <p:nvPr/>
        </p:nvSpPr>
        <p:spPr bwMode="auto">
          <a:xfrm>
            <a:off x="5808663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4" name="Rectangle 138"/>
          <p:cNvSpPr>
            <a:spLocks noChangeArrowheads="1"/>
          </p:cNvSpPr>
          <p:nvPr/>
        </p:nvSpPr>
        <p:spPr bwMode="auto">
          <a:xfrm>
            <a:off x="6372225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5" name="Rectangle 139"/>
          <p:cNvSpPr>
            <a:spLocks noChangeArrowheads="1"/>
          </p:cNvSpPr>
          <p:nvPr/>
        </p:nvSpPr>
        <p:spPr bwMode="auto">
          <a:xfrm>
            <a:off x="6935788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6" name="Rectangle 140"/>
          <p:cNvSpPr>
            <a:spLocks noChangeArrowheads="1"/>
          </p:cNvSpPr>
          <p:nvPr/>
        </p:nvSpPr>
        <p:spPr bwMode="auto">
          <a:xfrm>
            <a:off x="7289802" y="4870454"/>
            <a:ext cx="542925" cy="2587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17" name="Rectangle 141"/>
          <p:cNvSpPr>
            <a:spLocks noChangeArrowheads="1"/>
          </p:cNvSpPr>
          <p:nvPr/>
        </p:nvSpPr>
        <p:spPr bwMode="auto">
          <a:xfrm>
            <a:off x="7500938" y="4868867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18" name="Rectangle 142"/>
          <p:cNvSpPr>
            <a:spLocks noChangeArrowheads="1"/>
          </p:cNvSpPr>
          <p:nvPr/>
        </p:nvSpPr>
        <p:spPr bwMode="auto">
          <a:xfrm>
            <a:off x="7356477" y="4868865"/>
            <a:ext cx="542925" cy="15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pt-BR" sz="3200">
              <a:solidFill>
                <a:srgbClr val="000000"/>
              </a:solidFill>
              <a:latin typeface="Times" charset="0"/>
            </a:endParaRPr>
          </a:p>
        </p:txBody>
      </p:sp>
      <p:sp>
        <p:nvSpPr>
          <p:cNvPr id="24719" name="Rectangle 143"/>
          <p:cNvSpPr>
            <a:spLocks noChangeArrowheads="1"/>
          </p:cNvSpPr>
          <p:nvPr/>
        </p:nvSpPr>
        <p:spPr bwMode="auto">
          <a:xfrm>
            <a:off x="1860550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C0C0C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0" name="Rectangle 144"/>
          <p:cNvSpPr>
            <a:spLocks noChangeArrowheads="1"/>
          </p:cNvSpPr>
          <p:nvPr/>
        </p:nvSpPr>
        <p:spPr bwMode="auto">
          <a:xfrm>
            <a:off x="2425700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1" name="Rectangle 145"/>
          <p:cNvSpPr>
            <a:spLocks noChangeArrowheads="1"/>
          </p:cNvSpPr>
          <p:nvPr/>
        </p:nvSpPr>
        <p:spPr bwMode="auto">
          <a:xfrm>
            <a:off x="2989263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2" name="Rectangle 146"/>
          <p:cNvSpPr>
            <a:spLocks noChangeArrowheads="1"/>
          </p:cNvSpPr>
          <p:nvPr/>
        </p:nvSpPr>
        <p:spPr bwMode="auto">
          <a:xfrm>
            <a:off x="3554413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3" name="Rectangle 147"/>
          <p:cNvSpPr>
            <a:spLocks noChangeArrowheads="1"/>
          </p:cNvSpPr>
          <p:nvPr/>
        </p:nvSpPr>
        <p:spPr bwMode="auto">
          <a:xfrm>
            <a:off x="4116388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4" name="Rectangle 148"/>
          <p:cNvSpPr>
            <a:spLocks noChangeArrowheads="1"/>
          </p:cNvSpPr>
          <p:nvPr/>
        </p:nvSpPr>
        <p:spPr bwMode="auto">
          <a:xfrm>
            <a:off x="4679950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FF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5" name="Rectangle 149"/>
          <p:cNvSpPr>
            <a:spLocks noChangeArrowheads="1"/>
          </p:cNvSpPr>
          <p:nvPr/>
        </p:nvSpPr>
        <p:spPr bwMode="auto">
          <a:xfrm>
            <a:off x="5245100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6" name="Rectangle 150"/>
          <p:cNvSpPr>
            <a:spLocks noChangeArrowheads="1"/>
          </p:cNvSpPr>
          <p:nvPr/>
        </p:nvSpPr>
        <p:spPr bwMode="auto">
          <a:xfrm>
            <a:off x="5808663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7" name="Rectangle 151"/>
          <p:cNvSpPr>
            <a:spLocks noChangeArrowheads="1"/>
          </p:cNvSpPr>
          <p:nvPr/>
        </p:nvSpPr>
        <p:spPr bwMode="auto">
          <a:xfrm>
            <a:off x="6372225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1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8" name="Rectangle 152"/>
          <p:cNvSpPr>
            <a:spLocks noChangeArrowheads="1"/>
          </p:cNvSpPr>
          <p:nvPr/>
        </p:nvSpPr>
        <p:spPr bwMode="auto">
          <a:xfrm>
            <a:off x="6935788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29" name="Rectangle 153"/>
          <p:cNvSpPr>
            <a:spLocks noChangeArrowheads="1"/>
          </p:cNvSpPr>
          <p:nvPr/>
        </p:nvSpPr>
        <p:spPr bwMode="auto">
          <a:xfrm>
            <a:off x="7500938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800080"/>
                </a:solidFill>
                <a:latin typeface="Arial" charset="0"/>
              </a:rPr>
              <a:t>0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24730" name="Rectangle 154"/>
          <p:cNvSpPr>
            <a:spLocks noChangeArrowheads="1"/>
          </p:cNvSpPr>
          <p:nvPr/>
        </p:nvSpPr>
        <p:spPr bwMode="auto">
          <a:xfrm>
            <a:off x="1298575" y="5156201"/>
            <a:ext cx="128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1800" b="1">
                <a:solidFill>
                  <a:srgbClr val="000000"/>
                </a:solidFill>
                <a:latin typeface="Arial" charset="0"/>
              </a:rPr>
              <a:t>5</a:t>
            </a:r>
            <a:endParaRPr lang="pt-BR" sz="3200">
              <a:solidFill>
                <a:srgbClr val="000000"/>
              </a:solidFill>
            </a:endParaRPr>
          </a:p>
        </p:txBody>
      </p:sp>
      <p:grpSp>
        <p:nvGrpSpPr>
          <p:cNvPr id="24731" name="Group 155"/>
          <p:cNvGrpSpPr>
            <a:grpSpLocks/>
          </p:cNvGrpSpPr>
          <p:nvPr/>
        </p:nvGrpSpPr>
        <p:grpSpPr bwMode="auto">
          <a:xfrm>
            <a:off x="1066804" y="2286000"/>
            <a:ext cx="6792913" cy="3436938"/>
            <a:chOff x="714" y="1440"/>
            <a:chExt cx="4279" cy="2165"/>
          </a:xfrm>
        </p:grpSpPr>
        <p:sp>
          <p:nvSpPr>
            <p:cNvPr id="24750" name="Rectangle 156"/>
            <p:cNvSpPr>
              <a:spLocks noChangeArrowheads="1"/>
            </p:cNvSpPr>
            <p:nvPr/>
          </p:nvSpPr>
          <p:spPr bwMode="auto">
            <a:xfrm>
              <a:off x="1086" y="2341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1" name="Rectangle 157"/>
            <p:cNvSpPr>
              <a:spLocks noChangeArrowheads="1"/>
            </p:cNvSpPr>
            <p:nvPr/>
          </p:nvSpPr>
          <p:spPr bwMode="auto">
            <a:xfrm>
              <a:off x="1442" y="2341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2" name="Rectangle 158"/>
            <p:cNvSpPr>
              <a:spLocks noChangeArrowheads="1"/>
            </p:cNvSpPr>
            <p:nvPr/>
          </p:nvSpPr>
          <p:spPr bwMode="auto">
            <a:xfrm>
              <a:off x="179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3" name="Rectangle 159"/>
            <p:cNvSpPr>
              <a:spLocks noChangeArrowheads="1"/>
            </p:cNvSpPr>
            <p:nvPr/>
          </p:nvSpPr>
          <p:spPr bwMode="auto">
            <a:xfrm>
              <a:off x="2148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4" name="Rectangle 160"/>
            <p:cNvSpPr>
              <a:spLocks noChangeArrowheads="1"/>
            </p:cNvSpPr>
            <p:nvPr/>
          </p:nvSpPr>
          <p:spPr bwMode="auto">
            <a:xfrm>
              <a:off x="2504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5" name="Rectangle 161"/>
            <p:cNvSpPr>
              <a:spLocks noChangeArrowheads="1"/>
            </p:cNvSpPr>
            <p:nvPr/>
          </p:nvSpPr>
          <p:spPr bwMode="auto">
            <a:xfrm>
              <a:off x="2859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6" name="Rectangle 162"/>
            <p:cNvSpPr>
              <a:spLocks noChangeArrowheads="1"/>
            </p:cNvSpPr>
            <p:nvPr/>
          </p:nvSpPr>
          <p:spPr bwMode="auto">
            <a:xfrm>
              <a:off x="3217" y="2341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7" name="Rectangle 163"/>
            <p:cNvSpPr>
              <a:spLocks noChangeArrowheads="1"/>
            </p:cNvSpPr>
            <p:nvPr/>
          </p:nvSpPr>
          <p:spPr bwMode="auto">
            <a:xfrm>
              <a:off x="3569" y="2341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8" name="Rectangle 164"/>
            <p:cNvSpPr>
              <a:spLocks noChangeArrowheads="1"/>
            </p:cNvSpPr>
            <p:nvPr/>
          </p:nvSpPr>
          <p:spPr bwMode="auto">
            <a:xfrm>
              <a:off x="3925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59" name="Rectangle 165"/>
            <p:cNvSpPr>
              <a:spLocks noChangeArrowheads="1"/>
            </p:cNvSpPr>
            <p:nvPr/>
          </p:nvSpPr>
          <p:spPr bwMode="auto">
            <a:xfrm>
              <a:off x="4280" y="2341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0" name="Rectangle 166"/>
            <p:cNvSpPr>
              <a:spLocks noChangeArrowheads="1"/>
            </p:cNvSpPr>
            <p:nvPr/>
          </p:nvSpPr>
          <p:spPr bwMode="auto">
            <a:xfrm>
              <a:off x="4634" y="2341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1" name="Rectangle 167"/>
            <p:cNvSpPr>
              <a:spLocks noChangeArrowheads="1"/>
            </p:cNvSpPr>
            <p:nvPr/>
          </p:nvSpPr>
          <p:spPr bwMode="auto">
            <a:xfrm>
              <a:off x="1424" y="144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2" name="Rectangle 168"/>
            <p:cNvSpPr>
              <a:spLocks noChangeArrowheads="1"/>
            </p:cNvSpPr>
            <p:nvPr/>
          </p:nvSpPr>
          <p:spPr bwMode="auto">
            <a:xfrm>
              <a:off x="1424" y="144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3" name="Rectangle 169"/>
            <p:cNvSpPr>
              <a:spLocks noChangeArrowheads="1"/>
            </p:cNvSpPr>
            <p:nvPr/>
          </p:nvSpPr>
          <p:spPr bwMode="auto">
            <a:xfrm>
              <a:off x="3200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4" name="Rectangle 170"/>
            <p:cNvSpPr>
              <a:spLocks noChangeArrowheads="1"/>
            </p:cNvSpPr>
            <p:nvPr/>
          </p:nvSpPr>
          <p:spPr bwMode="auto">
            <a:xfrm>
              <a:off x="4976" y="144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5" name="Rectangle 171"/>
            <p:cNvSpPr>
              <a:spLocks noChangeArrowheads="1"/>
            </p:cNvSpPr>
            <p:nvPr/>
          </p:nvSpPr>
          <p:spPr bwMode="auto">
            <a:xfrm>
              <a:off x="4976" y="144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6" name="Rectangle 172"/>
            <p:cNvSpPr>
              <a:spLocks noChangeArrowheads="1"/>
            </p:cNvSpPr>
            <p:nvPr/>
          </p:nvSpPr>
          <p:spPr bwMode="auto">
            <a:xfrm>
              <a:off x="1069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7" name="Rectangle 173"/>
            <p:cNvSpPr>
              <a:spLocks noChangeArrowheads="1"/>
            </p:cNvSpPr>
            <p:nvPr/>
          </p:nvSpPr>
          <p:spPr bwMode="auto">
            <a:xfrm>
              <a:off x="1424" y="1622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8" name="Rectangle 174"/>
            <p:cNvSpPr>
              <a:spLocks noChangeArrowheads="1"/>
            </p:cNvSpPr>
            <p:nvPr/>
          </p:nvSpPr>
          <p:spPr bwMode="auto">
            <a:xfrm>
              <a:off x="1782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69" name="Rectangle 175"/>
            <p:cNvSpPr>
              <a:spLocks noChangeArrowheads="1"/>
            </p:cNvSpPr>
            <p:nvPr/>
          </p:nvSpPr>
          <p:spPr bwMode="auto">
            <a:xfrm>
              <a:off x="2137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0" name="Rectangle 176"/>
            <p:cNvSpPr>
              <a:spLocks noChangeArrowheads="1"/>
            </p:cNvSpPr>
            <p:nvPr/>
          </p:nvSpPr>
          <p:spPr bwMode="auto">
            <a:xfrm>
              <a:off x="2492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1" name="Rectangle 177"/>
            <p:cNvSpPr>
              <a:spLocks noChangeArrowheads="1"/>
            </p:cNvSpPr>
            <p:nvPr/>
          </p:nvSpPr>
          <p:spPr bwMode="auto">
            <a:xfrm>
              <a:off x="2847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2" name="Rectangle 178"/>
            <p:cNvSpPr>
              <a:spLocks noChangeArrowheads="1"/>
            </p:cNvSpPr>
            <p:nvPr/>
          </p:nvSpPr>
          <p:spPr bwMode="auto">
            <a:xfrm>
              <a:off x="3200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3" name="Rectangle 179"/>
            <p:cNvSpPr>
              <a:spLocks noChangeArrowheads="1"/>
            </p:cNvSpPr>
            <p:nvPr/>
          </p:nvSpPr>
          <p:spPr bwMode="auto">
            <a:xfrm>
              <a:off x="355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4" name="Rectangle 180"/>
            <p:cNvSpPr>
              <a:spLocks noChangeArrowheads="1"/>
            </p:cNvSpPr>
            <p:nvPr/>
          </p:nvSpPr>
          <p:spPr bwMode="auto">
            <a:xfrm>
              <a:off x="3913" y="1622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5" name="Rectangle 181"/>
            <p:cNvSpPr>
              <a:spLocks noChangeArrowheads="1"/>
            </p:cNvSpPr>
            <p:nvPr/>
          </p:nvSpPr>
          <p:spPr bwMode="auto">
            <a:xfrm>
              <a:off x="4268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6" name="Rectangle 182"/>
            <p:cNvSpPr>
              <a:spLocks noChangeArrowheads="1"/>
            </p:cNvSpPr>
            <p:nvPr/>
          </p:nvSpPr>
          <p:spPr bwMode="auto">
            <a:xfrm>
              <a:off x="4623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7" name="Rectangle 183"/>
            <p:cNvSpPr>
              <a:spLocks noChangeArrowheads="1"/>
            </p:cNvSpPr>
            <p:nvPr/>
          </p:nvSpPr>
          <p:spPr bwMode="auto">
            <a:xfrm>
              <a:off x="4976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8" name="Rectangle 184"/>
            <p:cNvSpPr>
              <a:spLocks noChangeArrowheads="1"/>
            </p:cNvSpPr>
            <p:nvPr/>
          </p:nvSpPr>
          <p:spPr bwMode="auto">
            <a:xfrm>
              <a:off x="1069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79" name="Rectangle 185"/>
            <p:cNvSpPr>
              <a:spLocks noChangeArrowheads="1"/>
            </p:cNvSpPr>
            <p:nvPr/>
          </p:nvSpPr>
          <p:spPr bwMode="auto">
            <a:xfrm>
              <a:off x="1424" y="1803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0" name="Rectangle 186"/>
            <p:cNvSpPr>
              <a:spLocks noChangeArrowheads="1"/>
            </p:cNvSpPr>
            <p:nvPr/>
          </p:nvSpPr>
          <p:spPr bwMode="auto">
            <a:xfrm>
              <a:off x="178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1" name="Rectangle 187"/>
            <p:cNvSpPr>
              <a:spLocks noChangeArrowheads="1"/>
            </p:cNvSpPr>
            <p:nvPr/>
          </p:nvSpPr>
          <p:spPr bwMode="auto">
            <a:xfrm>
              <a:off x="1782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2" name="Rectangle 188"/>
            <p:cNvSpPr>
              <a:spLocks noChangeArrowheads="1"/>
            </p:cNvSpPr>
            <p:nvPr/>
          </p:nvSpPr>
          <p:spPr bwMode="auto">
            <a:xfrm>
              <a:off x="2137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3" name="Rectangle 189"/>
            <p:cNvSpPr>
              <a:spLocks noChangeArrowheads="1"/>
            </p:cNvSpPr>
            <p:nvPr/>
          </p:nvSpPr>
          <p:spPr bwMode="auto">
            <a:xfrm>
              <a:off x="2137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4" name="Rectangle 190"/>
            <p:cNvSpPr>
              <a:spLocks noChangeArrowheads="1"/>
            </p:cNvSpPr>
            <p:nvPr/>
          </p:nvSpPr>
          <p:spPr bwMode="auto">
            <a:xfrm>
              <a:off x="2492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5" name="Rectangle 191"/>
            <p:cNvSpPr>
              <a:spLocks noChangeArrowheads="1"/>
            </p:cNvSpPr>
            <p:nvPr/>
          </p:nvSpPr>
          <p:spPr bwMode="auto">
            <a:xfrm>
              <a:off x="2492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6" name="Rectangle 192"/>
            <p:cNvSpPr>
              <a:spLocks noChangeArrowheads="1"/>
            </p:cNvSpPr>
            <p:nvPr/>
          </p:nvSpPr>
          <p:spPr bwMode="auto">
            <a:xfrm>
              <a:off x="2847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7" name="Rectangle 193"/>
            <p:cNvSpPr>
              <a:spLocks noChangeArrowheads="1"/>
            </p:cNvSpPr>
            <p:nvPr/>
          </p:nvSpPr>
          <p:spPr bwMode="auto">
            <a:xfrm>
              <a:off x="2847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8" name="Rectangle 194"/>
            <p:cNvSpPr>
              <a:spLocks noChangeArrowheads="1"/>
            </p:cNvSpPr>
            <p:nvPr/>
          </p:nvSpPr>
          <p:spPr bwMode="auto">
            <a:xfrm>
              <a:off x="3200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89" name="Rectangle 195"/>
            <p:cNvSpPr>
              <a:spLocks noChangeArrowheads="1"/>
            </p:cNvSpPr>
            <p:nvPr/>
          </p:nvSpPr>
          <p:spPr bwMode="auto">
            <a:xfrm>
              <a:off x="3558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0" name="Rectangle 196"/>
            <p:cNvSpPr>
              <a:spLocks noChangeArrowheads="1"/>
            </p:cNvSpPr>
            <p:nvPr/>
          </p:nvSpPr>
          <p:spPr bwMode="auto">
            <a:xfrm>
              <a:off x="355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1" name="Rectangle 197"/>
            <p:cNvSpPr>
              <a:spLocks noChangeArrowheads="1"/>
            </p:cNvSpPr>
            <p:nvPr/>
          </p:nvSpPr>
          <p:spPr bwMode="auto">
            <a:xfrm>
              <a:off x="3913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2" name="Rectangle 198"/>
            <p:cNvSpPr>
              <a:spLocks noChangeArrowheads="1"/>
            </p:cNvSpPr>
            <p:nvPr/>
          </p:nvSpPr>
          <p:spPr bwMode="auto">
            <a:xfrm>
              <a:off x="3913" y="1803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3" name="Rectangle 199"/>
            <p:cNvSpPr>
              <a:spLocks noChangeArrowheads="1"/>
            </p:cNvSpPr>
            <p:nvPr/>
          </p:nvSpPr>
          <p:spPr bwMode="auto">
            <a:xfrm>
              <a:off x="4268" y="1820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4" name="Rectangle 200"/>
            <p:cNvSpPr>
              <a:spLocks noChangeArrowheads="1"/>
            </p:cNvSpPr>
            <p:nvPr/>
          </p:nvSpPr>
          <p:spPr bwMode="auto">
            <a:xfrm>
              <a:off x="4268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5" name="Rectangle 201"/>
            <p:cNvSpPr>
              <a:spLocks noChangeArrowheads="1"/>
            </p:cNvSpPr>
            <p:nvPr/>
          </p:nvSpPr>
          <p:spPr bwMode="auto">
            <a:xfrm>
              <a:off x="4623" y="1820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6" name="Rectangle 202"/>
            <p:cNvSpPr>
              <a:spLocks noChangeArrowheads="1"/>
            </p:cNvSpPr>
            <p:nvPr/>
          </p:nvSpPr>
          <p:spPr bwMode="auto">
            <a:xfrm>
              <a:off x="4623" y="1803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7" name="Rectangle 203"/>
            <p:cNvSpPr>
              <a:spLocks noChangeArrowheads="1"/>
            </p:cNvSpPr>
            <p:nvPr/>
          </p:nvSpPr>
          <p:spPr bwMode="auto">
            <a:xfrm>
              <a:off x="4976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8" name="Rectangle 204"/>
            <p:cNvSpPr>
              <a:spLocks noChangeArrowheads="1"/>
            </p:cNvSpPr>
            <p:nvPr/>
          </p:nvSpPr>
          <p:spPr bwMode="auto">
            <a:xfrm>
              <a:off x="1086" y="1985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99" name="Rectangle 205"/>
            <p:cNvSpPr>
              <a:spLocks noChangeArrowheads="1"/>
            </p:cNvSpPr>
            <p:nvPr/>
          </p:nvSpPr>
          <p:spPr bwMode="auto">
            <a:xfrm>
              <a:off x="1442" y="1985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0" name="Rectangle 206"/>
            <p:cNvSpPr>
              <a:spLocks noChangeArrowheads="1"/>
            </p:cNvSpPr>
            <p:nvPr/>
          </p:nvSpPr>
          <p:spPr bwMode="auto">
            <a:xfrm>
              <a:off x="179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1" name="Rectangle 207"/>
            <p:cNvSpPr>
              <a:spLocks noChangeArrowheads="1"/>
            </p:cNvSpPr>
            <p:nvPr/>
          </p:nvSpPr>
          <p:spPr bwMode="auto">
            <a:xfrm>
              <a:off x="2148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2" name="Rectangle 208"/>
            <p:cNvSpPr>
              <a:spLocks noChangeArrowheads="1"/>
            </p:cNvSpPr>
            <p:nvPr/>
          </p:nvSpPr>
          <p:spPr bwMode="auto">
            <a:xfrm>
              <a:off x="2504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3" name="Rectangle 209"/>
            <p:cNvSpPr>
              <a:spLocks noChangeArrowheads="1"/>
            </p:cNvSpPr>
            <p:nvPr/>
          </p:nvSpPr>
          <p:spPr bwMode="auto">
            <a:xfrm>
              <a:off x="2859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4" name="Rectangle 210"/>
            <p:cNvSpPr>
              <a:spLocks noChangeArrowheads="1"/>
            </p:cNvSpPr>
            <p:nvPr/>
          </p:nvSpPr>
          <p:spPr bwMode="auto">
            <a:xfrm>
              <a:off x="3217" y="1985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5" name="Rectangle 211"/>
            <p:cNvSpPr>
              <a:spLocks noChangeArrowheads="1"/>
            </p:cNvSpPr>
            <p:nvPr/>
          </p:nvSpPr>
          <p:spPr bwMode="auto">
            <a:xfrm>
              <a:off x="3569" y="1985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6" name="Rectangle 212"/>
            <p:cNvSpPr>
              <a:spLocks noChangeArrowheads="1"/>
            </p:cNvSpPr>
            <p:nvPr/>
          </p:nvSpPr>
          <p:spPr bwMode="auto">
            <a:xfrm>
              <a:off x="3925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7" name="Rectangle 213"/>
            <p:cNvSpPr>
              <a:spLocks noChangeArrowheads="1"/>
            </p:cNvSpPr>
            <p:nvPr/>
          </p:nvSpPr>
          <p:spPr bwMode="auto">
            <a:xfrm>
              <a:off x="4280" y="1985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8" name="Rectangle 214"/>
            <p:cNvSpPr>
              <a:spLocks noChangeArrowheads="1"/>
            </p:cNvSpPr>
            <p:nvPr/>
          </p:nvSpPr>
          <p:spPr bwMode="auto">
            <a:xfrm>
              <a:off x="4634" y="1985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09" name="Rectangle 215"/>
            <p:cNvSpPr>
              <a:spLocks noChangeArrowheads="1"/>
            </p:cNvSpPr>
            <p:nvPr/>
          </p:nvSpPr>
          <p:spPr bwMode="auto">
            <a:xfrm>
              <a:off x="1069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0" name="Rectangle 216"/>
            <p:cNvSpPr>
              <a:spLocks noChangeArrowheads="1"/>
            </p:cNvSpPr>
            <p:nvPr/>
          </p:nvSpPr>
          <p:spPr bwMode="auto">
            <a:xfrm>
              <a:off x="1424" y="2160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1" name="Rectangle 217"/>
            <p:cNvSpPr>
              <a:spLocks noChangeArrowheads="1"/>
            </p:cNvSpPr>
            <p:nvPr/>
          </p:nvSpPr>
          <p:spPr bwMode="auto">
            <a:xfrm>
              <a:off x="1782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2" name="Rectangle 218"/>
            <p:cNvSpPr>
              <a:spLocks noChangeArrowheads="1"/>
            </p:cNvSpPr>
            <p:nvPr/>
          </p:nvSpPr>
          <p:spPr bwMode="auto">
            <a:xfrm>
              <a:off x="2137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3" name="Rectangle 219"/>
            <p:cNvSpPr>
              <a:spLocks noChangeArrowheads="1"/>
            </p:cNvSpPr>
            <p:nvPr/>
          </p:nvSpPr>
          <p:spPr bwMode="auto">
            <a:xfrm>
              <a:off x="2492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4" name="Rectangle 220"/>
            <p:cNvSpPr>
              <a:spLocks noChangeArrowheads="1"/>
            </p:cNvSpPr>
            <p:nvPr/>
          </p:nvSpPr>
          <p:spPr bwMode="auto">
            <a:xfrm>
              <a:off x="2847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5" name="Rectangle 221"/>
            <p:cNvSpPr>
              <a:spLocks noChangeArrowheads="1"/>
            </p:cNvSpPr>
            <p:nvPr/>
          </p:nvSpPr>
          <p:spPr bwMode="auto">
            <a:xfrm>
              <a:off x="3200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6" name="Rectangle 222"/>
            <p:cNvSpPr>
              <a:spLocks noChangeArrowheads="1"/>
            </p:cNvSpPr>
            <p:nvPr/>
          </p:nvSpPr>
          <p:spPr bwMode="auto">
            <a:xfrm>
              <a:off x="355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7" name="Rectangle 223"/>
            <p:cNvSpPr>
              <a:spLocks noChangeArrowheads="1"/>
            </p:cNvSpPr>
            <p:nvPr/>
          </p:nvSpPr>
          <p:spPr bwMode="auto">
            <a:xfrm>
              <a:off x="3913" y="2160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8" name="Rectangle 224"/>
            <p:cNvSpPr>
              <a:spLocks noChangeArrowheads="1"/>
            </p:cNvSpPr>
            <p:nvPr/>
          </p:nvSpPr>
          <p:spPr bwMode="auto">
            <a:xfrm>
              <a:off x="4268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19" name="Rectangle 225"/>
            <p:cNvSpPr>
              <a:spLocks noChangeArrowheads="1"/>
            </p:cNvSpPr>
            <p:nvPr/>
          </p:nvSpPr>
          <p:spPr bwMode="auto">
            <a:xfrm>
              <a:off x="4623" y="2160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0" name="Rectangle 226"/>
            <p:cNvSpPr>
              <a:spLocks noChangeArrowheads="1"/>
            </p:cNvSpPr>
            <p:nvPr/>
          </p:nvSpPr>
          <p:spPr bwMode="auto">
            <a:xfrm>
              <a:off x="4976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1" name="Rectangle 227"/>
            <p:cNvSpPr>
              <a:spLocks noChangeArrowheads="1"/>
            </p:cNvSpPr>
            <p:nvPr/>
          </p:nvSpPr>
          <p:spPr bwMode="auto">
            <a:xfrm>
              <a:off x="1069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2" name="Rectangle 228"/>
            <p:cNvSpPr>
              <a:spLocks noChangeArrowheads="1"/>
            </p:cNvSpPr>
            <p:nvPr/>
          </p:nvSpPr>
          <p:spPr bwMode="auto">
            <a:xfrm>
              <a:off x="1424" y="2517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3" name="Rectangle 229"/>
            <p:cNvSpPr>
              <a:spLocks noChangeArrowheads="1"/>
            </p:cNvSpPr>
            <p:nvPr/>
          </p:nvSpPr>
          <p:spPr bwMode="auto">
            <a:xfrm>
              <a:off x="178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4" name="Rectangle 230"/>
            <p:cNvSpPr>
              <a:spLocks noChangeArrowheads="1"/>
            </p:cNvSpPr>
            <p:nvPr/>
          </p:nvSpPr>
          <p:spPr bwMode="auto">
            <a:xfrm>
              <a:off x="1782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5" name="Rectangle 231"/>
            <p:cNvSpPr>
              <a:spLocks noChangeArrowheads="1"/>
            </p:cNvSpPr>
            <p:nvPr/>
          </p:nvSpPr>
          <p:spPr bwMode="auto">
            <a:xfrm>
              <a:off x="2137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6" name="Rectangle 232"/>
            <p:cNvSpPr>
              <a:spLocks noChangeArrowheads="1"/>
            </p:cNvSpPr>
            <p:nvPr/>
          </p:nvSpPr>
          <p:spPr bwMode="auto">
            <a:xfrm>
              <a:off x="2137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7" name="Rectangle 233"/>
            <p:cNvSpPr>
              <a:spLocks noChangeArrowheads="1"/>
            </p:cNvSpPr>
            <p:nvPr/>
          </p:nvSpPr>
          <p:spPr bwMode="auto">
            <a:xfrm>
              <a:off x="2492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8" name="Rectangle 234"/>
            <p:cNvSpPr>
              <a:spLocks noChangeArrowheads="1"/>
            </p:cNvSpPr>
            <p:nvPr/>
          </p:nvSpPr>
          <p:spPr bwMode="auto">
            <a:xfrm>
              <a:off x="2492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29" name="Rectangle 235"/>
            <p:cNvSpPr>
              <a:spLocks noChangeArrowheads="1"/>
            </p:cNvSpPr>
            <p:nvPr/>
          </p:nvSpPr>
          <p:spPr bwMode="auto">
            <a:xfrm>
              <a:off x="2847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0" name="Rectangle 236"/>
            <p:cNvSpPr>
              <a:spLocks noChangeArrowheads="1"/>
            </p:cNvSpPr>
            <p:nvPr/>
          </p:nvSpPr>
          <p:spPr bwMode="auto">
            <a:xfrm>
              <a:off x="2847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1" name="Rectangle 237"/>
            <p:cNvSpPr>
              <a:spLocks noChangeArrowheads="1"/>
            </p:cNvSpPr>
            <p:nvPr/>
          </p:nvSpPr>
          <p:spPr bwMode="auto">
            <a:xfrm>
              <a:off x="3200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2" name="Rectangle 238"/>
            <p:cNvSpPr>
              <a:spLocks noChangeArrowheads="1"/>
            </p:cNvSpPr>
            <p:nvPr/>
          </p:nvSpPr>
          <p:spPr bwMode="auto">
            <a:xfrm>
              <a:off x="3558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3" name="Rectangle 239"/>
            <p:cNvSpPr>
              <a:spLocks noChangeArrowheads="1"/>
            </p:cNvSpPr>
            <p:nvPr/>
          </p:nvSpPr>
          <p:spPr bwMode="auto">
            <a:xfrm>
              <a:off x="355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4" name="Rectangle 240"/>
            <p:cNvSpPr>
              <a:spLocks noChangeArrowheads="1"/>
            </p:cNvSpPr>
            <p:nvPr/>
          </p:nvSpPr>
          <p:spPr bwMode="auto">
            <a:xfrm>
              <a:off x="3913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5" name="Rectangle 241"/>
            <p:cNvSpPr>
              <a:spLocks noChangeArrowheads="1"/>
            </p:cNvSpPr>
            <p:nvPr/>
          </p:nvSpPr>
          <p:spPr bwMode="auto">
            <a:xfrm>
              <a:off x="3913" y="2517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6" name="Rectangle 242"/>
            <p:cNvSpPr>
              <a:spLocks noChangeArrowheads="1"/>
            </p:cNvSpPr>
            <p:nvPr/>
          </p:nvSpPr>
          <p:spPr bwMode="auto">
            <a:xfrm>
              <a:off x="4268" y="2534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7" name="Rectangle 243"/>
            <p:cNvSpPr>
              <a:spLocks noChangeArrowheads="1"/>
            </p:cNvSpPr>
            <p:nvPr/>
          </p:nvSpPr>
          <p:spPr bwMode="auto">
            <a:xfrm>
              <a:off x="4268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8" name="Rectangle 244"/>
            <p:cNvSpPr>
              <a:spLocks noChangeArrowheads="1"/>
            </p:cNvSpPr>
            <p:nvPr/>
          </p:nvSpPr>
          <p:spPr bwMode="auto">
            <a:xfrm>
              <a:off x="4623" y="2534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39" name="Rectangle 245"/>
            <p:cNvSpPr>
              <a:spLocks noChangeArrowheads="1"/>
            </p:cNvSpPr>
            <p:nvPr/>
          </p:nvSpPr>
          <p:spPr bwMode="auto">
            <a:xfrm>
              <a:off x="4623" y="2517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0" name="Rectangle 246"/>
            <p:cNvSpPr>
              <a:spLocks noChangeArrowheads="1"/>
            </p:cNvSpPr>
            <p:nvPr/>
          </p:nvSpPr>
          <p:spPr bwMode="auto">
            <a:xfrm>
              <a:off x="4976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1" name="Rectangle 247"/>
            <p:cNvSpPr>
              <a:spLocks noChangeArrowheads="1"/>
            </p:cNvSpPr>
            <p:nvPr/>
          </p:nvSpPr>
          <p:spPr bwMode="auto">
            <a:xfrm>
              <a:off x="1069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2" name="Rectangle 248"/>
            <p:cNvSpPr>
              <a:spLocks noChangeArrowheads="1"/>
            </p:cNvSpPr>
            <p:nvPr/>
          </p:nvSpPr>
          <p:spPr bwMode="auto">
            <a:xfrm>
              <a:off x="1424" y="2699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3" name="Rectangle 249"/>
            <p:cNvSpPr>
              <a:spLocks noChangeArrowheads="1"/>
            </p:cNvSpPr>
            <p:nvPr/>
          </p:nvSpPr>
          <p:spPr bwMode="auto">
            <a:xfrm>
              <a:off x="178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4" name="Rectangle 250"/>
            <p:cNvSpPr>
              <a:spLocks noChangeArrowheads="1"/>
            </p:cNvSpPr>
            <p:nvPr/>
          </p:nvSpPr>
          <p:spPr bwMode="auto">
            <a:xfrm>
              <a:off x="2137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5" name="Rectangle 251"/>
            <p:cNvSpPr>
              <a:spLocks noChangeArrowheads="1"/>
            </p:cNvSpPr>
            <p:nvPr/>
          </p:nvSpPr>
          <p:spPr bwMode="auto">
            <a:xfrm>
              <a:off x="2492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6" name="Rectangle 252"/>
            <p:cNvSpPr>
              <a:spLocks noChangeArrowheads="1"/>
            </p:cNvSpPr>
            <p:nvPr/>
          </p:nvSpPr>
          <p:spPr bwMode="auto">
            <a:xfrm>
              <a:off x="2847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7" name="Rectangle 253"/>
            <p:cNvSpPr>
              <a:spLocks noChangeArrowheads="1"/>
            </p:cNvSpPr>
            <p:nvPr/>
          </p:nvSpPr>
          <p:spPr bwMode="auto">
            <a:xfrm>
              <a:off x="3200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8" name="Rectangle 254"/>
            <p:cNvSpPr>
              <a:spLocks noChangeArrowheads="1"/>
            </p:cNvSpPr>
            <p:nvPr/>
          </p:nvSpPr>
          <p:spPr bwMode="auto">
            <a:xfrm>
              <a:off x="3558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49" name="Rectangle 255"/>
            <p:cNvSpPr>
              <a:spLocks noChangeArrowheads="1"/>
            </p:cNvSpPr>
            <p:nvPr/>
          </p:nvSpPr>
          <p:spPr bwMode="auto">
            <a:xfrm>
              <a:off x="3913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0" name="Rectangle 256"/>
            <p:cNvSpPr>
              <a:spLocks noChangeArrowheads="1"/>
            </p:cNvSpPr>
            <p:nvPr/>
          </p:nvSpPr>
          <p:spPr bwMode="auto">
            <a:xfrm>
              <a:off x="4268" y="269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1" name="Rectangle 257"/>
            <p:cNvSpPr>
              <a:spLocks noChangeArrowheads="1"/>
            </p:cNvSpPr>
            <p:nvPr/>
          </p:nvSpPr>
          <p:spPr bwMode="auto">
            <a:xfrm>
              <a:off x="4623" y="269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2" name="Rectangle 258"/>
            <p:cNvSpPr>
              <a:spLocks noChangeArrowheads="1"/>
            </p:cNvSpPr>
            <p:nvPr/>
          </p:nvSpPr>
          <p:spPr bwMode="auto">
            <a:xfrm>
              <a:off x="4976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3" name="Rectangle 259"/>
            <p:cNvSpPr>
              <a:spLocks noChangeArrowheads="1"/>
            </p:cNvSpPr>
            <p:nvPr/>
          </p:nvSpPr>
          <p:spPr bwMode="auto">
            <a:xfrm>
              <a:off x="1069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4" name="Rectangle 260"/>
            <p:cNvSpPr>
              <a:spLocks noChangeArrowheads="1"/>
            </p:cNvSpPr>
            <p:nvPr/>
          </p:nvSpPr>
          <p:spPr bwMode="auto">
            <a:xfrm>
              <a:off x="1424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5" name="Rectangle 261"/>
            <p:cNvSpPr>
              <a:spLocks noChangeArrowheads="1"/>
            </p:cNvSpPr>
            <p:nvPr/>
          </p:nvSpPr>
          <p:spPr bwMode="auto">
            <a:xfrm>
              <a:off x="1782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6" name="Rectangle 262"/>
            <p:cNvSpPr>
              <a:spLocks noChangeArrowheads="1"/>
            </p:cNvSpPr>
            <p:nvPr/>
          </p:nvSpPr>
          <p:spPr bwMode="auto">
            <a:xfrm>
              <a:off x="2137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7" name="Rectangle 263"/>
            <p:cNvSpPr>
              <a:spLocks noChangeArrowheads="1"/>
            </p:cNvSpPr>
            <p:nvPr/>
          </p:nvSpPr>
          <p:spPr bwMode="auto">
            <a:xfrm>
              <a:off x="2492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8" name="Rectangle 264"/>
            <p:cNvSpPr>
              <a:spLocks noChangeArrowheads="1"/>
            </p:cNvSpPr>
            <p:nvPr/>
          </p:nvSpPr>
          <p:spPr bwMode="auto">
            <a:xfrm>
              <a:off x="2847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59" name="Rectangle 265"/>
            <p:cNvSpPr>
              <a:spLocks noChangeArrowheads="1"/>
            </p:cNvSpPr>
            <p:nvPr/>
          </p:nvSpPr>
          <p:spPr bwMode="auto">
            <a:xfrm>
              <a:off x="3200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0" name="Rectangle 266"/>
            <p:cNvSpPr>
              <a:spLocks noChangeArrowheads="1"/>
            </p:cNvSpPr>
            <p:nvPr/>
          </p:nvSpPr>
          <p:spPr bwMode="auto">
            <a:xfrm>
              <a:off x="355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1" name="Rectangle 267"/>
            <p:cNvSpPr>
              <a:spLocks noChangeArrowheads="1"/>
            </p:cNvSpPr>
            <p:nvPr/>
          </p:nvSpPr>
          <p:spPr bwMode="auto">
            <a:xfrm>
              <a:off x="3913" y="2874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2" name="Rectangle 268"/>
            <p:cNvSpPr>
              <a:spLocks noChangeArrowheads="1"/>
            </p:cNvSpPr>
            <p:nvPr/>
          </p:nvSpPr>
          <p:spPr bwMode="auto">
            <a:xfrm>
              <a:off x="4268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3" name="Rectangle 269"/>
            <p:cNvSpPr>
              <a:spLocks noChangeArrowheads="1"/>
            </p:cNvSpPr>
            <p:nvPr/>
          </p:nvSpPr>
          <p:spPr bwMode="auto">
            <a:xfrm>
              <a:off x="4623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4" name="Rectangle 270"/>
            <p:cNvSpPr>
              <a:spLocks noChangeArrowheads="1"/>
            </p:cNvSpPr>
            <p:nvPr/>
          </p:nvSpPr>
          <p:spPr bwMode="auto">
            <a:xfrm>
              <a:off x="4976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5" name="Rectangle 271"/>
            <p:cNvSpPr>
              <a:spLocks noChangeArrowheads="1"/>
            </p:cNvSpPr>
            <p:nvPr/>
          </p:nvSpPr>
          <p:spPr bwMode="auto">
            <a:xfrm>
              <a:off x="1069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6" name="Rectangle 272"/>
            <p:cNvSpPr>
              <a:spLocks noChangeArrowheads="1"/>
            </p:cNvSpPr>
            <p:nvPr/>
          </p:nvSpPr>
          <p:spPr bwMode="auto">
            <a:xfrm>
              <a:off x="1424" y="3056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7" name="Rectangle 273"/>
            <p:cNvSpPr>
              <a:spLocks noChangeArrowheads="1"/>
            </p:cNvSpPr>
            <p:nvPr/>
          </p:nvSpPr>
          <p:spPr bwMode="auto">
            <a:xfrm>
              <a:off x="178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8" name="Rectangle 274"/>
            <p:cNvSpPr>
              <a:spLocks noChangeArrowheads="1"/>
            </p:cNvSpPr>
            <p:nvPr/>
          </p:nvSpPr>
          <p:spPr bwMode="auto">
            <a:xfrm>
              <a:off x="2137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69" name="Rectangle 275"/>
            <p:cNvSpPr>
              <a:spLocks noChangeArrowheads="1"/>
            </p:cNvSpPr>
            <p:nvPr/>
          </p:nvSpPr>
          <p:spPr bwMode="auto">
            <a:xfrm>
              <a:off x="2492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0" name="Rectangle 276"/>
            <p:cNvSpPr>
              <a:spLocks noChangeArrowheads="1"/>
            </p:cNvSpPr>
            <p:nvPr/>
          </p:nvSpPr>
          <p:spPr bwMode="auto">
            <a:xfrm>
              <a:off x="2847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1" name="Rectangle 277"/>
            <p:cNvSpPr>
              <a:spLocks noChangeArrowheads="1"/>
            </p:cNvSpPr>
            <p:nvPr/>
          </p:nvSpPr>
          <p:spPr bwMode="auto">
            <a:xfrm>
              <a:off x="3200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2" name="Rectangle 278"/>
            <p:cNvSpPr>
              <a:spLocks noChangeArrowheads="1"/>
            </p:cNvSpPr>
            <p:nvPr/>
          </p:nvSpPr>
          <p:spPr bwMode="auto">
            <a:xfrm>
              <a:off x="3558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3" name="Rectangle 279"/>
            <p:cNvSpPr>
              <a:spLocks noChangeArrowheads="1"/>
            </p:cNvSpPr>
            <p:nvPr/>
          </p:nvSpPr>
          <p:spPr bwMode="auto">
            <a:xfrm>
              <a:off x="3913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4" name="Rectangle 280"/>
            <p:cNvSpPr>
              <a:spLocks noChangeArrowheads="1"/>
            </p:cNvSpPr>
            <p:nvPr/>
          </p:nvSpPr>
          <p:spPr bwMode="auto">
            <a:xfrm>
              <a:off x="4268" y="3056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5" name="Rectangle 281"/>
            <p:cNvSpPr>
              <a:spLocks noChangeArrowheads="1"/>
            </p:cNvSpPr>
            <p:nvPr/>
          </p:nvSpPr>
          <p:spPr bwMode="auto">
            <a:xfrm>
              <a:off x="4623" y="3056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6" name="Rectangle 282"/>
            <p:cNvSpPr>
              <a:spLocks noChangeArrowheads="1"/>
            </p:cNvSpPr>
            <p:nvPr/>
          </p:nvSpPr>
          <p:spPr bwMode="auto">
            <a:xfrm>
              <a:off x="4976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7" name="Rectangle 283"/>
            <p:cNvSpPr>
              <a:spLocks noChangeArrowheads="1"/>
            </p:cNvSpPr>
            <p:nvPr/>
          </p:nvSpPr>
          <p:spPr bwMode="auto">
            <a:xfrm>
              <a:off x="1069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8" name="Rectangle 284"/>
            <p:cNvSpPr>
              <a:spLocks noChangeArrowheads="1"/>
            </p:cNvSpPr>
            <p:nvPr/>
          </p:nvSpPr>
          <p:spPr bwMode="auto">
            <a:xfrm>
              <a:off x="1424" y="3231"/>
              <a:ext cx="1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79" name="Rectangle 285"/>
            <p:cNvSpPr>
              <a:spLocks noChangeArrowheads="1"/>
            </p:cNvSpPr>
            <p:nvPr/>
          </p:nvSpPr>
          <p:spPr bwMode="auto">
            <a:xfrm>
              <a:off x="178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0" name="Rectangle 286"/>
            <p:cNvSpPr>
              <a:spLocks noChangeArrowheads="1"/>
            </p:cNvSpPr>
            <p:nvPr/>
          </p:nvSpPr>
          <p:spPr bwMode="auto">
            <a:xfrm>
              <a:off x="1782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1" name="Rectangle 287"/>
            <p:cNvSpPr>
              <a:spLocks noChangeArrowheads="1"/>
            </p:cNvSpPr>
            <p:nvPr/>
          </p:nvSpPr>
          <p:spPr bwMode="auto">
            <a:xfrm>
              <a:off x="2137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2" name="Rectangle 288"/>
            <p:cNvSpPr>
              <a:spLocks noChangeArrowheads="1"/>
            </p:cNvSpPr>
            <p:nvPr/>
          </p:nvSpPr>
          <p:spPr bwMode="auto">
            <a:xfrm>
              <a:off x="2137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3" name="Rectangle 289"/>
            <p:cNvSpPr>
              <a:spLocks noChangeArrowheads="1"/>
            </p:cNvSpPr>
            <p:nvPr/>
          </p:nvSpPr>
          <p:spPr bwMode="auto">
            <a:xfrm>
              <a:off x="2492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4" name="Rectangle 290"/>
            <p:cNvSpPr>
              <a:spLocks noChangeArrowheads="1"/>
            </p:cNvSpPr>
            <p:nvPr/>
          </p:nvSpPr>
          <p:spPr bwMode="auto">
            <a:xfrm>
              <a:off x="2492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5" name="Rectangle 291"/>
            <p:cNvSpPr>
              <a:spLocks noChangeArrowheads="1"/>
            </p:cNvSpPr>
            <p:nvPr/>
          </p:nvSpPr>
          <p:spPr bwMode="auto">
            <a:xfrm>
              <a:off x="2847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6" name="Rectangle 292"/>
            <p:cNvSpPr>
              <a:spLocks noChangeArrowheads="1"/>
            </p:cNvSpPr>
            <p:nvPr/>
          </p:nvSpPr>
          <p:spPr bwMode="auto">
            <a:xfrm>
              <a:off x="2847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7" name="Rectangle 293"/>
            <p:cNvSpPr>
              <a:spLocks noChangeArrowheads="1"/>
            </p:cNvSpPr>
            <p:nvPr/>
          </p:nvSpPr>
          <p:spPr bwMode="auto">
            <a:xfrm>
              <a:off x="3200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8" name="Rectangle 294"/>
            <p:cNvSpPr>
              <a:spLocks noChangeArrowheads="1"/>
            </p:cNvSpPr>
            <p:nvPr/>
          </p:nvSpPr>
          <p:spPr bwMode="auto">
            <a:xfrm>
              <a:off x="3558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89" name="Rectangle 295"/>
            <p:cNvSpPr>
              <a:spLocks noChangeArrowheads="1"/>
            </p:cNvSpPr>
            <p:nvPr/>
          </p:nvSpPr>
          <p:spPr bwMode="auto">
            <a:xfrm>
              <a:off x="355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0" name="Rectangle 296"/>
            <p:cNvSpPr>
              <a:spLocks noChangeArrowheads="1"/>
            </p:cNvSpPr>
            <p:nvPr/>
          </p:nvSpPr>
          <p:spPr bwMode="auto">
            <a:xfrm>
              <a:off x="3913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1" name="Rectangle 297"/>
            <p:cNvSpPr>
              <a:spLocks noChangeArrowheads="1"/>
            </p:cNvSpPr>
            <p:nvPr/>
          </p:nvSpPr>
          <p:spPr bwMode="auto">
            <a:xfrm>
              <a:off x="3913" y="3231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2" name="Rectangle 298"/>
            <p:cNvSpPr>
              <a:spLocks noChangeArrowheads="1"/>
            </p:cNvSpPr>
            <p:nvPr/>
          </p:nvSpPr>
          <p:spPr bwMode="auto">
            <a:xfrm>
              <a:off x="4268" y="3248"/>
              <a:ext cx="12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3" name="Rectangle 299"/>
            <p:cNvSpPr>
              <a:spLocks noChangeArrowheads="1"/>
            </p:cNvSpPr>
            <p:nvPr/>
          </p:nvSpPr>
          <p:spPr bwMode="auto">
            <a:xfrm>
              <a:off x="4268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4" name="Rectangle 300"/>
            <p:cNvSpPr>
              <a:spLocks noChangeArrowheads="1"/>
            </p:cNvSpPr>
            <p:nvPr/>
          </p:nvSpPr>
          <p:spPr bwMode="auto">
            <a:xfrm>
              <a:off x="4623" y="3248"/>
              <a:ext cx="11" cy="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5" name="Rectangle 301"/>
            <p:cNvSpPr>
              <a:spLocks noChangeArrowheads="1"/>
            </p:cNvSpPr>
            <p:nvPr/>
          </p:nvSpPr>
          <p:spPr bwMode="auto">
            <a:xfrm>
              <a:off x="4623" y="3231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6" name="Rectangle 302"/>
            <p:cNvSpPr>
              <a:spLocks noChangeArrowheads="1"/>
            </p:cNvSpPr>
            <p:nvPr/>
          </p:nvSpPr>
          <p:spPr bwMode="auto">
            <a:xfrm>
              <a:off x="4976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7" name="Rectangle 303"/>
            <p:cNvSpPr>
              <a:spLocks noChangeArrowheads="1"/>
            </p:cNvSpPr>
            <p:nvPr/>
          </p:nvSpPr>
          <p:spPr bwMode="auto">
            <a:xfrm>
              <a:off x="1069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8" name="Rectangle 304"/>
            <p:cNvSpPr>
              <a:spLocks noChangeArrowheads="1"/>
            </p:cNvSpPr>
            <p:nvPr/>
          </p:nvSpPr>
          <p:spPr bwMode="auto">
            <a:xfrm>
              <a:off x="1424" y="3412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899" name="Rectangle 305"/>
            <p:cNvSpPr>
              <a:spLocks noChangeArrowheads="1"/>
            </p:cNvSpPr>
            <p:nvPr/>
          </p:nvSpPr>
          <p:spPr bwMode="auto">
            <a:xfrm>
              <a:off x="178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0" name="Rectangle 306"/>
            <p:cNvSpPr>
              <a:spLocks noChangeArrowheads="1"/>
            </p:cNvSpPr>
            <p:nvPr/>
          </p:nvSpPr>
          <p:spPr bwMode="auto">
            <a:xfrm>
              <a:off x="2137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1" name="Rectangle 307"/>
            <p:cNvSpPr>
              <a:spLocks noChangeArrowheads="1"/>
            </p:cNvSpPr>
            <p:nvPr/>
          </p:nvSpPr>
          <p:spPr bwMode="auto">
            <a:xfrm>
              <a:off x="2492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2" name="Rectangle 308"/>
            <p:cNvSpPr>
              <a:spLocks noChangeArrowheads="1"/>
            </p:cNvSpPr>
            <p:nvPr/>
          </p:nvSpPr>
          <p:spPr bwMode="auto">
            <a:xfrm>
              <a:off x="2847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3" name="Rectangle 309"/>
            <p:cNvSpPr>
              <a:spLocks noChangeArrowheads="1"/>
            </p:cNvSpPr>
            <p:nvPr/>
          </p:nvSpPr>
          <p:spPr bwMode="auto">
            <a:xfrm>
              <a:off x="3200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4" name="Rectangle 310"/>
            <p:cNvSpPr>
              <a:spLocks noChangeArrowheads="1"/>
            </p:cNvSpPr>
            <p:nvPr/>
          </p:nvSpPr>
          <p:spPr bwMode="auto">
            <a:xfrm>
              <a:off x="3558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5" name="Rectangle 311"/>
            <p:cNvSpPr>
              <a:spLocks noChangeArrowheads="1"/>
            </p:cNvSpPr>
            <p:nvPr/>
          </p:nvSpPr>
          <p:spPr bwMode="auto">
            <a:xfrm>
              <a:off x="3913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6" name="Rectangle 312"/>
            <p:cNvSpPr>
              <a:spLocks noChangeArrowheads="1"/>
            </p:cNvSpPr>
            <p:nvPr/>
          </p:nvSpPr>
          <p:spPr bwMode="auto">
            <a:xfrm>
              <a:off x="4268" y="3412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7" name="Rectangle 313"/>
            <p:cNvSpPr>
              <a:spLocks noChangeArrowheads="1"/>
            </p:cNvSpPr>
            <p:nvPr/>
          </p:nvSpPr>
          <p:spPr bwMode="auto">
            <a:xfrm>
              <a:off x="4623" y="3412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8" name="Rectangle 314"/>
            <p:cNvSpPr>
              <a:spLocks noChangeArrowheads="1"/>
            </p:cNvSpPr>
            <p:nvPr/>
          </p:nvSpPr>
          <p:spPr bwMode="auto">
            <a:xfrm>
              <a:off x="4976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09" name="Rectangle 315"/>
            <p:cNvSpPr>
              <a:spLocks noChangeArrowheads="1"/>
            </p:cNvSpPr>
            <p:nvPr/>
          </p:nvSpPr>
          <p:spPr bwMode="auto">
            <a:xfrm>
              <a:off x="1069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0" name="Rectangle 316"/>
            <p:cNvSpPr>
              <a:spLocks noChangeArrowheads="1"/>
            </p:cNvSpPr>
            <p:nvPr/>
          </p:nvSpPr>
          <p:spPr bwMode="auto">
            <a:xfrm>
              <a:off x="1424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1" name="Rectangle 317"/>
            <p:cNvSpPr>
              <a:spLocks noChangeArrowheads="1"/>
            </p:cNvSpPr>
            <p:nvPr/>
          </p:nvSpPr>
          <p:spPr bwMode="auto">
            <a:xfrm>
              <a:off x="1782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2" name="Rectangle 318"/>
            <p:cNvSpPr>
              <a:spLocks noChangeArrowheads="1"/>
            </p:cNvSpPr>
            <p:nvPr/>
          </p:nvSpPr>
          <p:spPr bwMode="auto">
            <a:xfrm>
              <a:off x="2137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3" name="Rectangle 319"/>
            <p:cNvSpPr>
              <a:spLocks noChangeArrowheads="1"/>
            </p:cNvSpPr>
            <p:nvPr/>
          </p:nvSpPr>
          <p:spPr bwMode="auto">
            <a:xfrm>
              <a:off x="2492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4" name="Rectangle 320"/>
            <p:cNvSpPr>
              <a:spLocks noChangeArrowheads="1"/>
            </p:cNvSpPr>
            <p:nvPr/>
          </p:nvSpPr>
          <p:spPr bwMode="auto">
            <a:xfrm>
              <a:off x="2847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5" name="Rectangle 321"/>
            <p:cNvSpPr>
              <a:spLocks noChangeArrowheads="1"/>
            </p:cNvSpPr>
            <p:nvPr/>
          </p:nvSpPr>
          <p:spPr bwMode="auto">
            <a:xfrm>
              <a:off x="3200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6" name="Rectangle 322"/>
            <p:cNvSpPr>
              <a:spLocks noChangeArrowheads="1"/>
            </p:cNvSpPr>
            <p:nvPr/>
          </p:nvSpPr>
          <p:spPr bwMode="auto">
            <a:xfrm>
              <a:off x="355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7" name="Rectangle 323"/>
            <p:cNvSpPr>
              <a:spLocks noChangeArrowheads="1"/>
            </p:cNvSpPr>
            <p:nvPr/>
          </p:nvSpPr>
          <p:spPr bwMode="auto">
            <a:xfrm>
              <a:off x="3913" y="3588"/>
              <a:ext cx="1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8" name="Rectangle 324"/>
            <p:cNvSpPr>
              <a:spLocks noChangeArrowheads="1"/>
            </p:cNvSpPr>
            <p:nvPr/>
          </p:nvSpPr>
          <p:spPr bwMode="auto">
            <a:xfrm>
              <a:off x="4268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19" name="Rectangle 325"/>
            <p:cNvSpPr>
              <a:spLocks noChangeArrowheads="1"/>
            </p:cNvSpPr>
            <p:nvPr/>
          </p:nvSpPr>
          <p:spPr bwMode="auto">
            <a:xfrm>
              <a:off x="4623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0" name="Rectangle 326"/>
            <p:cNvSpPr>
              <a:spLocks noChangeArrowheads="1"/>
            </p:cNvSpPr>
            <p:nvPr/>
          </p:nvSpPr>
          <p:spPr bwMode="auto">
            <a:xfrm>
              <a:off x="714" y="1622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1" name="Rectangle 327"/>
            <p:cNvSpPr>
              <a:spLocks noChangeArrowheads="1"/>
            </p:cNvSpPr>
            <p:nvPr/>
          </p:nvSpPr>
          <p:spPr bwMode="auto">
            <a:xfrm>
              <a:off x="714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2" name="Rectangle 328"/>
            <p:cNvSpPr>
              <a:spLocks noChangeArrowheads="1"/>
            </p:cNvSpPr>
            <p:nvPr/>
          </p:nvSpPr>
          <p:spPr bwMode="auto">
            <a:xfrm>
              <a:off x="731" y="1622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3" name="Rectangle 329"/>
            <p:cNvSpPr>
              <a:spLocks noChangeArrowheads="1"/>
            </p:cNvSpPr>
            <p:nvPr/>
          </p:nvSpPr>
          <p:spPr bwMode="auto">
            <a:xfrm>
              <a:off x="714" y="1803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4" name="Rectangle 330"/>
            <p:cNvSpPr>
              <a:spLocks noChangeArrowheads="1"/>
            </p:cNvSpPr>
            <p:nvPr/>
          </p:nvSpPr>
          <p:spPr bwMode="auto">
            <a:xfrm>
              <a:off x="714" y="2160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5" name="Rectangle 331"/>
            <p:cNvSpPr>
              <a:spLocks noChangeArrowheads="1"/>
            </p:cNvSpPr>
            <p:nvPr/>
          </p:nvSpPr>
          <p:spPr bwMode="auto">
            <a:xfrm>
              <a:off x="714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6" name="Rectangle 332"/>
            <p:cNvSpPr>
              <a:spLocks noChangeArrowheads="1"/>
            </p:cNvSpPr>
            <p:nvPr/>
          </p:nvSpPr>
          <p:spPr bwMode="auto">
            <a:xfrm>
              <a:off x="714" y="2517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7" name="Rectangle 333"/>
            <p:cNvSpPr>
              <a:spLocks noChangeArrowheads="1"/>
            </p:cNvSpPr>
            <p:nvPr/>
          </p:nvSpPr>
          <p:spPr bwMode="auto">
            <a:xfrm>
              <a:off x="714" y="2699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8" name="Rectangle 334"/>
            <p:cNvSpPr>
              <a:spLocks noChangeArrowheads="1"/>
            </p:cNvSpPr>
            <p:nvPr/>
          </p:nvSpPr>
          <p:spPr bwMode="auto">
            <a:xfrm>
              <a:off x="714" y="2874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29" name="Rectangle 335"/>
            <p:cNvSpPr>
              <a:spLocks noChangeArrowheads="1"/>
            </p:cNvSpPr>
            <p:nvPr/>
          </p:nvSpPr>
          <p:spPr bwMode="auto">
            <a:xfrm>
              <a:off x="714" y="3056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0" name="Rectangle 336"/>
            <p:cNvSpPr>
              <a:spLocks noChangeArrowheads="1"/>
            </p:cNvSpPr>
            <p:nvPr/>
          </p:nvSpPr>
          <p:spPr bwMode="auto">
            <a:xfrm>
              <a:off x="714" y="3231"/>
              <a:ext cx="1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1" name="Rectangle 337"/>
            <p:cNvSpPr>
              <a:spLocks noChangeArrowheads="1"/>
            </p:cNvSpPr>
            <p:nvPr/>
          </p:nvSpPr>
          <p:spPr bwMode="auto">
            <a:xfrm>
              <a:off x="714" y="3412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2" name="Rectangle 338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3" name="Rectangle 339"/>
            <p:cNvSpPr>
              <a:spLocks noChangeArrowheads="1"/>
            </p:cNvSpPr>
            <p:nvPr/>
          </p:nvSpPr>
          <p:spPr bwMode="auto">
            <a:xfrm>
              <a:off x="714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4" name="Rectangle 340"/>
            <p:cNvSpPr>
              <a:spLocks noChangeArrowheads="1"/>
            </p:cNvSpPr>
            <p:nvPr/>
          </p:nvSpPr>
          <p:spPr bwMode="auto">
            <a:xfrm>
              <a:off x="1442" y="1440"/>
              <a:ext cx="175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5" name="Rectangle 341"/>
            <p:cNvSpPr>
              <a:spLocks noChangeArrowheads="1"/>
            </p:cNvSpPr>
            <p:nvPr/>
          </p:nvSpPr>
          <p:spPr bwMode="auto">
            <a:xfrm>
              <a:off x="3217" y="1440"/>
              <a:ext cx="1759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6" name="Rectangle 342"/>
            <p:cNvSpPr>
              <a:spLocks noChangeArrowheads="1"/>
            </p:cNvSpPr>
            <p:nvPr/>
          </p:nvSpPr>
          <p:spPr bwMode="auto">
            <a:xfrm>
              <a:off x="1424" y="145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7" name="Rectangle 343"/>
            <p:cNvSpPr>
              <a:spLocks noChangeArrowheads="1"/>
            </p:cNvSpPr>
            <p:nvPr/>
          </p:nvSpPr>
          <p:spPr bwMode="auto">
            <a:xfrm>
              <a:off x="3200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8" name="Rectangle 344"/>
            <p:cNvSpPr>
              <a:spLocks noChangeArrowheads="1"/>
            </p:cNvSpPr>
            <p:nvPr/>
          </p:nvSpPr>
          <p:spPr bwMode="auto">
            <a:xfrm>
              <a:off x="4976" y="145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39" name="Rectangle 345"/>
            <p:cNvSpPr>
              <a:spLocks noChangeArrowheads="1"/>
            </p:cNvSpPr>
            <p:nvPr/>
          </p:nvSpPr>
          <p:spPr bwMode="auto">
            <a:xfrm>
              <a:off x="748" y="1622"/>
              <a:ext cx="32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0" name="Rectangle 346"/>
            <p:cNvSpPr>
              <a:spLocks noChangeArrowheads="1"/>
            </p:cNvSpPr>
            <p:nvPr/>
          </p:nvSpPr>
          <p:spPr bwMode="auto">
            <a:xfrm>
              <a:off x="1086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1" name="Rectangle 347"/>
            <p:cNvSpPr>
              <a:spLocks noChangeArrowheads="1"/>
            </p:cNvSpPr>
            <p:nvPr/>
          </p:nvSpPr>
          <p:spPr bwMode="auto">
            <a:xfrm>
              <a:off x="1442" y="1622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2" name="Rectangle 348"/>
            <p:cNvSpPr>
              <a:spLocks noChangeArrowheads="1"/>
            </p:cNvSpPr>
            <p:nvPr/>
          </p:nvSpPr>
          <p:spPr bwMode="auto">
            <a:xfrm>
              <a:off x="1799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3" name="Rectangle 349"/>
            <p:cNvSpPr>
              <a:spLocks noChangeArrowheads="1"/>
            </p:cNvSpPr>
            <p:nvPr/>
          </p:nvSpPr>
          <p:spPr bwMode="auto">
            <a:xfrm>
              <a:off x="2154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4" name="Rectangle 350"/>
            <p:cNvSpPr>
              <a:spLocks noChangeArrowheads="1"/>
            </p:cNvSpPr>
            <p:nvPr/>
          </p:nvSpPr>
          <p:spPr bwMode="auto">
            <a:xfrm>
              <a:off x="2510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5" name="Rectangle 351"/>
            <p:cNvSpPr>
              <a:spLocks noChangeArrowheads="1"/>
            </p:cNvSpPr>
            <p:nvPr/>
          </p:nvSpPr>
          <p:spPr bwMode="auto">
            <a:xfrm>
              <a:off x="2865" y="1622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6" name="Rectangle 352"/>
            <p:cNvSpPr>
              <a:spLocks noChangeArrowheads="1"/>
            </p:cNvSpPr>
            <p:nvPr/>
          </p:nvSpPr>
          <p:spPr bwMode="auto">
            <a:xfrm>
              <a:off x="3217" y="1622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7" name="Rectangle 353"/>
            <p:cNvSpPr>
              <a:spLocks noChangeArrowheads="1"/>
            </p:cNvSpPr>
            <p:nvPr/>
          </p:nvSpPr>
          <p:spPr bwMode="auto">
            <a:xfrm>
              <a:off x="357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8" name="Rectangle 354"/>
            <p:cNvSpPr>
              <a:spLocks noChangeArrowheads="1"/>
            </p:cNvSpPr>
            <p:nvPr/>
          </p:nvSpPr>
          <p:spPr bwMode="auto">
            <a:xfrm>
              <a:off x="3931" y="1622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49" name="Rectangle 355"/>
            <p:cNvSpPr>
              <a:spLocks noChangeArrowheads="1"/>
            </p:cNvSpPr>
            <p:nvPr/>
          </p:nvSpPr>
          <p:spPr bwMode="auto">
            <a:xfrm>
              <a:off x="4285" y="1622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0" name="Rectangle 356"/>
            <p:cNvSpPr>
              <a:spLocks noChangeArrowheads="1"/>
            </p:cNvSpPr>
            <p:nvPr/>
          </p:nvSpPr>
          <p:spPr bwMode="auto">
            <a:xfrm>
              <a:off x="4640" y="1622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1" name="Rectangle 357"/>
            <p:cNvSpPr>
              <a:spLocks noChangeArrowheads="1"/>
            </p:cNvSpPr>
            <p:nvPr/>
          </p:nvSpPr>
          <p:spPr bwMode="auto">
            <a:xfrm>
              <a:off x="714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2" name="Rectangle 358"/>
            <p:cNvSpPr>
              <a:spLocks noChangeArrowheads="1"/>
            </p:cNvSpPr>
            <p:nvPr/>
          </p:nvSpPr>
          <p:spPr bwMode="auto">
            <a:xfrm>
              <a:off x="1069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3" name="Rectangle 359"/>
            <p:cNvSpPr>
              <a:spLocks noChangeArrowheads="1"/>
            </p:cNvSpPr>
            <p:nvPr/>
          </p:nvSpPr>
          <p:spPr bwMode="auto">
            <a:xfrm>
              <a:off x="1424" y="1640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4" name="Rectangle 360"/>
            <p:cNvSpPr>
              <a:spLocks noChangeArrowheads="1"/>
            </p:cNvSpPr>
            <p:nvPr/>
          </p:nvSpPr>
          <p:spPr bwMode="auto">
            <a:xfrm>
              <a:off x="178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5" name="Rectangle 361"/>
            <p:cNvSpPr>
              <a:spLocks noChangeArrowheads="1"/>
            </p:cNvSpPr>
            <p:nvPr/>
          </p:nvSpPr>
          <p:spPr bwMode="auto">
            <a:xfrm>
              <a:off x="2137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6" name="Rectangle 362"/>
            <p:cNvSpPr>
              <a:spLocks noChangeArrowheads="1"/>
            </p:cNvSpPr>
            <p:nvPr/>
          </p:nvSpPr>
          <p:spPr bwMode="auto">
            <a:xfrm>
              <a:off x="2492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7" name="Rectangle 363"/>
            <p:cNvSpPr>
              <a:spLocks noChangeArrowheads="1"/>
            </p:cNvSpPr>
            <p:nvPr/>
          </p:nvSpPr>
          <p:spPr bwMode="auto">
            <a:xfrm>
              <a:off x="2847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8" name="Rectangle 364"/>
            <p:cNvSpPr>
              <a:spLocks noChangeArrowheads="1"/>
            </p:cNvSpPr>
            <p:nvPr/>
          </p:nvSpPr>
          <p:spPr bwMode="auto">
            <a:xfrm>
              <a:off x="3200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59" name="Rectangle 365"/>
            <p:cNvSpPr>
              <a:spLocks noChangeArrowheads="1"/>
            </p:cNvSpPr>
            <p:nvPr/>
          </p:nvSpPr>
          <p:spPr bwMode="auto">
            <a:xfrm>
              <a:off x="3558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0" name="Rectangle 366"/>
            <p:cNvSpPr>
              <a:spLocks noChangeArrowheads="1"/>
            </p:cNvSpPr>
            <p:nvPr/>
          </p:nvSpPr>
          <p:spPr bwMode="auto">
            <a:xfrm>
              <a:off x="3913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1" name="Rectangle 367"/>
            <p:cNvSpPr>
              <a:spLocks noChangeArrowheads="1"/>
            </p:cNvSpPr>
            <p:nvPr/>
          </p:nvSpPr>
          <p:spPr bwMode="auto">
            <a:xfrm>
              <a:off x="4268" y="1640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2" name="Rectangle 368"/>
            <p:cNvSpPr>
              <a:spLocks noChangeArrowheads="1"/>
            </p:cNvSpPr>
            <p:nvPr/>
          </p:nvSpPr>
          <p:spPr bwMode="auto">
            <a:xfrm>
              <a:off x="4623" y="1640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3" name="Rectangle 369"/>
            <p:cNvSpPr>
              <a:spLocks noChangeArrowheads="1"/>
            </p:cNvSpPr>
            <p:nvPr/>
          </p:nvSpPr>
          <p:spPr bwMode="auto">
            <a:xfrm>
              <a:off x="4976" y="1640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4" name="Rectangle 370"/>
            <p:cNvSpPr>
              <a:spLocks noChangeArrowheads="1"/>
            </p:cNvSpPr>
            <p:nvPr/>
          </p:nvSpPr>
          <p:spPr bwMode="auto">
            <a:xfrm>
              <a:off x="731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5" name="Rectangle 371"/>
            <p:cNvSpPr>
              <a:spLocks noChangeArrowheads="1"/>
            </p:cNvSpPr>
            <p:nvPr/>
          </p:nvSpPr>
          <p:spPr bwMode="auto">
            <a:xfrm>
              <a:off x="1086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6" name="Rectangle 372"/>
            <p:cNvSpPr>
              <a:spLocks noChangeArrowheads="1"/>
            </p:cNvSpPr>
            <p:nvPr/>
          </p:nvSpPr>
          <p:spPr bwMode="auto">
            <a:xfrm>
              <a:off x="1442" y="1803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7" name="Rectangle 373"/>
            <p:cNvSpPr>
              <a:spLocks noChangeArrowheads="1"/>
            </p:cNvSpPr>
            <p:nvPr/>
          </p:nvSpPr>
          <p:spPr bwMode="auto">
            <a:xfrm>
              <a:off x="1799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8" name="Rectangle 374"/>
            <p:cNvSpPr>
              <a:spLocks noChangeArrowheads="1"/>
            </p:cNvSpPr>
            <p:nvPr/>
          </p:nvSpPr>
          <p:spPr bwMode="auto">
            <a:xfrm>
              <a:off x="2154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69" name="Rectangle 375"/>
            <p:cNvSpPr>
              <a:spLocks noChangeArrowheads="1"/>
            </p:cNvSpPr>
            <p:nvPr/>
          </p:nvSpPr>
          <p:spPr bwMode="auto">
            <a:xfrm>
              <a:off x="2510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0" name="Rectangle 376"/>
            <p:cNvSpPr>
              <a:spLocks noChangeArrowheads="1"/>
            </p:cNvSpPr>
            <p:nvPr/>
          </p:nvSpPr>
          <p:spPr bwMode="auto">
            <a:xfrm>
              <a:off x="2865" y="1803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1" name="Rectangle 377"/>
            <p:cNvSpPr>
              <a:spLocks noChangeArrowheads="1"/>
            </p:cNvSpPr>
            <p:nvPr/>
          </p:nvSpPr>
          <p:spPr bwMode="auto">
            <a:xfrm>
              <a:off x="3217" y="1803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2" name="Rectangle 378"/>
            <p:cNvSpPr>
              <a:spLocks noChangeArrowheads="1"/>
            </p:cNvSpPr>
            <p:nvPr/>
          </p:nvSpPr>
          <p:spPr bwMode="auto">
            <a:xfrm>
              <a:off x="357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3" name="Rectangle 379"/>
            <p:cNvSpPr>
              <a:spLocks noChangeArrowheads="1"/>
            </p:cNvSpPr>
            <p:nvPr/>
          </p:nvSpPr>
          <p:spPr bwMode="auto">
            <a:xfrm>
              <a:off x="3931" y="1803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4" name="Rectangle 380"/>
            <p:cNvSpPr>
              <a:spLocks noChangeArrowheads="1"/>
            </p:cNvSpPr>
            <p:nvPr/>
          </p:nvSpPr>
          <p:spPr bwMode="auto">
            <a:xfrm>
              <a:off x="4285" y="1803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5" name="Rectangle 381"/>
            <p:cNvSpPr>
              <a:spLocks noChangeArrowheads="1"/>
            </p:cNvSpPr>
            <p:nvPr/>
          </p:nvSpPr>
          <p:spPr bwMode="auto">
            <a:xfrm>
              <a:off x="4640" y="1803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6" name="Rectangle 382"/>
            <p:cNvSpPr>
              <a:spLocks noChangeArrowheads="1"/>
            </p:cNvSpPr>
            <p:nvPr/>
          </p:nvSpPr>
          <p:spPr bwMode="auto">
            <a:xfrm>
              <a:off x="714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7" name="Rectangle 383"/>
            <p:cNvSpPr>
              <a:spLocks noChangeArrowheads="1"/>
            </p:cNvSpPr>
            <p:nvPr/>
          </p:nvSpPr>
          <p:spPr bwMode="auto">
            <a:xfrm>
              <a:off x="1069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8" name="Rectangle 384"/>
            <p:cNvSpPr>
              <a:spLocks noChangeArrowheads="1"/>
            </p:cNvSpPr>
            <p:nvPr/>
          </p:nvSpPr>
          <p:spPr bwMode="auto">
            <a:xfrm>
              <a:off x="1424" y="1821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79" name="Rectangle 385"/>
            <p:cNvSpPr>
              <a:spLocks noChangeArrowheads="1"/>
            </p:cNvSpPr>
            <p:nvPr/>
          </p:nvSpPr>
          <p:spPr bwMode="auto">
            <a:xfrm>
              <a:off x="178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0" name="Rectangle 386"/>
            <p:cNvSpPr>
              <a:spLocks noChangeArrowheads="1"/>
            </p:cNvSpPr>
            <p:nvPr/>
          </p:nvSpPr>
          <p:spPr bwMode="auto">
            <a:xfrm>
              <a:off x="2137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1" name="Rectangle 387"/>
            <p:cNvSpPr>
              <a:spLocks noChangeArrowheads="1"/>
            </p:cNvSpPr>
            <p:nvPr/>
          </p:nvSpPr>
          <p:spPr bwMode="auto">
            <a:xfrm>
              <a:off x="2492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2" name="Rectangle 388"/>
            <p:cNvSpPr>
              <a:spLocks noChangeArrowheads="1"/>
            </p:cNvSpPr>
            <p:nvPr/>
          </p:nvSpPr>
          <p:spPr bwMode="auto">
            <a:xfrm>
              <a:off x="2847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3" name="Rectangle 389"/>
            <p:cNvSpPr>
              <a:spLocks noChangeArrowheads="1"/>
            </p:cNvSpPr>
            <p:nvPr/>
          </p:nvSpPr>
          <p:spPr bwMode="auto">
            <a:xfrm>
              <a:off x="3200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4" name="Rectangle 390"/>
            <p:cNvSpPr>
              <a:spLocks noChangeArrowheads="1"/>
            </p:cNvSpPr>
            <p:nvPr/>
          </p:nvSpPr>
          <p:spPr bwMode="auto">
            <a:xfrm>
              <a:off x="3558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5" name="Rectangle 391"/>
            <p:cNvSpPr>
              <a:spLocks noChangeArrowheads="1"/>
            </p:cNvSpPr>
            <p:nvPr/>
          </p:nvSpPr>
          <p:spPr bwMode="auto">
            <a:xfrm>
              <a:off x="3913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6" name="Rectangle 392"/>
            <p:cNvSpPr>
              <a:spLocks noChangeArrowheads="1"/>
            </p:cNvSpPr>
            <p:nvPr/>
          </p:nvSpPr>
          <p:spPr bwMode="auto">
            <a:xfrm>
              <a:off x="4268" y="1821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7" name="Rectangle 393"/>
            <p:cNvSpPr>
              <a:spLocks noChangeArrowheads="1"/>
            </p:cNvSpPr>
            <p:nvPr/>
          </p:nvSpPr>
          <p:spPr bwMode="auto">
            <a:xfrm>
              <a:off x="4623" y="1821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8" name="Rectangle 394"/>
            <p:cNvSpPr>
              <a:spLocks noChangeArrowheads="1"/>
            </p:cNvSpPr>
            <p:nvPr/>
          </p:nvSpPr>
          <p:spPr bwMode="auto">
            <a:xfrm>
              <a:off x="4976" y="1821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89" name="Rectangle 395"/>
            <p:cNvSpPr>
              <a:spLocks noChangeArrowheads="1"/>
            </p:cNvSpPr>
            <p:nvPr/>
          </p:nvSpPr>
          <p:spPr bwMode="auto">
            <a:xfrm>
              <a:off x="714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0" name="Rectangle 396"/>
            <p:cNvSpPr>
              <a:spLocks noChangeArrowheads="1"/>
            </p:cNvSpPr>
            <p:nvPr/>
          </p:nvSpPr>
          <p:spPr bwMode="auto">
            <a:xfrm>
              <a:off x="1069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1" name="Rectangle 397"/>
            <p:cNvSpPr>
              <a:spLocks noChangeArrowheads="1"/>
            </p:cNvSpPr>
            <p:nvPr/>
          </p:nvSpPr>
          <p:spPr bwMode="auto">
            <a:xfrm>
              <a:off x="1424" y="1985"/>
              <a:ext cx="18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2" name="Rectangle 398"/>
            <p:cNvSpPr>
              <a:spLocks noChangeArrowheads="1"/>
            </p:cNvSpPr>
            <p:nvPr/>
          </p:nvSpPr>
          <p:spPr bwMode="auto">
            <a:xfrm>
              <a:off x="178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3" name="Rectangle 399"/>
            <p:cNvSpPr>
              <a:spLocks noChangeArrowheads="1"/>
            </p:cNvSpPr>
            <p:nvPr/>
          </p:nvSpPr>
          <p:spPr bwMode="auto">
            <a:xfrm>
              <a:off x="2137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4" name="Rectangle 400"/>
            <p:cNvSpPr>
              <a:spLocks noChangeArrowheads="1"/>
            </p:cNvSpPr>
            <p:nvPr/>
          </p:nvSpPr>
          <p:spPr bwMode="auto">
            <a:xfrm>
              <a:off x="2492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5" name="Rectangle 401"/>
            <p:cNvSpPr>
              <a:spLocks noChangeArrowheads="1"/>
            </p:cNvSpPr>
            <p:nvPr/>
          </p:nvSpPr>
          <p:spPr bwMode="auto">
            <a:xfrm>
              <a:off x="2847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6" name="Rectangle 402"/>
            <p:cNvSpPr>
              <a:spLocks noChangeArrowheads="1"/>
            </p:cNvSpPr>
            <p:nvPr/>
          </p:nvSpPr>
          <p:spPr bwMode="auto">
            <a:xfrm>
              <a:off x="3200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7" name="Rectangle 403"/>
            <p:cNvSpPr>
              <a:spLocks noChangeArrowheads="1"/>
            </p:cNvSpPr>
            <p:nvPr/>
          </p:nvSpPr>
          <p:spPr bwMode="auto">
            <a:xfrm>
              <a:off x="3558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8" name="Rectangle 404"/>
            <p:cNvSpPr>
              <a:spLocks noChangeArrowheads="1"/>
            </p:cNvSpPr>
            <p:nvPr/>
          </p:nvSpPr>
          <p:spPr bwMode="auto">
            <a:xfrm>
              <a:off x="3913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999" name="Rectangle 405"/>
            <p:cNvSpPr>
              <a:spLocks noChangeArrowheads="1"/>
            </p:cNvSpPr>
            <p:nvPr/>
          </p:nvSpPr>
          <p:spPr bwMode="auto">
            <a:xfrm>
              <a:off x="4268" y="198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0" name="Rectangle 406"/>
            <p:cNvSpPr>
              <a:spLocks noChangeArrowheads="1"/>
            </p:cNvSpPr>
            <p:nvPr/>
          </p:nvSpPr>
          <p:spPr bwMode="auto">
            <a:xfrm>
              <a:off x="4623" y="198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1" name="Rectangle 407"/>
            <p:cNvSpPr>
              <a:spLocks noChangeArrowheads="1"/>
            </p:cNvSpPr>
            <p:nvPr/>
          </p:nvSpPr>
          <p:spPr bwMode="auto">
            <a:xfrm>
              <a:off x="4976" y="1985"/>
              <a:ext cx="17" cy="1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2" name="Rectangle 408"/>
            <p:cNvSpPr>
              <a:spLocks noChangeArrowheads="1"/>
            </p:cNvSpPr>
            <p:nvPr/>
          </p:nvSpPr>
          <p:spPr bwMode="auto">
            <a:xfrm>
              <a:off x="714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3" name="Rectangle 409"/>
            <p:cNvSpPr>
              <a:spLocks noChangeArrowheads="1"/>
            </p:cNvSpPr>
            <p:nvPr/>
          </p:nvSpPr>
          <p:spPr bwMode="auto">
            <a:xfrm>
              <a:off x="1069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4" name="Rectangle 410"/>
            <p:cNvSpPr>
              <a:spLocks noChangeArrowheads="1"/>
            </p:cNvSpPr>
            <p:nvPr/>
          </p:nvSpPr>
          <p:spPr bwMode="auto">
            <a:xfrm>
              <a:off x="1424" y="1997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5" name="Rectangle 411"/>
            <p:cNvSpPr>
              <a:spLocks noChangeArrowheads="1"/>
            </p:cNvSpPr>
            <p:nvPr/>
          </p:nvSpPr>
          <p:spPr bwMode="auto">
            <a:xfrm>
              <a:off x="178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6" name="Rectangle 412"/>
            <p:cNvSpPr>
              <a:spLocks noChangeArrowheads="1"/>
            </p:cNvSpPr>
            <p:nvPr/>
          </p:nvSpPr>
          <p:spPr bwMode="auto">
            <a:xfrm>
              <a:off x="2137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7" name="Rectangle 413"/>
            <p:cNvSpPr>
              <a:spLocks noChangeArrowheads="1"/>
            </p:cNvSpPr>
            <p:nvPr/>
          </p:nvSpPr>
          <p:spPr bwMode="auto">
            <a:xfrm>
              <a:off x="2492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8" name="Rectangle 414"/>
            <p:cNvSpPr>
              <a:spLocks noChangeArrowheads="1"/>
            </p:cNvSpPr>
            <p:nvPr/>
          </p:nvSpPr>
          <p:spPr bwMode="auto">
            <a:xfrm>
              <a:off x="2847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09" name="Rectangle 415"/>
            <p:cNvSpPr>
              <a:spLocks noChangeArrowheads="1"/>
            </p:cNvSpPr>
            <p:nvPr/>
          </p:nvSpPr>
          <p:spPr bwMode="auto">
            <a:xfrm>
              <a:off x="3200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0" name="Rectangle 416"/>
            <p:cNvSpPr>
              <a:spLocks noChangeArrowheads="1"/>
            </p:cNvSpPr>
            <p:nvPr/>
          </p:nvSpPr>
          <p:spPr bwMode="auto">
            <a:xfrm>
              <a:off x="3558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1" name="Rectangle 417"/>
            <p:cNvSpPr>
              <a:spLocks noChangeArrowheads="1"/>
            </p:cNvSpPr>
            <p:nvPr/>
          </p:nvSpPr>
          <p:spPr bwMode="auto">
            <a:xfrm>
              <a:off x="3913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2" name="Rectangle 418"/>
            <p:cNvSpPr>
              <a:spLocks noChangeArrowheads="1"/>
            </p:cNvSpPr>
            <p:nvPr/>
          </p:nvSpPr>
          <p:spPr bwMode="auto">
            <a:xfrm>
              <a:off x="4268" y="1997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3" name="Rectangle 419"/>
            <p:cNvSpPr>
              <a:spLocks noChangeArrowheads="1"/>
            </p:cNvSpPr>
            <p:nvPr/>
          </p:nvSpPr>
          <p:spPr bwMode="auto">
            <a:xfrm>
              <a:off x="4623" y="1997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4" name="Rectangle 420"/>
            <p:cNvSpPr>
              <a:spLocks noChangeArrowheads="1"/>
            </p:cNvSpPr>
            <p:nvPr/>
          </p:nvSpPr>
          <p:spPr bwMode="auto">
            <a:xfrm>
              <a:off x="4976" y="1997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5" name="Rectangle 421"/>
            <p:cNvSpPr>
              <a:spLocks noChangeArrowheads="1"/>
            </p:cNvSpPr>
            <p:nvPr/>
          </p:nvSpPr>
          <p:spPr bwMode="auto">
            <a:xfrm>
              <a:off x="731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6" name="Rectangle 422"/>
            <p:cNvSpPr>
              <a:spLocks noChangeArrowheads="1"/>
            </p:cNvSpPr>
            <p:nvPr/>
          </p:nvSpPr>
          <p:spPr bwMode="auto">
            <a:xfrm>
              <a:off x="1086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7" name="Rectangle 423"/>
            <p:cNvSpPr>
              <a:spLocks noChangeArrowheads="1"/>
            </p:cNvSpPr>
            <p:nvPr/>
          </p:nvSpPr>
          <p:spPr bwMode="auto">
            <a:xfrm>
              <a:off x="1442" y="2160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8" name="Rectangle 424"/>
            <p:cNvSpPr>
              <a:spLocks noChangeArrowheads="1"/>
            </p:cNvSpPr>
            <p:nvPr/>
          </p:nvSpPr>
          <p:spPr bwMode="auto">
            <a:xfrm>
              <a:off x="1799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19" name="Rectangle 425"/>
            <p:cNvSpPr>
              <a:spLocks noChangeArrowheads="1"/>
            </p:cNvSpPr>
            <p:nvPr/>
          </p:nvSpPr>
          <p:spPr bwMode="auto">
            <a:xfrm>
              <a:off x="2154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0" name="Rectangle 426"/>
            <p:cNvSpPr>
              <a:spLocks noChangeArrowheads="1"/>
            </p:cNvSpPr>
            <p:nvPr/>
          </p:nvSpPr>
          <p:spPr bwMode="auto">
            <a:xfrm>
              <a:off x="2510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1" name="Rectangle 427"/>
            <p:cNvSpPr>
              <a:spLocks noChangeArrowheads="1"/>
            </p:cNvSpPr>
            <p:nvPr/>
          </p:nvSpPr>
          <p:spPr bwMode="auto">
            <a:xfrm>
              <a:off x="2865" y="2160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2" name="Rectangle 428"/>
            <p:cNvSpPr>
              <a:spLocks noChangeArrowheads="1"/>
            </p:cNvSpPr>
            <p:nvPr/>
          </p:nvSpPr>
          <p:spPr bwMode="auto">
            <a:xfrm>
              <a:off x="3217" y="2160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3" name="Rectangle 429"/>
            <p:cNvSpPr>
              <a:spLocks noChangeArrowheads="1"/>
            </p:cNvSpPr>
            <p:nvPr/>
          </p:nvSpPr>
          <p:spPr bwMode="auto">
            <a:xfrm>
              <a:off x="357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4" name="Rectangle 430"/>
            <p:cNvSpPr>
              <a:spLocks noChangeArrowheads="1"/>
            </p:cNvSpPr>
            <p:nvPr/>
          </p:nvSpPr>
          <p:spPr bwMode="auto">
            <a:xfrm>
              <a:off x="3931" y="2160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5" name="Rectangle 431"/>
            <p:cNvSpPr>
              <a:spLocks noChangeArrowheads="1"/>
            </p:cNvSpPr>
            <p:nvPr/>
          </p:nvSpPr>
          <p:spPr bwMode="auto">
            <a:xfrm>
              <a:off x="4285" y="2160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6" name="Rectangle 432"/>
            <p:cNvSpPr>
              <a:spLocks noChangeArrowheads="1"/>
            </p:cNvSpPr>
            <p:nvPr/>
          </p:nvSpPr>
          <p:spPr bwMode="auto">
            <a:xfrm>
              <a:off x="4640" y="2160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7" name="Rectangle 433"/>
            <p:cNvSpPr>
              <a:spLocks noChangeArrowheads="1"/>
            </p:cNvSpPr>
            <p:nvPr/>
          </p:nvSpPr>
          <p:spPr bwMode="auto">
            <a:xfrm>
              <a:off x="714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8" name="Rectangle 434"/>
            <p:cNvSpPr>
              <a:spLocks noChangeArrowheads="1"/>
            </p:cNvSpPr>
            <p:nvPr/>
          </p:nvSpPr>
          <p:spPr bwMode="auto">
            <a:xfrm>
              <a:off x="1069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29" name="Rectangle 435"/>
            <p:cNvSpPr>
              <a:spLocks noChangeArrowheads="1"/>
            </p:cNvSpPr>
            <p:nvPr/>
          </p:nvSpPr>
          <p:spPr bwMode="auto">
            <a:xfrm>
              <a:off x="1424" y="217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0" name="Rectangle 436"/>
            <p:cNvSpPr>
              <a:spLocks noChangeArrowheads="1"/>
            </p:cNvSpPr>
            <p:nvPr/>
          </p:nvSpPr>
          <p:spPr bwMode="auto">
            <a:xfrm>
              <a:off x="178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1" name="Rectangle 437"/>
            <p:cNvSpPr>
              <a:spLocks noChangeArrowheads="1"/>
            </p:cNvSpPr>
            <p:nvPr/>
          </p:nvSpPr>
          <p:spPr bwMode="auto">
            <a:xfrm>
              <a:off x="2137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2" name="Rectangle 438"/>
            <p:cNvSpPr>
              <a:spLocks noChangeArrowheads="1"/>
            </p:cNvSpPr>
            <p:nvPr/>
          </p:nvSpPr>
          <p:spPr bwMode="auto">
            <a:xfrm>
              <a:off x="2492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3" name="Rectangle 439"/>
            <p:cNvSpPr>
              <a:spLocks noChangeArrowheads="1"/>
            </p:cNvSpPr>
            <p:nvPr/>
          </p:nvSpPr>
          <p:spPr bwMode="auto">
            <a:xfrm>
              <a:off x="2847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4" name="Rectangle 440"/>
            <p:cNvSpPr>
              <a:spLocks noChangeArrowheads="1"/>
            </p:cNvSpPr>
            <p:nvPr/>
          </p:nvSpPr>
          <p:spPr bwMode="auto">
            <a:xfrm>
              <a:off x="3200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5" name="Rectangle 441"/>
            <p:cNvSpPr>
              <a:spLocks noChangeArrowheads="1"/>
            </p:cNvSpPr>
            <p:nvPr/>
          </p:nvSpPr>
          <p:spPr bwMode="auto">
            <a:xfrm>
              <a:off x="3558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6" name="Rectangle 442"/>
            <p:cNvSpPr>
              <a:spLocks noChangeArrowheads="1"/>
            </p:cNvSpPr>
            <p:nvPr/>
          </p:nvSpPr>
          <p:spPr bwMode="auto">
            <a:xfrm>
              <a:off x="3913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7" name="Rectangle 443"/>
            <p:cNvSpPr>
              <a:spLocks noChangeArrowheads="1"/>
            </p:cNvSpPr>
            <p:nvPr/>
          </p:nvSpPr>
          <p:spPr bwMode="auto">
            <a:xfrm>
              <a:off x="4268" y="217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8" name="Rectangle 444"/>
            <p:cNvSpPr>
              <a:spLocks noChangeArrowheads="1"/>
            </p:cNvSpPr>
            <p:nvPr/>
          </p:nvSpPr>
          <p:spPr bwMode="auto">
            <a:xfrm>
              <a:off x="4623" y="217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39" name="Rectangle 445"/>
            <p:cNvSpPr>
              <a:spLocks noChangeArrowheads="1"/>
            </p:cNvSpPr>
            <p:nvPr/>
          </p:nvSpPr>
          <p:spPr bwMode="auto">
            <a:xfrm>
              <a:off x="4976" y="217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0" name="Rectangle 446"/>
            <p:cNvSpPr>
              <a:spLocks noChangeArrowheads="1"/>
            </p:cNvSpPr>
            <p:nvPr/>
          </p:nvSpPr>
          <p:spPr bwMode="auto">
            <a:xfrm>
              <a:off x="714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1" name="Rectangle 447"/>
            <p:cNvSpPr>
              <a:spLocks noChangeArrowheads="1"/>
            </p:cNvSpPr>
            <p:nvPr/>
          </p:nvSpPr>
          <p:spPr bwMode="auto">
            <a:xfrm>
              <a:off x="1069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2" name="Rectangle 448"/>
            <p:cNvSpPr>
              <a:spLocks noChangeArrowheads="1"/>
            </p:cNvSpPr>
            <p:nvPr/>
          </p:nvSpPr>
          <p:spPr bwMode="auto">
            <a:xfrm>
              <a:off x="1424" y="2341"/>
              <a:ext cx="18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3" name="Rectangle 449"/>
            <p:cNvSpPr>
              <a:spLocks noChangeArrowheads="1"/>
            </p:cNvSpPr>
            <p:nvPr/>
          </p:nvSpPr>
          <p:spPr bwMode="auto">
            <a:xfrm>
              <a:off x="178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4" name="Rectangle 450"/>
            <p:cNvSpPr>
              <a:spLocks noChangeArrowheads="1"/>
            </p:cNvSpPr>
            <p:nvPr/>
          </p:nvSpPr>
          <p:spPr bwMode="auto">
            <a:xfrm>
              <a:off x="2137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5" name="Rectangle 451"/>
            <p:cNvSpPr>
              <a:spLocks noChangeArrowheads="1"/>
            </p:cNvSpPr>
            <p:nvPr/>
          </p:nvSpPr>
          <p:spPr bwMode="auto">
            <a:xfrm>
              <a:off x="2492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6" name="Rectangle 452"/>
            <p:cNvSpPr>
              <a:spLocks noChangeArrowheads="1"/>
            </p:cNvSpPr>
            <p:nvPr/>
          </p:nvSpPr>
          <p:spPr bwMode="auto">
            <a:xfrm>
              <a:off x="2847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7" name="Rectangle 453"/>
            <p:cNvSpPr>
              <a:spLocks noChangeArrowheads="1"/>
            </p:cNvSpPr>
            <p:nvPr/>
          </p:nvSpPr>
          <p:spPr bwMode="auto">
            <a:xfrm>
              <a:off x="3200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8" name="Rectangle 454"/>
            <p:cNvSpPr>
              <a:spLocks noChangeArrowheads="1"/>
            </p:cNvSpPr>
            <p:nvPr/>
          </p:nvSpPr>
          <p:spPr bwMode="auto">
            <a:xfrm>
              <a:off x="3558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49" name="Rectangle 455"/>
            <p:cNvSpPr>
              <a:spLocks noChangeArrowheads="1"/>
            </p:cNvSpPr>
            <p:nvPr/>
          </p:nvSpPr>
          <p:spPr bwMode="auto">
            <a:xfrm>
              <a:off x="3913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0" name="Rectangle 456"/>
            <p:cNvSpPr>
              <a:spLocks noChangeArrowheads="1"/>
            </p:cNvSpPr>
            <p:nvPr/>
          </p:nvSpPr>
          <p:spPr bwMode="auto">
            <a:xfrm>
              <a:off x="4268" y="2341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1" name="Rectangle 457"/>
            <p:cNvSpPr>
              <a:spLocks noChangeArrowheads="1"/>
            </p:cNvSpPr>
            <p:nvPr/>
          </p:nvSpPr>
          <p:spPr bwMode="auto">
            <a:xfrm>
              <a:off x="4623" y="2341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2" name="Rectangle 458"/>
            <p:cNvSpPr>
              <a:spLocks noChangeArrowheads="1"/>
            </p:cNvSpPr>
            <p:nvPr/>
          </p:nvSpPr>
          <p:spPr bwMode="auto">
            <a:xfrm>
              <a:off x="4976" y="2341"/>
              <a:ext cx="17" cy="1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3" name="Rectangle 459"/>
            <p:cNvSpPr>
              <a:spLocks noChangeArrowheads="1"/>
            </p:cNvSpPr>
            <p:nvPr/>
          </p:nvSpPr>
          <p:spPr bwMode="auto">
            <a:xfrm>
              <a:off x="1069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4" name="Rectangle 460"/>
            <p:cNvSpPr>
              <a:spLocks noChangeArrowheads="1"/>
            </p:cNvSpPr>
            <p:nvPr/>
          </p:nvSpPr>
          <p:spPr bwMode="auto">
            <a:xfrm>
              <a:off x="1424" y="2354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5" name="Rectangle 461"/>
            <p:cNvSpPr>
              <a:spLocks noChangeArrowheads="1"/>
            </p:cNvSpPr>
            <p:nvPr/>
          </p:nvSpPr>
          <p:spPr bwMode="auto">
            <a:xfrm>
              <a:off x="178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6" name="Rectangle 462"/>
            <p:cNvSpPr>
              <a:spLocks noChangeArrowheads="1"/>
            </p:cNvSpPr>
            <p:nvPr/>
          </p:nvSpPr>
          <p:spPr bwMode="auto">
            <a:xfrm>
              <a:off x="2137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7" name="Rectangle 463"/>
            <p:cNvSpPr>
              <a:spLocks noChangeArrowheads="1"/>
            </p:cNvSpPr>
            <p:nvPr/>
          </p:nvSpPr>
          <p:spPr bwMode="auto">
            <a:xfrm>
              <a:off x="2492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8" name="Rectangle 464"/>
            <p:cNvSpPr>
              <a:spLocks noChangeArrowheads="1"/>
            </p:cNvSpPr>
            <p:nvPr/>
          </p:nvSpPr>
          <p:spPr bwMode="auto">
            <a:xfrm>
              <a:off x="2847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59" name="Rectangle 465"/>
            <p:cNvSpPr>
              <a:spLocks noChangeArrowheads="1"/>
            </p:cNvSpPr>
            <p:nvPr/>
          </p:nvSpPr>
          <p:spPr bwMode="auto">
            <a:xfrm>
              <a:off x="3200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0" name="Rectangle 466"/>
            <p:cNvSpPr>
              <a:spLocks noChangeArrowheads="1"/>
            </p:cNvSpPr>
            <p:nvPr/>
          </p:nvSpPr>
          <p:spPr bwMode="auto">
            <a:xfrm>
              <a:off x="3558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1" name="Rectangle 467"/>
            <p:cNvSpPr>
              <a:spLocks noChangeArrowheads="1"/>
            </p:cNvSpPr>
            <p:nvPr/>
          </p:nvSpPr>
          <p:spPr bwMode="auto">
            <a:xfrm>
              <a:off x="3913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2" name="Rectangle 468"/>
            <p:cNvSpPr>
              <a:spLocks noChangeArrowheads="1"/>
            </p:cNvSpPr>
            <p:nvPr/>
          </p:nvSpPr>
          <p:spPr bwMode="auto">
            <a:xfrm>
              <a:off x="4268" y="2354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3" name="Rectangle 469"/>
            <p:cNvSpPr>
              <a:spLocks noChangeArrowheads="1"/>
            </p:cNvSpPr>
            <p:nvPr/>
          </p:nvSpPr>
          <p:spPr bwMode="auto">
            <a:xfrm>
              <a:off x="4623" y="2354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4" name="Rectangle 470"/>
            <p:cNvSpPr>
              <a:spLocks noChangeArrowheads="1"/>
            </p:cNvSpPr>
            <p:nvPr/>
          </p:nvSpPr>
          <p:spPr bwMode="auto">
            <a:xfrm>
              <a:off x="4976" y="2354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5" name="Rectangle 471"/>
            <p:cNvSpPr>
              <a:spLocks noChangeArrowheads="1"/>
            </p:cNvSpPr>
            <p:nvPr/>
          </p:nvSpPr>
          <p:spPr bwMode="auto">
            <a:xfrm>
              <a:off x="731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6" name="Rectangle 472"/>
            <p:cNvSpPr>
              <a:spLocks noChangeArrowheads="1"/>
            </p:cNvSpPr>
            <p:nvPr/>
          </p:nvSpPr>
          <p:spPr bwMode="auto">
            <a:xfrm>
              <a:off x="1086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7" name="Rectangle 473"/>
            <p:cNvSpPr>
              <a:spLocks noChangeArrowheads="1"/>
            </p:cNvSpPr>
            <p:nvPr/>
          </p:nvSpPr>
          <p:spPr bwMode="auto">
            <a:xfrm>
              <a:off x="1442" y="2517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8" name="Rectangle 474"/>
            <p:cNvSpPr>
              <a:spLocks noChangeArrowheads="1"/>
            </p:cNvSpPr>
            <p:nvPr/>
          </p:nvSpPr>
          <p:spPr bwMode="auto">
            <a:xfrm>
              <a:off x="1799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69" name="Rectangle 475"/>
            <p:cNvSpPr>
              <a:spLocks noChangeArrowheads="1"/>
            </p:cNvSpPr>
            <p:nvPr/>
          </p:nvSpPr>
          <p:spPr bwMode="auto">
            <a:xfrm>
              <a:off x="2154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0" name="Rectangle 476"/>
            <p:cNvSpPr>
              <a:spLocks noChangeArrowheads="1"/>
            </p:cNvSpPr>
            <p:nvPr/>
          </p:nvSpPr>
          <p:spPr bwMode="auto">
            <a:xfrm>
              <a:off x="2510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1" name="Rectangle 477"/>
            <p:cNvSpPr>
              <a:spLocks noChangeArrowheads="1"/>
            </p:cNvSpPr>
            <p:nvPr/>
          </p:nvSpPr>
          <p:spPr bwMode="auto">
            <a:xfrm>
              <a:off x="2865" y="2517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2" name="Rectangle 478"/>
            <p:cNvSpPr>
              <a:spLocks noChangeArrowheads="1"/>
            </p:cNvSpPr>
            <p:nvPr/>
          </p:nvSpPr>
          <p:spPr bwMode="auto">
            <a:xfrm>
              <a:off x="3217" y="2517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3" name="Rectangle 479"/>
            <p:cNvSpPr>
              <a:spLocks noChangeArrowheads="1"/>
            </p:cNvSpPr>
            <p:nvPr/>
          </p:nvSpPr>
          <p:spPr bwMode="auto">
            <a:xfrm>
              <a:off x="357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4" name="Rectangle 480"/>
            <p:cNvSpPr>
              <a:spLocks noChangeArrowheads="1"/>
            </p:cNvSpPr>
            <p:nvPr/>
          </p:nvSpPr>
          <p:spPr bwMode="auto">
            <a:xfrm>
              <a:off x="3931" y="2517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5" name="Rectangle 481"/>
            <p:cNvSpPr>
              <a:spLocks noChangeArrowheads="1"/>
            </p:cNvSpPr>
            <p:nvPr/>
          </p:nvSpPr>
          <p:spPr bwMode="auto">
            <a:xfrm>
              <a:off x="4285" y="2517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6" name="Rectangle 482"/>
            <p:cNvSpPr>
              <a:spLocks noChangeArrowheads="1"/>
            </p:cNvSpPr>
            <p:nvPr/>
          </p:nvSpPr>
          <p:spPr bwMode="auto">
            <a:xfrm>
              <a:off x="4640" y="2517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7" name="Rectangle 483"/>
            <p:cNvSpPr>
              <a:spLocks noChangeArrowheads="1"/>
            </p:cNvSpPr>
            <p:nvPr/>
          </p:nvSpPr>
          <p:spPr bwMode="auto">
            <a:xfrm>
              <a:off x="714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8" name="Rectangle 484"/>
            <p:cNvSpPr>
              <a:spLocks noChangeArrowheads="1"/>
            </p:cNvSpPr>
            <p:nvPr/>
          </p:nvSpPr>
          <p:spPr bwMode="auto">
            <a:xfrm>
              <a:off x="1069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79" name="Rectangle 485"/>
            <p:cNvSpPr>
              <a:spLocks noChangeArrowheads="1"/>
            </p:cNvSpPr>
            <p:nvPr/>
          </p:nvSpPr>
          <p:spPr bwMode="auto">
            <a:xfrm>
              <a:off x="1424" y="253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0" name="Rectangle 486"/>
            <p:cNvSpPr>
              <a:spLocks noChangeArrowheads="1"/>
            </p:cNvSpPr>
            <p:nvPr/>
          </p:nvSpPr>
          <p:spPr bwMode="auto">
            <a:xfrm>
              <a:off x="178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1" name="Rectangle 487"/>
            <p:cNvSpPr>
              <a:spLocks noChangeArrowheads="1"/>
            </p:cNvSpPr>
            <p:nvPr/>
          </p:nvSpPr>
          <p:spPr bwMode="auto">
            <a:xfrm>
              <a:off x="2137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2" name="Rectangle 488"/>
            <p:cNvSpPr>
              <a:spLocks noChangeArrowheads="1"/>
            </p:cNvSpPr>
            <p:nvPr/>
          </p:nvSpPr>
          <p:spPr bwMode="auto">
            <a:xfrm>
              <a:off x="2492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3" name="Rectangle 489"/>
            <p:cNvSpPr>
              <a:spLocks noChangeArrowheads="1"/>
            </p:cNvSpPr>
            <p:nvPr/>
          </p:nvSpPr>
          <p:spPr bwMode="auto">
            <a:xfrm>
              <a:off x="2847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4" name="Rectangle 490"/>
            <p:cNvSpPr>
              <a:spLocks noChangeArrowheads="1"/>
            </p:cNvSpPr>
            <p:nvPr/>
          </p:nvSpPr>
          <p:spPr bwMode="auto">
            <a:xfrm>
              <a:off x="3200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5" name="Rectangle 491"/>
            <p:cNvSpPr>
              <a:spLocks noChangeArrowheads="1"/>
            </p:cNvSpPr>
            <p:nvPr/>
          </p:nvSpPr>
          <p:spPr bwMode="auto">
            <a:xfrm>
              <a:off x="3558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6" name="Rectangle 492"/>
            <p:cNvSpPr>
              <a:spLocks noChangeArrowheads="1"/>
            </p:cNvSpPr>
            <p:nvPr/>
          </p:nvSpPr>
          <p:spPr bwMode="auto">
            <a:xfrm>
              <a:off x="3913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7" name="Rectangle 493"/>
            <p:cNvSpPr>
              <a:spLocks noChangeArrowheads="1"/>
            </p:cNvSpPr>
            <p:nvPr/>
          </p:nvSpPr>
          <p:spPr bwMode="auto">
            <a:xfrm>
              <a:off x="4268" y="253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8" name="Rectangle 494"/>
            <p:cNvSpPr>
              <a:spLocks noChangeArrowheads="1"/>
            </p:cNvSpPr>
            <p:nvPr/>
          </p:nvSpPr>
          <p:spPr bwMode="auto">
            <a:xfrm>
              <a:off x="4623" y="253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89" name="Rectangle 495"/>
            <p:cNvSpPr>
              <a:spLocks noChangeArrowheads="1"/>
            </p:cNvSpPr>
            <p:nvPr/>
          </p:nvSpPr>
          <p:spPr bwMode="auto">
            <a:xfrm>
              <a:off x="4976" y="253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0" name="Rectangle 496"/>
            <p:cNvSpPr>
              <a:spLocks noChangeArrowheads="1"/>
            </p:cNvSpPr>
            <p:nvPr/>
          </p:nvSpPr>
          <p:spPr bwMode="auto">
            <a:xfrm>
              <a:off x="1086" y="2699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1" name="Rectangle 497"/>
            <p:cNvSpPr>
              <a:spLocks noChangeArrowheads="1"/>
            </p:cNvSpPr>
            <p:nvPr/>
          </p:nvSpPr>
          <p:spPr bwMode="auto">
            <a:xfrm>
              <a:off x="1442" y="2699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2" name="Rectangle 498"/>
            <p:cNvSpPr>
              <a:spLocks noChangeArrowheads="1"/>
            </p:cNvSpPr>
            <p:nvPr/>
          </p:nvSpPr>
          <p:spPr bwMode="auto">
            <a:xfrm>
              <a:off x="179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3" name="Rectangle 499"/>
            <p:cNvSpPr>
              <a:spLocks noChangeArrowheads="1"/>
            </p:cNvSpPr>
            <p:nvPr/>
          </p:nvSpPr>
          <p:spPr bwMode="auto">
            <a:xfrm>
              <a:off x="2148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4" name="Rectangle 500"/>
            <p:cNvSpPr>
              <a:spLocks noChangeArrowheads="1"/>
            </p:cNvSpPr>
            <p:nvPr/>
          </p:nvSpPr>
          <p:spPr bwMode="auto">
            <a:xfrm>
              <a:off x="2504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5" name="Rectangle 501"/>
            <p:cNvSpPr>
              <a:spLocks noChangeArrowheads="1"/>
            </p:cNvSpPr>
            <p:nvPr/>
          </p:nvSpPr>
          <p:spPr bwMode="auto">
            <a:xfrm>
              <a:off x="2859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6" name="Rectangle 502"/>
            <p:cNvSpPr>
              <a:spLocks noChangeArrowheads="1"/>
            </p:cNvSpPr>
            <p:nvPr/>
          </p:nvSpPr>
          <p:spPr bwMode="auto">
            <a:xfrm>
              <a:off x="3217" y="2699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7" name="Rectangle 503"/>
            <p:cNvSpPr>
              <a:spLocks noChangeArrowheads="1"/>
            </p:cNvSpPr>
            <p:nvPr/>
          </p:nvSpPr>
          <p:spPr bwMode="auto">
            <a:xfrm>
              <a:off x="3569" y="2699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8" name="Rectangle 504"/>
            <p:cNvSpPr>
              <a:spLocks noChangeArrowheads="1"/>
            </p:cNvSpPr>
            <p:nvPr/>
          </p:nvSpPr>
          <p:spPr bwMode="auto">
            <a:xfrm>
              <a:off x="3925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099" name="Rectangle 505"/>
            <p:cNvSpPr>
              <a:spLocks noChangeArrowheads="1"/>
            </p:cNvSpPr>
            <p:nvPr/>
          </p:nvSpPr>
          <p:spPr bwMode="auto">
            <a:xfrm>
              <a:off x="4280" y="2699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0" name="Rectangle 506"/>
            <p:cNvSpPr>
              <a:spLocks noChangeArrowheads="1"/>
            </p:cNvSpPr>
            <p:nvPr/>
          </p:nvSpPr>
          <p:spPr bwMode="auto">
            <a:xfrm>
              <a:off x="4634" y="2699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1" name="Rectangle 507"/>
            <p:cNvSpPr>
              <a:spLocks noChangeArrowheads="1"/>
            </p:cNvSpPr>
            <p:nvPr/>
          </p:nvSpPr>
          <p:spPr bwMode="auto">
            <a:xfrm>
              <a:off x="714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2" name="Rectangle 508"/>
            <p:cNvSpPr>
              <a:spLocks noChangeArrowheads="1"/>
            </p:cNvSpPr>
            <p:nvPr/>
          </p:nvSpPr>
          <p:spPr bwMode="auto">
            <a:xfrm>
              <a:off x="1069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3" name="Rectangle 509"/>
            <p:cNvSpPr>
              <a:spLocks noChangeArrowheads="1"/>
            </p:cNvSpPr>
            <p:nvPr/>
          </p:nvSpPr>
          <p:spPr bwMode="auto">
            <a:xfrm>
              <a:off x="1424" y="2711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4" name="Rectangle 510"/>
            <p:cNvSpPr>
              <a:spLocks noChangeArrowheads="1"/>
            </p:cNvSpPr>
            <p:nvPr/>
          </p:nvSpPr>
          <p:spPr bwMode="auto">
            <a:xfrm>
              <a:off x="178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5" name="Rectangle 511"/>
            <p:cNvSpPr>
              <a:spLocks noChangeArrowheads="1"/>
            </p:cNvSpPr>
            <p:nvPr/>
          </p:nvSpPr>
          <p:spPr bwMode="auto">
            <a:xfrm>
              <a:off x="2137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6" name="Rectangle 512"/>
            <p:cNvSpPr>
              <a:spLocks noChangeArrowheads="1"/>
            </p:cNvSpPr>
            <p:nvPr/>
          </p:nvSpPr>
          <p:spPr bwMode="auto">
            <a:xfrm>
              <a:off x="2492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7" name="Rectangle 513"/>
            <p:cNvSpPr>
              <a:spLocks noChangeArrowheads="1"/>
            </p:cNvSpPr>
            <p:nvPr/>
          </p:nvSpPr>
          <p:spPr bwMode="auto">
            <a:xfrm>
              <a:off x="2847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8" name="Rectangle 514"/>
            <p:cNvSpPr>
              <a:spLocks noChangeArrowheads="1"/>
            </p:cNvSpPr>
            <p:nvPr/>
          </p:nvSpPr>
          <p:spPr bwMode="auto">
            <a:xfrm>
              <a:off x="3200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09" name="Rectangle 515"/>
            <p:cNvSpPr>
              <a:spLocks noChangeArrowheads="1"/>
            </p:cNvSpPr>
            <p:nvPr/>
          </p:nvSpPr>
          <p:spPr bwMode="auto">
            <a:xfrm>
              <a:off x="3558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0" name="Rectangle 516"/>
            <p:cNvSpPr>
              <a:spLocks noChangeArrowheads="1"/>
            </p:cNvSpPr>
            <p:nvPr/>
          </p:nvSpPr>
          <p:spPr bwMode="auto">
            <a:xfrm>
              <a:off x="3913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1" name="Rectangle 517"/>
            <p:cNvSpPr>
              <a:spLocks noChangeArrowheads="1"/>
            </p:cNvSpPr>
            <p:nvPr/>
          </p:nvSpPr>
          <p:spPr bwMode="auto">
            <a:xfrm>
              <a:off x="4268" y="2711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2" name="Rectangle 518"/>
            <p:cNvSpPr>
              <a:spLocks noChangeArrowheads="1"/>
            </p:cNvSpPr>
            <p:nvPr/>
          </p:nvSpPr>
          <p:spPr bwMode="auto">
            <a:xfrm>
              <a:off x="4623" y="2711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3" name="Rectangle 519"/>
            <p:cNvSpPr>
              <a:spLocks noChangeArrowheads="1"/>
            </p:cNvSpPr>
            <p:nvPr/>
          </p:nvSpPr>
          <p:spPr bwMode="auto">
            <a:xfrm>
              <a:off x="4976" y="2711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4" name="Rectangle 520"/>
            <p:cNvSpPr>
              <a:spLocks noChangeArrowheads="1"/>
            </p:cNvSpPr>
            <p:nvPr/>
          </p:nvSpPr>
          <p:spPr bwMode="auto">
            <a:xfrm>
              <a:off x="731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5" name="Rectangle 521"/>
            <p:cNvSpPr>
              <a:spLocks noChangeArrowheads="1"/>
            </p:cNvSpPr>
            <p:nvPr/>
          </p:nvSpPr>
          <p:spPr bwMode="auto">
            <a:xfrm>
              <a:off x="1086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6" name="Rectangle 522"/>
            <p:cNvSpPr>
              <a:spLocks noChangeArrowheads="1"/>
            </p:cNvSpPr>
            <p:nvPr/>
          </p:nvSpPr>
          <p:spPr bwMode="auto">
            <a:xfrm>
              <a:off x="1442" y="2874"/>
              <a:ext cx="340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7" name="Rectangle 523"/>
            <p:cNvSpPr>
              <a:spLocks noChangeArrowheads="1"/>
            </p:cNvSpPr>
            <p:nvPr/>
          </p:nvSpPr>
          <p:spPr bwMode="auto">
            <a:xfrm>
              <a:off x="1799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8" name="Rectangle 524"/>
            <p:cNvSpPr>
              <a:spLocks noChangeArrowheads="1"/>
            </p:cNvSpPr>
            <p:nvPr/>
          </p:nvSpPr>
          <p:spPr bwMode="auto">
            <a:xfrm>
              <a:off x="2154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19" name="Rectangle 525"/>
            <p:cNvSpPr>
              <a:spLocks noChangeArrowheads="1"/>
            </p:cNvSpPr>
            <p:nvPr/>
          </p:nvSpPr>
          <p:spPr bwMode="auto">
            <a:xfrm>
              <a:off x="2510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0" name="Rectangle 526"/>
            <p:cNvSpPr>
              <a:spLocks noChangeArrowheads="1"/>
            </p:cNvSpPr>
            <p:nvPr/>
          </p:nvSpPr>
          <p:spPr bwMode="auto">
            <a:xfrm>
              <a:off x="2865" y="2874"/>
              <a:ext cx="335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1" name="Rectangle 527"/>
            <p:cNvSpPr>
              <a:spLocks noChangeArrowheads="1"/>
            </p:cNvSpPr>
            <p:nvPr/>
          </p:nvSpPr>
          <p:spPr bwMode="auto">
            <a:xfrm>
              <a:off x="3217" y="2874"/>
              <a:ext cx="341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2" name="Rectangle 528"/>
            <p:cNvSpPr>
              <a:spLocks noChangeArrowheads="1"/>
            </p:cNvSpPr>
            <p:nvPr/>
          </p:nvSpPr>
          <p:spPr bwMode="auto">
            <a:xfrm>
              <a:off x="357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3" name="Rectangle 529"/>
            <p:cNvSpPr>
              <a:spLocks noChangeArrowheads="1"/>
            </p:cNvSpPr>
            <p:nvPr/>
          </p:nvSpPr>
          <p:spPr bwMode="auto">
            <a:xfrm>
              <a:off x="3931" y="2874"/>
              <a:ext cx="337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4" name="Rectangle 530"/>
            <p:cNvSpPr>
              <a:spLocks noChangeArrowheads="1"/>
            </p:cNvSpPr>
            <p:nvPr/>
          </p:nvSpPr>
          <p:spPr bwMode="auto">
            <a:xfrm>
              <a:off x="4285" y="2874"/>
              <a:ext cx="338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5" name="Rectangle 531"/>
            <p:cNvSpPr>
              <a:spLocks noChangeArrowheads="1"/>
            </p:cNvSpPr>
            <p:nvPr/>
          </p:nvSpPr>
          <p:spPr bwMode="auto">
            <a:xfrm>
              <a:off x="4640" y="2874"/>
              <a:ext cx="336" cy="1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6" name="Rectangle 532"/>
            <p:cNvSpPr>
              <a:spLocks noChangeArrowheads="1"/>
            </p:cNvSpPr>
            <p:nvPr/>
          </p:nvSpPr>
          <p:spPr bwMode="auto">
            <a:xfrm>
              <a:off x="714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7" name="Rectangle 533"/>
            <p:cNvSpPr>
              <a:spLocks noChangeArrowheads="1"/>
            </p:cNvSpPr>
            <p:nvPr/>
          </p:nvSpPr>
          <p:spPr bwMode="auto">
            <a:xfrm>
              <a:off x="1069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8" name="Rectangle 534"/>
            <p:cNvSpPr>
              <a:spLocks noChangeArrowheads="1"/>
            </p:cNvSpPr>
            <p:nvPr/>
          </p:nvSpPr>
          <p:spPr bwMode="auto">
            <a:xfrm>
              <a:off x="1424" y="2892"/>
              <a:ext cx="18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29" name="Rectangle 535"/>
            <p:cNvSpPr>
              <a:spLocks noChangeArrowheads="1"/>
            </p:cNvSpPr>
            <p:nvPr/>
          </p:nvSpPr>
          <p:spPr bwMode="auto">
            <a:xfrm>
              <a:off x="178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0" name="Rectangle 536"/>
            <p:cNvSpPr>
              <a:spLocks noChangeArrowheads="1"/>
            </p:cNvSpPr>
            <p:nvPr/>
          </p:nvSpPr>
          <p:spPr bwMode="auto">
            <a:xfrm>
              <a:off x="2137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1" name="Rectangle 537"/>
            <p:cNvSpPr>
              <a:spLocks noChangeArrowheads="1"/>
            </p:cNvSpPr>
            <p:nvPr/>
          </p:nvSpPr>
          <p:spPr bwMode="auto">
            <a:xfrm>
              <a:off x="2492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2" name="Rectangle 538"/>
            <p:cNvSpPr>
              <a:spLocks noChangeArrowheads="1"/>
            </p:cNvSpPr>
            <p:nvPr/>
          </p:nvSpPr>
          <p:spPr bwMode="auto">
            <a:xfrm>
              <a:off x="2847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3" name="Rectangle 539"/>
            <p:cNvSpPr>
              <a:spLocks noChangeArrowheads="1"/>
            </p:cNvSpPr>
            <p:nvPr/>
          </p:nvSpPr>
          <p:spPr bwMode="auto">
            <a:xfrm>
              <a:off x="3200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4" name="Rectangle 540"/>
            <p:cNvSpPr>
              <a:spLocks noChangeArrowheads="1"/>
            </p:cNvSpPr>
            <p:nvPr/>
          </p:nvSpPr>
          <p:spPr bwMode="auto">
            <a:xfrm>
              <a:off x="3558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5" name="Rectangle 541"/>
            <p:cNvSpPr>
              <a:spLocks noChangeArrowheads="1"/>
            </p:cNvSpPr>
            <p:nvPr/>
          </p:nvSpPr>
          <p:spPr bwMode="auto">
            <a:xfrm>
              <a:off x="3913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6" name="Rectangle 542"/>
            <p:cNvSpPr>
              <a:spLocks noChangeArrowheads="1"/>
            </p:cNvSpPr>
            <p:nvPr/>
          </p:nvSpPr>
          <p:spPr bwMode="auto">
            <a:xfrm>
              <a:off x="4268" y="2892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7" name="Rectangle 543"/>
            <p:cNvSpPr>
              <a:spLocks noChangeArrowheads="1"/>
            </p:cNvSpPr>
            <p:nvPr/>
          </p:nvSpPr>
          <p:spPr bwMode="auto">
            <a:xfrm>
              <a:off x="4623" y="2892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8" name="Rectangle 544"/>
            <p:cNvSpPr>
              <a:spLocks noChangeArrowheads="1"/>
            </p:cNvSpPr>
            <p:nvPr/>
          </p:nvSpPr>
          <p:spPr bwMode="auto">
            <a:xfrm>
              <a:off x="4976" y="2892"/>
              <a:ext cx="17" cy="16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39" name="Rectangle 545"/>
            <p:cNvSpPr>
              <a:spLocks noChangeArrowheads="1"/>
            </p:cNvSpPr>
            <p:nvPr/>
          </p:nvSpPr>
          <p:spPr bwMode="auto">
            <a:xfrm>
              <a:off x="1086" y="3056"/>
              <a:ext cx="33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0" name="Rectangle 546"/>
            <p:cNvSpPr>
              <a:spLocks noChangeArrowheads="1"/>
            </p:cNvSpPr>
            <p:nvPr/>
          </p:nvSpPr>
          <p:spPr bwMode="auto">
            <a:xfrm>
              <a:off x="1442" y="3056"/>
              <a:ext cx="34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1" name="Rectangle 547"/>
            <p:cNvSpPr>
              <a:spLocks noChangeArrowheads="1"/>
            </p:cNvSpPr>
            <p:nvPr/>
          </p:nvSpPr>
          <p:spPr bwMode="auto">
            <a:xfrm>
              <a:off x="179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2" name="Rectangle 548"/>
            <p:cNvSpPr>
              <a:spLocks noChangeArrowheads="1"/>
            </p:cNvSpPr>
            <p:nvPr/>
          </p:nvSpPr>
          <p:spPr bwMode="auto">
            <a:xfrm>
              <a:off x="2148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3" name="Rectangle 549"/>
            <p:cNvSpPr>
              <a:spLocks noChangeArrowheads="1"/>
            </p:cNvSpPr>
            <p:nvPr/>
          </p:nvSpPr>
          <p:spPr bwMode="auto">
            <a:xfrm>
              <a:off x="2504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4" name="Rectangle 550"/>
            <p:cNvSpPr>
              <a:spLocks noChangeArrowheads="1"/>
            </p:cNvSpPr>
            <p:nvPr/>
          </p:nvSpPr>
          <p:spPr bwMode="auto">
            <a:xfrm>
              <a:off x="2859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5" name="Rectangle 551"/>
            <p:cNvSpPr>
              <a:spLocks noChangeArrowheads="1"/>
            </p:cNvSpPr>
            <p:nvPr/>
          </p:nvSpPr>
          <p:spPr bwMode="auto">
            <a:xfrm>
              <a:off x="3217" y="3056"/>
              <a:ext cx="34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6" name="Rectangle 552"/>
            <p:cNvSpPr>
              <a:spLocks noChangeArrowheads="1"/>
            </p:cNvSpPr>
            <p:nvPr/>
          </p:nvSpPr>
          <p:spPr bwMode="auto">
            <a:xfrm>
              <a:off x="3569" y="3056"/>
              <a:ext cx="34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7" name="Rectangle 553"/>
            <p:cNvSpPr>
              <a:spLocks noChangeArrowheads="1"/>
            </p:cNvSpPr>
            <p:nvPr/>
          </p:nvSpPr>
          <p:spPr bwMode="auto">
            <a:xfrm>
              <a:off x="3925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8" name="Rectangle 554"/>
            <p:cNvSpPr>
              <a:spLocks noChangeArrowheads="1"/>
            </p:cNvSpPr>
            <p:nvPr/>
          </p:nvSpPr>
          <p:spPr bwMode="auto">
            <a:xfrm>
              <a:off x="4280" y="3056"/>
              <a:ext cx="34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49" name="Rectangle 555"/>
            <p:cNvSpPr>
              <a:spLocks noChangeArrowheads="1"/>
            </p:cNvSpPr>
            <p:nvPr/>
          </p:nvSpPr>
          <p:spPr bwMode="auto">
            <a:xfrm>
              <a:off x="4634" y="3056"/>
              <a:ext cx="34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0" name="Rectangle 556"/>
            <p:cNvSpPr>
              <a:spLocks noChangeArrowheads="1"/>
            </p:cNvSpPr>
            <p:nvPr/>
          </p:nvSpPr>
          <p:spPr bwMode="auto">
            <a:xfrm>
              <a:off x="714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1" name="Rectangle 557"/>
            <p:cNvSpPr>
              <a:spLocks noChangeArrowheads="1"/>
            </p:cNvSpPr>
            <p:nvPr/>
          </p:nvSpPr>
          <p:spPr bwMode="auto">
            <a:xfrm>
              <a:off x="1069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2" name="Rectangle 558"/>
            <p:cNvSpPr>
              <a:spLocks noChangeArrowheads="1"/>
            </p:cNvSpPr>
            <p:nvPr/>
          </p:nvSpPr>
          <p:spPr bwMode="auto">
            <a:xfrm>
              <a:off x="1424" y="3068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3" name="Rectangle 559"/>
            <p:cNvSpPr>
              <a:spLocks noChangeArrowheads="1"/>
            </p:cNvSpPr>
            <p:nvPr/>
          </p:nvSpPr>
          <p:spPr bwMode="auto">
            <a:xfrm>
              <a:off x="178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4" name="Rectangle 560"/>
            <p:cNvSpPr>
              <a:spLocks noChangeArrowheads="1"/>
            </p:cNvSpPr>
            <p:nvPr/>
          </p:nvSpPr>
          <p:spPr bwMode="auto">
            <a:xfrm>
              <a:off x="2137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5" name="Rectangle 561"/>
            <p:cNvSpPr>
              <a:spLocks noChangeArrowheads="1"/>
            </p:cNvSpPr>
            <p:nvPr/>
          </p:nvSpPr>
          <p:spPr bwMode="auto">
            <a:xfrm>
              <a:off x="2492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6" name="Rectangle 562"/>
            <p:cNvSpPr>
              <a:spLocks noChangeArrowheads="1"/>
            </p:cNvSpPr>
            <p:nvPr/>
          </p:nvSpPr>
          <p:spPr bwMode="auto">
            <a:xfrm>
              <a:off x="2847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7" name="Rectangle 563"/>
            <p:cNvSpPr>
              <a:spLocks noChangeArrowheads="1"/>
            </p:cNvSpPr>
            <p:nvPr/>
          </p:nvSpPr>
          <p:spPr bwMode="auto">
            <a:xfrm>
              <a:off x="3200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8" name="Rectangle 564"/>
            <p:cNvSpPr>
              <a:spLocks noChangeArrowheads="1"/>
            </p:cNvSpPr>
            <p:nvPr/>
          </p:nvSpPr>
          <p:spPr bwMode="auto">
            <a:xfrm>
              <a:off x="3558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59" name="Rectangle 565"/>
            <p:cNvSpPr>
              <a:spLocks noChangeArrowheads="1"/>
            </p:cNvSpPr>
            <p:nvPr/>
          </p:nvSpPr>
          <p:spPr bwMode="auto">
            <a:xfrm>
              <a:off x="3913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0" name="Rectangle 566"/>
            <p:cNvSpPr>
              <a:spLocks noChangeArrowheads="1"/>
            </p:cNvSpPr>
            <p:nvPr/>
          </p:nvSpPr>
          <p:spPr bwMode="auto">
            <a:xfrm>
              <a:off x="4268" y="3068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1" name="Rectangle 567"/>
            <p:cNvSpPr>
              <a:spLocks noChangeArrowheads="1"/>
            </p:cNvSpPr>
            <p:nvPr/>
          </p:nvSpPr>
          <p:spPr bwMode="auto">
            <a:xfrm>
              <a:off x="4623" y="3068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2" name="Rectangle 568"/>
            <p:cNvSpPr>
              <a:spLocks noChangeArrowheads="1"/>
            </p:cNvSpPr>
            <p:nvPr/>
          </p:nvSpPr>
          <p:spPr bwMode="auto">
            <a:xfrm>
              <a:off x="4976" y="3068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3" name="Rectangle 569"/>
            <p:cNvSpPr>
              <a:spLocks noChangeArrowheads="1"/>
            </p:cNvSpPr>
            <p:nvPr/>
          </p:nvSpPr>
          <p:spPr bwMode="auto">
            <a:xfrm>
              <a:off x="731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4" name="Rectangle 570"/>
            <p:cNvSpPr>
              <a:spLocks noChangeArrowheads="1"/>
            </p:cNvSpPr>
            <p:nvPr/>
          </p:nvSpPr>
          <p:spPr bwMode="auto">
            <a:xfrm>
              <a:off x="1086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5" name="Rectangle 571"/>
            <p:cNvSpPr>
              <a:spLocks noChangeArrowheads="1"/>
            </p:cNvSpPr>
            <p:nvPr/>
          </p:nvSpPr>
          <p:spPr bwMode="auto">
            <a:xfrm>
              <a:off x="1442" y="3231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6" name="Rectangle 572"/>
            <p:cNvSpPr>
              <a:spLocks noChangeArrowheads="1"/>
            </p:cNvSpPr>
            <p:nvPr/>
          </p:nvSpPr>
          <p:spPr bwMode="auto">
            <a:xfrm>
              <a:off x="1799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7" name="Rectangle 573"/>
            <p:cNvSpPr>
              <a:spLocks noChangeArrowheads="1"/>
            </p:cNvSpPr>
            <p:nvPr/>
          </p:nvSpPr>
          <p:spPr bwMode="auto">
            <a:xfrm>
              <a:off x="2154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8" name="Rectangle 574"/>
            <p:cNvSpPr>
              <a:spLocks noChangeArrowheads="1"/>
            </p:cNvSpPr>
            <p:nvPr/>
          </p:nvSpPr>
          <p:spPr bwMode="auto">
            <a:xfrm>
              <a:off x="2510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69" name="Rectangle 575"/>
            <p:cNvSpPr>
              <a:spLocks noChangeArrowheads="1"/>
            </p:cNvSpPr>
            <p:nvPr/>
          </p:nvSpPr>
          <p:spPr bwMode="auto">
            <a:xfrm>
              <a:off x="2865" y="3231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0" name="Rectangle 576"/>
            <p:cNvSpPr>
              <a:spLocks noChangeArrowheads="1"/>
            </p:cNvSpPr>
            <p:nvPr/>
          </p:nvSpPr>
          <p:spPr bwMode="auto">
            <a:xfrm>
              <a:off x="3217" y="3231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1" name="Rectangle 577"/>
            <p:cNvSpPr>
              <a:spLocks noChangeArrowheads="1"/>
            </p:cNvSpPr>
            <p:nvPr/>
          </p:nvSpPr>
          <p:spPr bwMode="auto">
            <a:xfrm>
              <a:off x="357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2" name="Rectangle 578"/>
            <p:cNvSpPr>
              <a:spLocks noChangeArrowheads="1"/>
            </p:cNvSpPr>
            <p:nvPr/>
          </p:nvSpPr>
          <p:spPr bwMode="auto">
            <a:xfrm>
              <a:off x="3931" y="3231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3" name="Rectangle 579"/>
            <p:cNvSpPr>
              <a:spLocks noChangeArrowheads="1"/>
            </p:cNvSpPr>
            <p:nvPr/>
          </p:nvSpPr>
          <p:spPr bwMode="auto">
            <a:xfrm>
              <a:off x="4285" y="3231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4" name="Rectangle 580"/>
            <p:cNvSpPr>
              <a:spLocks noChangeArrowheads="1"/>
            </p:cNvSpPr>
            <p:nvPr/>
          </p:nvSpPr>
          <p:spPr bwMode="auto">
            <a:xfrm>
              <a:off x="4640" y="3231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5" name="Rectangle 581"/>
            <p:cNvSpPr>
              <a:spLocks noChangeArrowheads="1"/>
            </p:cNvSpPr>
            <p:nvPr/>
          </p:nvSpPr>
          <p:spPr bwMode="auto">
            <a:xfrm>
              <a:off x="714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6" name="Rectangle 582"/>
            <p:cNvSpPr>
              <a:spLocks noChangeArrowheads="1"/>
            </p:cNvSpPr>
            <p:nvPr/>
          </p:nvSpPr>
          <p:spPr bwMode="auto">
            <a:xfrm>
              <a:off x="1069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7" name="Rectangle 583"/>
            <p:cNvSpPr>
              <a:spLocks noChangeArrowheads="1"/>
            </p:cNvSpPr>
            <p:nvPr/>
          </p:nvSpPr>
          <p:spPr bwMode="auto">
            <a:xfrm>
              <a:off x="1424" y="3249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8" name="Rectangle 584"/>
            <p:cNvSpPr>
              <a:spLocks noChangeArrowheads="1"/>
            </p:cNvSpPr>
            <p:nvPr/>
          </p:nvSpPr>
          <p:spPr bwMode="auto">
            <a:xfrm>
              <a:off x="178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79" name="Rectangle 585"/>
            <p:cNvSpPr>
              <a:spLocks noChangeArrowheads="1"/>
            </p:cNvSpPr>
            <p:nvPr/>
          </p:nvSpPr>
          <p:spPr bwMode="auto">
            <a:xfrm>
              <a:off x="2137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0" name="Rectangle 586"/>
            <p:cNvSpPr>
              <a:spLocks noChangeArrowheads="1"/>
            </p:cNvSpPr>
            <p:nvPr/>
          </p:nvSpPr>
          <p:spPr bwMode="auto">
            <a:xfrm>
              <a:off x="2492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1" name="Rectangle 587"/>
            <p:cNvSpPr>
              <a:spLocks noChangeArrowheads="1"/>
            </p:cNvSpPr>
            <p:nvPr/>
          </p:nvSpPr>
          <p:spPr bwMode="auto">
            <a:xfrm>
              <a:off x="2847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2" name="Rectangle 588"/>
            <p:cNvSpPr>
              <a:spLocks noChangeArrowheads="1"/>
            </p:cNvSpPr>
            <p:nvPr/>
          </p:nvSpPr>
          <p:spPr bwMode="auto">
            <a:xfrm>
              <a:off x="3200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3" name="Rectangle 589"/>
            <p:cNvSpPr>
              <a:spLocks noChangeArrowheads="1"/>
            </p:cNvSpPr>
            <p:nvPr/>
          </p:nvSpPr>
          <p:spPr bwMode="auto">
            <a:xfrm>
              <a:off x="3558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4" name="Rectangle 590"/>
            <p:cNvSpPr>
              <a:spLocks noChangeArrowheads="1"/>
            </p:cNvSpPr>
            <p:nvPr/>
          </p:nvSpPr>
          <p:spPr bwMode="auto">
            <a:xfrm>
              <a:off x="3913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5" name="Rectangle 591"/>
            <p:cNvSpPr>
              <a:spLocks noChangeArrowheads="1"/>
            </p:cNvSpPr>
            <p:nvPr/>
          </p:nvSpPr>
          <p:spPr bwMode="auto">
            <a:xfrm>
              <a:off x="4268" y="3249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6" name="Rectangle 592"/>
            <p:cNvSpPr>
              <a:spLocks noChangeArrowheads="1"/>
            </p:cNvSpPr>
            <p:nvPr/>
          </p:nvSpPr>
          <p:spPr bwMode="auto">
            <a:xfrm>
              <a:off x="4623" y="3249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7" name="Rectangle 593"/>
            <p:cNvSpPr>
              <a:spLocks noChangeArrowheads="1"/>
            </p:cNvSpPr>
            <p:nvPr/>
          </p:nvSpPr>
          <p:spPr bwMode="auto">
            <a:xfrm>
              <a:off x="4976" y="3249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8" name="Rectangle 594"/>
            <p:cNvSpPr>
              <a:spLocks noChangeArrowheads="1"/>
            </p:cNvSpPr>
            <p:nvPr/>
          </p:nvSpPr>
          <p:spPr bwMode="auto">
            <a:xfrm>
              <a:off x="1086" y="3412"/>
              <a:ext cx="338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89" name="Rectangle 595"/>
            <p:cNvSpPr>
              <a:spLocks noChangeArrowheads="1"/>
            </p:cNvSpPr>
            <p:nvPr/>
          </p:nvSpPr>
          <p:spPr bwMode="auto">
            <a:xfrm>
              <a:off x="1442" y="3412"/>
              <a:ext cx="340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0" name="Rectangle 596"/>
            <p:cNvSpPr>
              <a:spLocks noChangeArrowheads="1"/>
            </p:cNvSpPr>
            <p:nvPr/>
          </p:nvSpPr>
          <p:spPr bwMode="auto">
            <a:xfrm>
              <a:off x="179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1" name="Rectangle 597"/>
            <p:cNvSpPr>
              <a:spLocks noChangeArrowheads="1"/>
            </p:cNvSpPr>
            <p:nvPr/>
          </p:nvSpPr>
          <p:spPr bwMode="auto">
            <a:xfrm>
              <a:off x="2148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2" name="Rectangle 598"/>
            <p:cNvSpPr>
              <a:spLocks noChangeArrowheads="1"/>
            </p:cNvSpPr>
            <p:nvPr/>
          </p:nvSpPr>
          <p:spPr bwMode="auto">
            <a:xfrm>
              <a:off x="2504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3" name="Rectangle 599"/>
            <p:cNvSpPr>
              <a:spLocks noChangeArrowheads="1"/>
            </p:cNvSpPr>
            <p:nvPr/>
          </p:nvSpPr>
          <p:spPr bwMode="auto">
            <a:xfrm>
              <a:off x="2859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4" name="Rectangle 600"/>
            <p:cNvSpPr>
              <a:spLocks noChangeArrowheads="1"/>
            </p:cNvSpPr>
            <p:nvPr/>
          </p:nvSpPr>
          <p:spPr bwMode="auto">
            <a:xfrm>
              <a:off x="3217" y="3412"/>
              <a:ext cx="34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5" name="Rectangle 601"/>
            <p:cNvSpPr>
              <a:spLocks noChangeArrowheads="1"/>
            </p:cNvSpPr>
            <p:nvPr/>
          </p:nvSpPr>
          <p:spPr bwMode="auto">
            <a:xfrm>
              <a:off x="3569" y="3412"/>
              <a:ext cx="344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6" name="Rectangle 602"/>
            <p:cNvSpPr>
              <a:spLocks noChangeArrowheads="1"/>
            </p:cNvSpPr>
            <p:nvPr/>
          </p:nvSpPr>
          <p:spPr bwMode="auto">
            <a:xfrm>
              <a:off x="3925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7" name="Rectangle 603"/>
            <p:cNvSpPr>
              <a:spLocks noChangeArrowheads="1"/>
            </p:cNvSpPr>
            <p:nvPr/>
          </p:nvSpPr>
          <p:spPr bwMode="auto">
            <a:xfrm>
              <a:off x="4280" y="3412"/>
              <a:ext cx="34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8" name="Rectangle 604"/>
            <p:cNvSpPr>
              <a:spLocks noChangeArrowheads="1"/>
            </p:cNvSpPr>
            <p:nvPr/>
          </p:nvSpPr>
          <p:spPr bwMode="auto">
            <a:xfrm>
              <a:off x="4634" y="3412"/>
              <a:ext cx="34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199" name="Rectangle 605"/>
            <p:cNvSpPr>
              <a:spLocks noChangeArrowheads="1"/>
            </p:cNvSpPr>
            <p:nvPr/>
          </p:nvSpPr>
          <p:spPr bwMode="auto">
            <a:xfrm>
              <a:off x="714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0" name="Rectangle 606"/>
            <p:cNvSpPr>
              <a:spLocks noChangeArrowheads="1"/>
            </p:cNvSpPr>
            <p:nvPr/>
          </p:nvSpPr>
          <p:spPr bwMode="auto">
            <a:xfrm>
              <a:off x="731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1" name="Rectangle 607"/>
            <p:cNvSpPr>
              <a:spLocks noChangeArrowheads="1"/>
            </p:cNvSpPr>
            <p:nvPr/>
          </p:nvSpPr>
          <p:spPr bwMode="auto">
            <a:xfrm>
              <a:off x="1069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2" name="Rectangle 608"/>
            <p:cNvSpPr>
              <a:spLocks noChangeArrowheads="1"/>
            </p:cNvSpPr>
            <p:nvPr/>
          </p:nvSpPr>
          <p:spPr bwMode="auto">
            <a:xfrm>
              <a:off x="1086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3" name="Rectangle 609"/>
            <p:cNvSpPr>
              <a:spLocks noChangeArrowheads="1"/>
            </p:cNvSpPr>
            <p:nvPr/>
          </p:nvSpPr>
          <p:spPr bwMode="auto">
            <a:xfrm>
              <a:off x="1424" y="3425"/>
              <a:ext cx="1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4" name="Rectangle 610"/>
            <p:cNvSpPr>
              <a:spLocks noChangeArrowheads="1"/>
            </p:cNvSpPr>
            <p:nvPr/>
          </p:nvSpPr>
          <p:spPr bwMode="auto">
            <a:xfrm>
              <a:off x="1442" y="3588"/>
              <a:ext cx="340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5" name="Rectangle 611"/>
            <p:cNvSpPr>
              <a:spLocks noChangeArrowheads="1"/>
            </p:cNvSpPr>
            <p:nvPr/>
          </p:nvSpPr>
          <p:spPr bwMode="auto">
            <a:xfrm>
              <a:off x="178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6" name="Rectangle 612"/>
            <p:cNvSpPr>
              <a:spLocks noChangeArrowheads="1"/>
            </p:cNvSpPr>
            <p:nvPr/>
          </p:nvSpPr>
          <p:spPr bwMode="auto">
            <a:xfrm>
              <a:off x="1799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7" name="Rectangle 613"/>
            <p:cNvSpPr>
              <a:spLocks noChangeArrowheads="1"/>
            </p:cNvSpPr>
            <p:nvPr/>
          </p:nvSpPr>
          <p:spPr bwMode="auto">
            <a:xfrm>
              <a:off x="2137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8" name="Rectangle 614"/>
            <p:cNvSpPr>
              <a:spLocks noChangeArrowheads="1"/>
            </p:cNvSpPr>
            <p:nvPr/>
          </p:nvSpPr>
          <p:spPr bwMode="auto">
            <a:xfrm>
              <a:off x="2154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09" name="Rectangle 615"/>
            <p:cNvSpPr>
              <a:spLocks noChangeArrowheads="1"/>
            </p:cNvSpPr>
            <p:nvPr/>
          </p:nvSpPr>
          <p:spPr bwMode="auto">
            <a:xfrm>
              <a:off x="2492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0" name="Rectangle 616"/>
            <p:cNvSpPr>
              <a:spLocks noChangeArrowheads="1"/>
            </p:cNvSpPr>
            <p:nvPr/>
          </p:nvSpPr>
          <p:spPr bwMode="auto">
            <a:xfrm>
              <a:off x="2510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1" name="Rectangle 617"/>
            <p:cNvSpPr>
              <a:spLocks noChangeArrowheads="1"/>
            </p:cNvSpPr>
            <p:nvPr/>
          </p:nvSpPr>
          <p:spPr bwMode="auto">
            <a:xfrm>
              <a:off x="2847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2" name="Rectangle 618"/>
            <p:cNvSpPr>
              <a:spLocks noChangeArrowheads="1"/>
            </p:cNvSpPr>
            <p:nvPr/>
          </p:nvSpPr>
          <p:spPr bwMode="auto">
            <a:xfrm>
              <a:off x="2865" y="3588"/>
              <a:ext cx="335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3" name="Rectangle 619"/>
            <p:cNvSpPr>
              <a:spLocks noChangeArrowheads="1"/>
            </p:cNvSpPr>
            <p:nvPr/>
          </p:nvSpPr>
          <p:spPr bwMode="auto">
            <a:xfrm>
              <a:off x="3200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4" name="Rectangle 620"/>
            <p:cNvSpPr>
              <a:spLocks noChangeArrowheads="1"/>
            </p:cNvSpPr>
            <p:nvPr/>
          </p:nvSpPr>
          <p:spPr bwMode="auto">
            <a:xfrm>
              <a:off x="3217" y="3588"/>
              <a:ext cx="341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5" name="Rectangle 621"/>
            <p:cNvSpPr>
              <a:spLocks noChangeArrowheads="1"/>
            </p:cNvSpPr>
            <p:nvPr/>
          </p:nvSpPr>
          <p:spPr bwMode="auto">
            <a:xfrm>
              <a:off x="3558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6" name="Rectangle 622"/>
            <p:cNvSpPr>
              <a:spLocks noChangeArrowheads="1"/>
            </p:cNvSpPr>
            <p:nvPr/>
          </p:nvSpPr>
          <p:spPr bwMode="auto">
            <a:xfrm>
              <a:off x="357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7" name="Rectangle 623"/>
            <p:cNvSpPr>
              <a:spLocks noChangeArrowheads="1"/>
            </p:cNvSpPr>
            <p:nvPr/>
          </p:nvSpPr>
          <p:spPr bwMode="auto">
            <a:xfrm>
              <a:off x="3913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8" name="Rectangle 624"/>
            <p:cNvSpPr>
              <a:spLocks noChangeArrowheads="1"/>
            </p:cNvSpPr>
            <p:nvPr/>
          </p:nvSpPr>
          <p:spPr bwMode="auto">
            <a:xfrm>
              <a:off x="3931" y="3588"/>
              <a:ext cx="33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19" name="Rectangle 625"/>
            <p:cNvSpPr>
              <a:spLocks noChangeArrowheads="1"/>
            </p:cNvSpPr>
            <p:nvPr/>
          </p:nvSpPr>
          <p:spPr bwMode="auto">
            <a:xfrm>
              <a:off x="4268" y="3425"/>
              <a:ext cx="12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20" name="Rectangle 626"/>
            <p:cNvSpPr>
              <a:spLocks noChangeArrowheads="1"/>
            </p:cNvSpPr>
            <p:nvPr/>
          </p:nvSpPr>
          <p:spPr bwMode="auto">
            <a:xfrm>
              <a:off x="4285" y="3588"/>
              <a:ext cx="338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21" name="Rectangle 627"/>
            <p:cNvSpPr>
              <a:spLocks noChangeArrowheads="1"/>
            </p:cNvSpPr>
            <p:nvPr/>
          </p:nvSpPr>
          <p:spPr bwMode="auto">
            <a:xfrm>
              <a:off x="4623" y="3425"/>
              <a:ext cx="11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22" name="Rectangle 628"/>
            <p:cNvSpPr>
              <a:spLocks noChangeArrowheads="1"/>
            </p:cNvSpPr>
            <p:nvPr/>
          </p:nvSpPr>
          <p:spPr bwMode="auto">
            <a:xfrm>
              <a:off x="4640" y="3588"/>
              <a:ext cx="336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23" name="Rectangle 629"/>
            <p:cNvSpPr>
              <a:spLocks noChangeArrowheads="1"/>
            </p:cNvSpPr>
            <p:nvPr/>
          </p:nvSpPr>
          <p:spPr bwMode="auto">
            <a:xfrm>
              <a:off x="4976" y="3425"/>
              <a:ext cx="17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24" name="Rectangle 630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5225" name="Rectangle 631"/>
            <p:cNvSpPr>
              <a:spLocks noChangeArrowheads="1"/>
            </p:cNvSpPr>
            <p:nvPr/>
          </p:nvSpPr>
          <p:spPr bwMode="auto">
            <a:xfrm>
              <a:off x="4976" y="3588"/>
              <a:ext cx="17" cy="1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</p:grpSp>
      <p:grpSp>
        <p:nvGrpSpPr>
          <p:cNvPr id="3" name="Group 632"/>
          <p:cNvGrpSpPr>
            <a:grpSpLocks/>
          </p:cNvGrpSpPr>
          <p:nvPr/>
        </p:nvGrpSpPr>
        <p:grpSpPr bwMode="auto">
          <a:xfrm>
            <a:off x="1860550" y="5435611"/>
            <a:ext cx="6038850" cy="725489"/>
            <a:chOff x="1172" y="3424"/>
            <a:chExt cx="3804" cy="457"/>
          </a:xfrm>
        </p:grpSpPr>
        <p:sp>
          <p:nvSpPr>
            <p:cNvPr id="24735" name="Rectangle 633"/>
            <p:cNvSpPr>
              <a:spLocks noChangeArrowheads="1"/>
            </p:cNvSpPr>
            <p:nvPr/>
          </p:nvSpPr>
          <p:spPr bwMode="auto">
            <a:xfrm>
              <a:off x="1172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C0C0C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36" name="Rectangle 634"/>
            <p:cNvSpPr>
              <a:spLocks noChangeArrowheads="1"/>
            </p:cNvSpPr>
            <p:nvPr/>
          </p:nvSpPr>
          <p:spPr bwMode="auto">
            <a:xfrm>
              <a:off x="1528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37" name="Rectangle 635"/>
            <p:cNvSpPr>
              <a:spLocks noChangeArrowheads="1"/>
            </p:cNvSpPr>
            <p:nvPr/>
          </p:nvSpPr>
          <p:spPr bwMode="auto">
            <a:xfrm>
              <a:off x="1883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38" name="Rectangle 636"/>
            <p:cNvSpPr>
              <a:spLocks noChangeArrowheads="1"/>
            </p:cNvSpPr>
            <p:nvPr/>
          </p:nvSpPr>
          <p:spPr bwMode="auto">
            <a:xfrm>
              <a:off x="2239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39" name="Rectangle 637"/>
            <p:cNvSpPr>
              <a:spLocks noChangeArrowheads="1"/>
            </p:cNvSpPr>
            <p:nvPr/>
          </p:nvSpPr>
          <p:spPr bwMode="auto">
            <a:xfrm>
              <a:off x="2593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0" name="Rectangle 638"/>
            <p:cNvSpPr>
              <a:spLocks noChangeArrowheads="1"/>
            </p:cNvSpPr>
            <p:nvPr/>
          </p:nvSpPr>
          <p:spPr bwMode="auto">
            <a:xfrm>
              <a:off x="2948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1" name="Rectangle 639"/>
            <p:cNvSpPr>
              <a:spLocks noChangeArrowheads="1"/>
            </p:cNvSpPr>
            <p:nvPr/>
          </p:nvSpPr>
          <p:spPr bwMode="auto">
            <a:xfrm>
              <a:off x="3304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2" name="Rectangle 640"/>
            <p:cNvSpPr>
              <a:spLocks noChangeArrowheads="1"/>
            </p:cNvSpPr>
            <p:nvPr/>
          </p:nvSpPr>
          <p:spPr bwMode="auto">
            <a:xfrm>
              <a:off x="3659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3" name="Rectangle 641"/>
            <p:cNvSpPr>
              <a:spLocks noChangeArrowheads="1"/>
            </p:cNvSpPr>
            <p:nvPr/>
          </p:nvSpPr>
          <p:spPr bwMode="auto">
            <a:xfrm>
              <a:off x="4014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4" name="Rectangle 642"/>
            <p:cNvSpPr>
              <a:spLocks noChangeArrowheads="1"/>
            </p:cNvSpPr>
            <p:nvPr/>
          </p:nvSpPr>
          <p:spPr bwMode="auto">
            <a:xfrm>
              <a:off x="4369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0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5" name="Rectangle 643"/>
            <p:cNvSpPr>
              <a:spLocks noChangeArrowheads="1"/>
            </p:cNvSpPr>
            <p:nvPr/>
          </p:nvSpPr>
          <p:spPr bwMode="auto">
            <a:xfrm>
              <a:off x="4592" y="3425"/>
              <a:ext cx="342" cy="16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46" name="Rectangle 644"/>
            <p:cNvSpPr>
              <a:spLocks noChangeArrowheads="1"/>
            </p:cNvSpPr>
            <p:nvPr/>
          </p:nvSpPr>
          <p:spPr bwMode="auto">
            <a:xfrm>
              <a:off x="4725" y="3424"/>
              <a:ext cx="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800080"/>
                  </a:solidFill>
                  <a:latin typeface="Arial" charset="0"/>
                </a:rPr>
                <a:t>1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7" name="Rectangle 645"/>
            <p:cNvSpPr>
              <a:spLocks noChangeArrowheads="1"/>
            </p:cNvSpPr>
            <p:nvPr/>
          </p:nvSpPr>
          <p:spPr bwMode="auto">
            <a:xfrm>
              <a:off x="4634" y="3424"/>
              <a:ext cx="342" cy="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pt-BR" sz="3200">
                <a:solidFill>
                  <a:srgbClr val="000000"/>
                </a:solidFill>
                <a:latin typeface="Times" charset="0"/>
              </a:endParaRPr>
            </a:p>
          </p:txBody>
        </p:sp>
        <p:sp>
          <p:nvSpPr>
            <p:cNvPr id="24748" name="Text Box 646"/>
            <p:cNvSpPr txBox="1">
              <a:spLocks noChangeArrowheads="1"/>
            </p:cNvSpPr>
            <p:nvPr/>
          </p:nvSpPr>
          <p:spPr bwMode="auto">
            <a:xfrm>
              <a:off x="1872" y="3648"/>
              <a:ext cx="8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3333CC"/>
                  </a:solidFill>
                  <a:latin typeface="Arial" charset="0"/>
                </a:rPr>
                <a:t>Resto = 2 </a:t>
              </a:r>
              <a:endParaRPr lang="pt-BR" sz="3200">
                <a:solidFill>
                  <a:srgbClr val="000000"/>
                </a:solidFill>
              </a:endParaRPr>
            </a:p>
          </p:txBody>
        </p:sp>
        <p:sp>
          <p:nvSpPr>
            <p:cNvPr id="24749" name="Text Box 647"/>
            <p:cNvSpPr txBox="1">
              <a:spLocks noChangeArrowheads="1"/>
            </p:cNvSpPr>
            <p:nvPr/>
          </p:nvSpPr>
          <p:spPr bwMode="auto">
            <a:xfrm>
              <a:off x="3264" y="3648"/>
              <a:ext cx="16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pt-BR" sz="1800" b="1">
                  <a:solidFill>
                    <a:srgbClr val="3333CC"/>
                  </a:solidFill>
                  <a:latin typeface="Arial" charset="0"/>
                </a:rPr>
                <a:t>resultado=5 </a:t>
              </a:r>
              <a:endParaRPr lang="pt-BR" sz="3200">
                <a:solidFill>
                  <a:srgbClr val="000000"/>
                </a:solidFill>
              </a:endParaRPr>
            </a:p>
          </p:txBody>
        </p:sp>
      </p:grpSp>
      <p:sp>
        <p:nvSpPr>
          <p:cNvPr id="24733" name="Text Box 648"/>
          <p:cNvSpPr txBox="1">
            <a:spLocks noChangeArrowheads="1"/>
          </p:cNvSpPr>
          <p:nvPr/>
        </p:nvSpPr>
        <p:spPr bwMode="auto">
          <a:xfrm>
            <a:off x="1066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3200" b="1">
                <a:solidFill>
                  <a:srgbClr val="000099"/>
                </a:solidFill>
                <a:latin typeface="Arial" charset="0"/>
              </a:rPr>
              <a:t>Divisão  A/B</a:t>
            </a:r>
            <a:r>
              <a:rPr lang="pt-BR" sz="1800" b="1">
                <a:solidFill>
                  <a:srgbClr val="3333CC"/>
                </a:solidFill>
                <a:latin typeface="Arial" charset="0"/>
              </a:rPr>
              <a:t> 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650" name="Retângulo 649">
            <a:extLst>
              <a:ext uri="{FF2B5EF4-FFF2-40B4-BE49-F238E27FC236}">
                <a16:creationId xmlns:a16="http://schemas.microsoft.com/office/drawing/2014/main" id="{07190483-2F18-7244-BC8C-816D32A2579E}"/>
              </a:ext>
            </a:extLst>
          </p:cNvPr>
          <p:cNvSpPr/>
          <p:nvPr/>
        </p:nvSpPr>
        <p:spPr>
          <a:xfrm>
            <a:off x="4331558" y="104937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desloca P&amp;A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esq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bit;  sub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P-B; </a:t>
            </a:r>
            <a:b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(sub&lt;0), A0=0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{ A0 =1; </a:t>
            </a:r>
            <a:r>
              <a:rPr lang="pt-BR" sz="1600" dirty="0" err="1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</a:t>
            </a:r>
            <a:r>
              <a:rPr lang="pt-BR" sz="1600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872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88126D-A39F-DE49-8C2F-5B3657BD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7" y="1494195"/>
            <a:ext cx="8959910" cy="2368015"/>
          </a:xfrm>
          <a:prstGeom prst="rect">
            <a:avLst/>
          </a:prstGeom>
        </p:spPr>
      </p:pic>
      <p:sp>
        <p:nvSpPr>
          <p:cNvPr id="24733" name="Text Box 648"/>
          <p:cNvSpPr txBox="1">
            <a:spLocks noChangeArrowheads="1"/>
          </p:cNvSpPr>
          <p:nvPr/>
        </p:nvSpPr>
        <p:spPr bwMode="auto">
          <a:xfrm>
            <a:off x="1066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pt-BR" sz="3200" b="1">
                <a:solidFill>
                  <a:srgbClr val="000099"/>
                </a:solidFill>
                <a:latin typeface="Arial" charset="0"/>
              </a:rPr>
              <a:t>Divisão  A/B</a:t>
            </a:r>
            <a:r>
              <a:rPr lang="pt-BR" sz="1800" b="1">
                <a:solidFill>
                  <a:srgbClr val="3333CC"/>
                </a:solidFill>
                <a:latin typeface="Arial" charset="0"/>
              </a:rPr>
              <a:t> </a:t>
            </a:r>
            <a:endParaRPr lang="pt-BR" sz="3200">
              <a:solidFill>
                <a:srgbClr val="000000"/>
              </a:solidFill>
            </a:endParaRPr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8895CDE1-A705-B643-BC82-CB1600F7DEA5}"/>
              </a:ext>
            </a:extLst>
          </p:cNvPr>
          <p:cNvSpPr/>
          <p:nvPr/>
        </p:nvSpPr>
        <p:spPr bwMode="auto">
          <a:xfrm>
            <a:off x="1954836" y="2588398"/>
            <a:ext cx="577515" cy="34849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solidFill>
                <a:srgbClr val="0432FF"/>
              </a:solidFill>
              <a:latin typeface="Times New Roman" pitchFamily="18" charset="0"/>
            </a:endParaRPr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C1ECD886-D399-9A45-8148-E262AFB6D43B}"/>
              </a:ext>
            </a:extLst>
          </p:cNvPr>
          <p:cNvSpPr/>
          <p:nvPr/>
        </p:nvSpPr>
        <p:spPr bwMode="auto">
          <a:xfrm flipH="1">
            <a:off x="7976469" y="2795385"/>
            <a:ext cx="613489" cy="372843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solidFill>
                <a:srgbClr val="0432FF"/>
              </a:solidFill>
              <a:latin typeface="Times New Roman" pitchFamily="18" charset="0"/>
            </a:endParaRPr>
          </a:p>
        </p:txBody>
      </p:sp>
      <p:sp>
        <p:nvSpPr>
          <p:cNvPr id="657" name="CaixaDeTexto 656">
            <a:extLst>
              <a:ext uri="{FF2B5EF4-FFF2-40B4-BE49-F238E27FC236}">
                <a16:creationId xmlns:a16="http://schemas.microsoft.com/office/drawing/2014/main" id="{A734421F-E35E-3A4A-8AE8-FD7D61EC2F68}"/>
              </a:ext>
            </a:extLst>
          </p:cNvPr>
          <p:cNvSpPr txBox="1"/>
          <p:nvPr/>
        </p:nvSpPr>
        <p:spPr>
          <a:xfrm>
            <a:off x="2037339" y="2556950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1</a:t>
            </a:r>
          </a:p>
        </p:txBody>
      </p:sp>
      <p:sp>
        <p:nvSpPr>
          <p:cNvPr id="658" name="CaixaDeTexto 657">
            <a:extLst>
              <a:ext uri="{FF2B5EF4-FFF2-40B4-BE49-F238E27FC236}">
                <a16:creationId xmlns:a16="http://schemas.microsoft.com/office/drawing/2014/main" id="{C921829C-1F35-EF49-A7CE-0C0F8E05DF07}"/>
              </a:ext>
            </a:extLst>
          </p:cNvPr>
          <p:cNvSpPr txBox="1"/>
          <p:nvPr/>
        </p:nvSpPr>
        <p:spPr>
          <a:xfrm>
            <a:off x="2214867" y="1838024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</a:t>
            </a:r>
          </a:p>
        </p:txBody>
      </p:sp>
      <p:sp>
        <p:nvSpPr>
          <p:cNvPr id="659" name="CaixaDeTexto 658">
            <a:extLst>
              <a:ext uri="{FF2B5EF4-FFF2-40B4-BE49-F238E27FC236}">
                <a16:creationId xmlns:a16="http://schemas.microsoft.com/office/drawing/2014/main" id="{35AE0BFE-E7A2-7C4C-81F7-5D6A645CF6B6}"/>
              </a:ext>
            </a:extLst>
          </p:cNvPr>
          <p:cNvSpPr txBox="1"/>
          <p:nvPr/>
        </p:nvSpPr>
        <p:spPr>
          <a:xfrm>
            <a:off x="8178996" y="3106190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4</a:t>
            </a:r>
          </a:p>
        </p:txBody>
      </p:sp>
      <p:sp>
        <p:nvSpPr>
          <p:cNvPr id="660" name="CaixaDeTexto 659">
            <a:extLst>
              <a:ext uri="{FF2B5EF4-FFF2-40B4-BE49-F238E27FC236}">
                <a16:creationId xmlns:a16="http://schemas.microsoft.com/office/drawing/2014/main" id="{7C91F8ED-3591-8247-9C1B-58A9977AF29D}"/>
              </a:ext>
            </a:extLst>
          </p:cNvPr>
          <p:cNvSpPr txBox="1"/>
          <p:nvPr/>
        </p:nvSpPr>
        <p:spPr>
          <a:xfrm>
            <a:off x="8178996" y="2795384"/>
            <a:ext cx="577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432FF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3</a:t>
            </a:r>
          </a:p>
        </p:txBody>
      </p:sp>
      <p:sp>
        <p:nvSpPr>
          <p:cNvPr id="662" name="Retângulo 661">
            <a:extLst>
              <a:ext uri="{FF2B5EF4-FFF2-40B4-BE49-F238E27FC236}">
                <a16:creationId xmlns:a16="http://schemas.microsoft.com/office/drawing/2014/main" id="{CF2BA1AC-242E-C045-A25E-85690DBEC76E}"/>
              </a:ext>
            </a:extLst>
          </p:cNvPr>
          <p:cNvSpPr/>
          <p:nvPr/>
        </p:nvSpPr>
        <p:spPr>
          <a:xfrm>
            <a:off x="311575" y="4749962"/>
            <a:ext cx="8768354" cy="159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Inicio da divisão – </a:t>
            </a:r>
            <a:r>
              <a:rPr lang="pt-BR" sz="1800" i="1" dirty="0">
                <a:latin typeface="Calibri Light" panose="020F0302020204030204" pitchFamily="34" charset="0"/>
                <a:ea typeface="Times New Roman" panose="02020603050405020304" pitchFamily="18" charset="0"/>
              </a:rPr>
              <a:t>start=1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Valores: 217 / 41</a:t>
            </a:r>
          </a:p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Final da divisão</a:t>
            </a:r>
          </a:p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Resultado:  Quociente=</a:t>
            </a:r>
            <a:r>
              <a:rPr lang="pt-BR" sz="1800" b="1" dirty="0">
                <a:latin typeface="Calibri Light" panose="020F0302020204030204" pitchFamily="34" charset="0"/>
                <a:ea typeface="Times New Roman" panose="02020603050405020304" pitchFamily="18" charset="0"/>
              </a:rPr>
              <a:t>5</a:t>
            </a: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 e resto=</a:t>
            </a:r>
            <a:r>
              <a:rPr lang="pt-BR" sz="1800" b="1" dirty="0">
                <a:latin typeface="Calibri Light" panose="020F0302020204030204" pitchFamily="34" charset="0"/>
                <a:ea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903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-4066257" y="11291254"/>
            <a:ext cx="3578875" cy="2177780"/>
            <a:chOff x="1262063" y="1623037"/>
            <a:chExt cx="6988991" cy="4592680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3063875" y="2649538"/>
              <a:ext cx="3048000" cy="259080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33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3902076" y="3716338"/>
              <a:ext cx="1509489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Arbiter</a:t>
              </a:r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1844675" y="33131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>
              <a:off x="1844675" y="39989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4" name="Line 8"/>
            <p:cNvSpPr>
              <a:spLocks noChangeShapeType="1"/>
            </p:cNvSpPr>
            <p:nvPr/>
          </p:nvSpPr>
          <p:spPr bwMode="auto">
            <a:xfrm>
              <a:off x="1844675" y="46847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>
              <a:off x="6145213" y="33289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6145213" y="40147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6145213" y="47005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4608513" y="2130425"/>
              <a:ext cx="0" cy="53340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902076" y="1623037"/>
              <a:ext cx="1196446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reset</a:t>
              </a:r>
            </a:p>
          </p:txBody>
        </p:sp>
        <p:sp>
          <p:nvSpPr>
            <p:cNvPr id="70" name="Text Box 14"/>
            <p:cNvSpPr txBox="1">
              <a:spLocks noChangeArrowheads="1"/>
            </p:cNvSpPr>
            <p:nvPr/>
          </p:nvSpPr>
          <p:spPr bwMode="auto">
            <a:xfrm>
              <a:off x="1262063" y="3084511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1262063" y="3735388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1262063" y="4448175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7483476" y="3073404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g1</a:t>
              </a: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483476" y="3724274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g2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7483476" y="4437066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g3</a:t>
              </a:r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V="1">
              <a:off x="4578350" y="5237163"/>
              <a:ext cx="0" cy="53340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737233" y="5566652"/>
              <a:ext cx="1252794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 dirty="0">
                  <a:solidFill>
                    <a:srgbClr val="336666"/>
                  </a:solidFill>
                  <a:latin typeface="Arial" charset="0"/>
                </a:rPr>
                <a:t>clock</a:t>
              </a:r>
            </a:p>
          </p:txBody>
        </p:sp>
      </p:grpSp>
      <p:sp>
        <p:nvSpPr>
          <p:cNvPr id="80" name="Rectangle 6"/>
          <p:cNvSpPr txBox="1">
            <a:spLocks noChangeArrowheads="1"/>
          </p:cNvSpPr>
          <p:nvPr/>
        </p:nvSpPr>
        <p:spPr>
          <a:xfrm>
            <a:off x="0" y="-80010"/>
            <a:ext cx="9144000" cy="101727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4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Árbitro de Barramento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66890" y="1176780"/>
            <a:ext cx="78073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Um </a:t>
            </a:r>
            <a:r>
              <a:rPr lang="pt-BR" sz="1600" b="1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árbitro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 é um circuito que permite que um dado componente de um sistema digital (processador ou memória, por exemplo) se comunique com o </a:t>
            </a:r>
            <a:r>
              <a:rPr lang="pt-BR" sz="1600" b="1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barramento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. Toda vez que um dado </a:t>
            </a:r>
            <a:r>
              <a:rPr lang="pt-BR" sz="1600" i="1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componente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 deseja comunicar-se com o barramento para enviar dados a outro componente, este componente deve ativar o sinal </a:t>
            </a:r>
            <a:r>
              <a:rPr lang="pt-BR" sz="1600" b="1" i="1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req</a:t>
            </a:r>
            <a:r>
              <a:rPr lang="pt-BR" sz="1600" b="1" i="1" baseline="-25000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i</a:t>
            </a:r>
            <a:r>
              <a:rPr lang="pt-BR" sz="1600" b="1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.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 Se o barramento estiver livre, o árbitro ativa o sinal </a:t>
            </a:r>
            <a:r>
              <a:rPr lang="pt-BR" sz="1600" b="1" i="1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grant</a:t>
            </a:r>
            <a:r>
              <a:rPr lang="pt-BR" sz="1600" b="1" i="1" baseline="-25000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i</a:t>
            </a:r>
            <a:r>
              <a:rPr lang="pt-BR" sz="1600" i="1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por um ciclo de </a:t>
            </a:r>
            <a:r>
              <a:rPr lang="pt-BR" sz="1600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clock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, avisando ao módulo que solicitou que pode colocar dados no barramento. Ao final da transmissão, o componente que detém o barramento ativa o sinal </a:t>
            </a:r>
            <a:r>
              <a:rPr lang="pt-BR" sz="1600" b="1" i="1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release</a:t>
            </a:r>
            <a:r>
              <a:rPr lang="pt-BR" sz="1600" b="1" i="1" baseline="-25000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i</a:t>
            </a:r>
            <a:r>
              <a:rPr lang="pt-BR" sz="1600" b="1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por um ciclo de </a:t>
            </a:r>
            <a:r>
              <a:rPr lang="pt-BR" sz="1600" dirty="0" err="1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clock</a:t>
            </a:r>
            <a:r>
              <a:rPr lang="pt-BR" sz="1600" dirty="0">
                <a:solidFill>
                  <a:srgbClr val="000080"/>
                </a:solidFill>
                <a:latin typeface="Arial" charset="0"/>
                <a:ea typeface="Times New Roman" charset="0"/>
                <a:cs typeface="Times New Roman" charset="0"/>
              </a:rPr>
              <a:t> informando ao árbitro que o barramento está livre.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1577342" y="360258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83" name="Text Box 10"/>
          <p:cNvSpPr txBox="1">
            <a:spLocks noChangeArrowheads="1"/>
          </p:cNvSpPr>
          <p:nvPr/>
        </p:nvSpPr>
        <p:spPr bwMode="auto">
          <a:xfrm>
            <a:off x="327962" y="6539996"/>
            <a:ext cx="6888155" cy="43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i="1" dirty="0">
                <a:solidFill>
                  <a:srgbClr val="7030A0"/>
                </a:solidFill>
              </a:rPr>
              <a:t>BARRAMENTO contém dados, endereço, </a:t>
            </a:r>
            <a:r>
              <a:rPr lang="pt-BR" altLang="pt-BR" sz="2000" i="1" dirty="0" err="1">
                <a:solidFill>
                  <a:srgbClr val="7030A0"/>
                </a:solidFill>
              </a:rPr>
              <a:t>clock</a:t>
            </a:r>
            <a:r>
              <a:rPr lang="pt-BR" altLang="pt-BR" sz="2000" i="1" dirty="0">
                <a:solidFill>
                  <a:srgbClr val="7030A0"/>
                </a:solidFill>
              </a:rPr>
              <a:t>, reset</a:t>
            </a:r>
            <a:endParaRPr lang="pt-BR" altLang="pt-BR" sz="20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1623574" y="4370101"/>
            <a:ext cx="61594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/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360969" y="4207739"/>
            <a:ext cx="1266836" cy="1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1050" dirty="0">
                <a:latin typeface="Arial" charset="0"/>
              </a:rPr>
              <a:t>BARRAMENTO</a:t>
            </a:r>
          </a:p>
        </p:txBody>
      </p:sp>
      <p:sp>
        <p:nvSpPr>
          <p:cNvPr id="86" name="AutoShape 27"/>
          <p:cNvSpPr>
            <a:spLocks noChangeArrowheads="1"/>
          </p:cNvSpPr>
          <p:nvPr/>
        </p:nvSpPr>
        <p:spPr bwMode="auto">
          <a:xfrm>
            <a:off x="4124056" y="4119915"/>
            <a:ext cx="196230" cy="218573"/>
          </a:xfrm>
          <a:prstGeom prst="upDownArrow">
            <a:avLst>
              <a:gd name="adj1" fmla="val 50000"/>
              <a:gd name="adj2" fmla="val 23382"/>
            </a:avLst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/>
          </a:p>
        </p:txBody>
      </p:sp>
      <p:sp>
        <p:nvSpPr>
          <p:cNvPr id="87" name="AutoShape 26"/>
          <p:cNvSpPr>
            <a:spLocks noChangeArrowheads="1"/>
          </p:cNvSpPr>
          <p:nvPr/>
        </p:nvSpPr>
        <p:spPr bwMode="auto">
          <a:xfrm>
            <a:off x="5588564" y="4119915"/>
            <a:ext cx="196230" cy="218573"/>
          </a:xfrm>
          <a:prstGeom prst="upDownArrow">
            <a:avLst>
              <a:gd name="adj1" fmla="val 50000"/>
              <a:gd name="adj2" fmla="val 23382"/>
            </a:avLst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/>
          </a:p>
        </p:txBody>
      </p:sp>
      <p:sp>
        <p:nvSpPr>
          <p:cNvPr id="88" name="AutoShape 25"/>
          <p:cNvSpPr>
            <a:spLocks noChangeArrowheads="1"/>
          </p:cNvSpPr>
          <p:nvPr/>
        </p:nvSpPr>
        <p:spPr bwMode="auto">
          <a:xfrm>
            <a:off x="2692734" y="4119915"/>
            <a:ext cx="196230" cy="218573"/>
          </a:xfrm>
          <a:prstGeom prst="upDownArrow">
            <a:avLst>
              <a:gd name="adj1" fmla="val 50000"/>
              <a:gd name="adj2" fmla="val 23382"/>
            </a:avLst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/>
          </a:p>
        </p:txBody>
      </p:sp>
      <p:sp>
        <p:nvSpPr>
          <p:cNvPr id="112" name="AutoShape 26"/>
          <p:cNvSpPr>
            <a:spLocks noChangeArrowheads="1"/>
          </p:cNvSpPr>
          <p:nvPr/>
        </p:nvSpPr>
        <p:spPr bwMode="auto">
          <a:xfrm>
            <a:off x="7019887" y="4119915"/>
            <a:ext cx="196230" cy="218573"/>
          </a:xfrm>
          <a:prstGeom prst="upDownArrow">
            <a:avLst>
              <a:gd name="adj1" fmla="val 50000"/>
              <a:gd name="adj2" fmla="val 23382"/>
            </a:avLst>
          </a:prstGeom>
          <a:solidFill>
            <a:srgbClr val="9696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/>
          </a:p>
        </p:txBody>
      </p:sp>
      <p:sp>
        <p:nvSpPr>
          <p:cNvPr id="103" name="Freeform 9"/>
          <p:cNvSpPr>
            <a:spLocks/>
          </p:cNvSpPr>
          <p:nvPr/>
        </p:nvSpPr>
        <p:spPr bwMode="auto">
          <a:xfrm>
            <a:off x="2512379" y="3869725"/>
            <a:ext cx="756061" cy="1058495"/>
          </a:xfrm>
          <a:custGeom>
            <a:avLst/>
            <a:gdLst>
              <a:gd name="T0" fmla="*/ 0 w 1083"/>
              <a:gd name="T1" fmla="*/ 1254 h 1254"/>
              <a:gd name="T2" fmla="*/ 1083 w 1083"/>
              <a:gd name="T3" fmla="*/ 1254 h 1254"/>
              <a:gd name="T4" fmla="*/ 1083 w 1083"/>
              <a:gd name="T5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3" h="1254">
                <a:moveTo>
                  <a:pt x="0" y="1254"/>
                </a:moveTo>
                <a:lnTo>
                  <a:pt x="1083" y="1254"/>
                </a:lnTo>
                <a:lnTo>
                  <a:pt x="1083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/>
          </a:p>
        </p:txBody>
      </p:sp>
      <p:sp>
        <p:nvSpPr>
          <p:cNvPr id="105" name="Freeform 7"/>
          <p:cNvSpPr>
            <a:spLocks/>
          </p:cNvSpPr>
          <p:nvPr/>
        </p:nvSpPr>
        <p:spPr bwMode="auto">
          <a:xfrm>
            <a:off x="2512375" y="3838104"/>
            <a:ext cx="2269628" cy="1503888"/>
          </a:xfrm>
          <a:custGeom>
            <a:avLst/>
            <a:gdLst>
              <a:gd name="T0" fmla="*/ 0 w 1083"/>
              <a:gd name="T1" fmla="*/ 1254 h 1254"/>
              <a:gd name="T2" fmla="*/ 1083 w 1083"/>
              <a:gd name="T3" fmla="*/ 1254 h 1254"/>
              <a:gd name="T4" fmla="*/ 1083 w 1083"/>
              <a:gd name="T5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3" h="1254">
                <a:moveTo>
                  <a:pt x="0" y="1254"/>
                </a:moveTo>
                <a:lnTo>
                  <a:pt x="1083" y="1254"/>
                </a:lnTo>
                <a:lnTo>
                  <a:pt x="1083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60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528037A-C321-A6A1-5842-D559F604BDCA}"/>
              </a:ext>
            </a:extLst>
          </p:cNvPr>
          <p:cNvGrpSpPr/>
          <p:nvPr/>
        </p:nvGrpSpPr>
        <p:grpSpPr>
          <a:xfrm>
            <a:off x="1360973" y="3994819"/>
            <a:ext cx="6259331" cy="2258150"/>
            <a:chOff x="1360969" y="3994817"/>
            <a:chExt cx="6259331" cy="2258150"/>
          </a:xfrm>
        </p:grpSpPr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2512375" y="4084170"/>
              <a:ext cx="536746" cy="599356"/>
            </a:xfrm>
            <a:custGeom>
              <a:avLst/>
              <a:gdLst>
                <a:gd name="T0" fmla="*/ 930 w 930"/>
                <a:gd name="T1" fmla="*/ 0 h 1092"/>
                <a:gd name="T2" fmla="*/ 930 w 930"/>
                <a:gd name="T3" fmla="*/ 1092 h 1092"/>
                <a:gd name="T4" fmla="*/ 0 w 930"/>
                <a:gd name="T5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0" h="1092">
                  <a:moveTo>
                    <a:pt x="930" y="0"/>
                  </a:moveTo>
                  <a:lnTo>
                    <a:pt x="930" y="1092"/>
                  </a:lnTo>
                  <a:lnTo>
                    <a:pt x="0" y="109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91" name="Freeform 22"/>
            <p:cNvSpPr>
              <a:spLocks/>
            </p:cNvSpPr>
            <p:nvPr/>
          </p:nvSpPr>
          <p:spPr bwMode="auto">
            <a:xfrm>
              <a:off x="2512375" y="4077297"/>
              <a:ext cx="623318" cy="725825"/>
            </a:xfrm>
            <a:custGeom>
              <a:avLst/>
              <a:gdLst>
                <a:gd name="T0" fmla="*/ 0 w 1083"/>
                <a:gd name="T1" fmla="*/ 1254 h 1254"/>
                <a:gd name="T2" fmla="*/ 1083 w 1083"/>
                <a:gd name="T3" fmla="*/ 1254 h 1254"/>
                <a:gd name="T4" fmla="*/ 1083 w 1083"/>
                <a:gd name="T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3" h="1254">
                  <a:moveTo>
                    <a:pt x="0" y="1254"/>
                  </a:moveTo>
                  <a:lnTo>
                    <a:pt x="1083" y="1254"/>
                  </a:lnTo>
                  <a:lnTo>
                    <a:pt x="108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2512375" y="4026434"/>
              <a:ext cx="2105141" cy="1088738"/>
            </a:xfrm>
            <a:custGeom>
              <a:avLst/>
              <a:gdLst>
                <a:gd name="T0" fmla="*/ 3645 w 3648"/>
                <a:gd name="T1" fmla="*/ 0 h 1329"/>
                <a:gd name="T2" fmla="*/ 3648 w 3648"/>
                <a:gd name="T3" fmla="*/ 1329 h 1329"/>
                <a:gd name="T4" fmla="*/ 0 w 3648"/>
                <a:gd name="T5" fmla="*/ 132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8" h="1329">
                  <a:moveTo>
                    <a:pt x="3645" y="0"/>
                  </a:moveTo>
                  <a:lnTo>
                    <a:pt x="3648" y="1329"/>
                  </a:lnTo>
                  <a:lnTo>
                    <a:pt x="0" y="13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2512375" y="4084170"/>
              <a:ext cx="2181612" cy="1149223"/>
            </a:xfrm>
            <a:custGeom>
              <a:avLst/>
              <a:gdLst>
                <a:gd name="T0" fmla="*/ 0 w 1083"/>
                <a:gd name="T1" fmla="*/ 1254 h 1254"/>
                <a:gd name="T2" fmla="*/ 1083 w 1083"/>
                <a:gd name="T3" fmla="*/ 1254 h 1254"/>
                <a:gd name="T4" fmla="*/ 1083 w 1083"/>
                <a:gd name="T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3" h="1254">
                  <a:moveTo>
                    <a:pt x="0" y="1254"/>
                  </a:moveTo>
                  <a:lnTo>
                    <a:pt x="1083" y="1254"/>
                  </a:lnTo>
                  <a:lnTo>
                    <a:pt x="108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2512375" y="3994817"/>
              <a:ext cx="3454219" cy="1597365"/>
            </a:xfrm>
            <a:custGeom>
              <a:avLst/>
              <a:gdLst>
                <a:gd name="T0" fmla="*/ 6105 w 6105"/>
                <a:gd name="T1" fmla="*/ 0 h 1845"/>
                <a:gd name="T2" fmla="*/ 6099 w 6105"/>
                <a:gd name="T3" fmla="*/ 1845 h 1845"/>
                <a:gd name="T4" fmla="*/ 0 w 6105"/>
                <a:gd name="T5" fmla="*/ 1845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05" h="1845">
                  <a:moveTo>
                    <a:pt x="6105" y="0"/>
                  </a:moveTo>
                  <a:lnTo>
                    <a:pt x="6099" y="1845"/>
                  </a:lnTo>
                  <a:lnTo>
                    <a:pt x="0" y="18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95" name="Freeform 18"/>
            <p:cNvSpPr>
              <a:spLocks/>
            </p:cNvSpPr>
            <p:nvPr/>
          </p:nvSpPr>
          <p:spPr bwMode="auto">
            <a:xfrm>
              <a:off x="2512375" y="4088294"/>
              <a:ext cx="3552334" cy="1605613"/>
            </a:xfrm>
            <a:custGeom>
              <a:avLst/>
              <a:gdLst>
                <a:gd name="T0" fmla="*/ 0 w 6270"/>
                <a:gd name="T1" fmla="*/ 2061 h 2061"/>
                <a:gd name="T2" fmla="*/ 6270 w 6270"/>
                <a:gd name="T3" fmla="*/ 2061 h 2061"/>
                <a:gd name="T4" fmla="*/ 6270 w 6270"/>
                <a:gd name="T5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70" h="2061">
                  <a:moveTo>
                    <a:pt x="0" y="2061"/>
                  </a:moveTo>
                  <a:lnTo>
                    <a:pt x="6270" y="2061"/>
                  </a:lnTo>
                  <a:lnTo>
                    <a:pt x="627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114" name="Freeform 19"/>
            <p:cNvSpPr>
              <a:spLocks/>
            </p:cNvSpPr>
            <p:nvPr/>
          </p:nvSpPr>
          <p:spPr bwMode="auto">
            <a:xfrm>
              <a:off x="2512375" y="4089668"/>
              <a:ext cx="4833349" cy="1854477"/>
            </a:xfrm>
            <a:custGeom>
              <a:avLst/>
              <a:gdLst>
                <a:gd name="T0" fmla="*/ 6105 w 6105"/>
                <a:gd name="T1" fmla="*/ 0 h 1845"/>
                <a:gd name="T2" fmla="*/ 6099 w 6105"/>
                <a:gd name="T3" fmla="*/ 1845 h 1845"/>
                <a:gd name="T4" fmla="*/ 0 w 6105"/>
                <a:gd name="T5" fmla="*/ 1845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05" h="1845">
                  <a:moveTo>
                    <a:pt x="6105" y="0"/>
                  </a:moveTo>
                  <a:lnTo>
                    <a:pt x="6099" y="1845"/>
                  </a:lnTo>
                  <a:lnTo>
                    <a:pt x="0" y="18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2512375" y="4096132"/>
              <a:ext cx="4970637" cy="1966113"/>
            </a:xfrm>
            <a:custGeom>
              <a:avLst/>
              <a:gdLst>
                <a:gd name="T0" fmla="*/ 0 w 6270"/>
                <a:gd name="T1" fmla="*/ 2061 h 2061"/>
                <a:gd name="T2" fmla="*/ 6270 w 6270"/>
                <a:gd name="T3" fmla="*/ 2061 h 2061"/>
                <a:gd name="T4" fmla="*/ 6270 w 6270"/>
                <a:gd name="T5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70" h="2061">
                  <a:moveTo>
                    <a:pt x="0" y="2061"/>
                  </a:moveTo>
                  <a:lnTo>
                    <a:pt x="6270" y="2061"/>
                  </a:lnTo>
                  <a:lnTo>
                    <a:pt x="627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108" name="Freeform 4"/>
            <p:cNvSpPr>
              <a:spLocks/>
            </p:cNvSpPr>
            <p:nvPr/>
          </p:nvSpPr>
          <p:spPr bwMode="auto">
            <a:xfrm>
              <a:off x="2512375" y="4026434"/>
              <a:ext cx="3650449" cy="1777447"/>
            </a:xfrm>
            <a:custGeom>
              <a:avLst/>
              <a:gdLst>
                <a:gd name="T0" fmla="*/ 0 w 1083"/>
                <a:gd name="T1" fmla="*/ 1254 h 1254"/>
                <a:gd name="T2" fmla="*/ 1083 w 1083"/>
                <a:gd name="T3" fmla="*/ 1254 h 1254"/>
                <a:gd name="T4" fmla="*/ 1083 w 1083"/>
                <a:gd name="T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3" h="1254">
                  <a:moveTo>
                    <a:pt x="0" y="1254"/>
                  </a:moveTo>
                  <a:lnTo>
                    <a:pt x="1083" y="1254"/>
                  </a:lnTo>
                  <a:lnTo>
                    <a:pt x="108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116" name="Freeform 4"/>
            <p:cNvSpPr>
              <a:spLocks/>
            </p:cNvSpPr>
            <p:nvPr/>
          </p:nvSpPr>
          <p:spPr bwMode="auto">
            <a:xfrm>
              <a:off x="2512375" y="4077297"/>
              <a:ext cx="5107925" cy="2112623"/>
            </a:xfrm>
            <a:custGeom>
              <a:avLst/>
              <a:gdLst>
                <a:gd name="T0" fmla="*/ 0 w 1083"/>
                <a:gd name="T1" fmla="*/ 1254 h 1254"/>
                <a:gd name="T2" fmla="*/ 1083 w 1083"/>
                <a:gd name="T3" fmla="*/ 1254 h 1254"/>
                <a:gd name="T4" fmla="*/ 1083 w 1083"/>
                <a:gd name="T5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3" h="1254">
                  <a:moveTo>
                    <a:pt x="0" y="1254"/>
                  </a:moveTo>
                  <a:lnTo>
                    <a:pt x="1083" y="1254"/>
                  </a:lnTo>
                  <a:lnTo>
                    <a:pt x="108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600"/>
            </a:p>
          </p:txBody>
        </p:sp>
        <p:sp>
          <p:nvSpPr>
            <p:cNvPr id="96" name="Text Box 17"/>
            <p:cNvSpPr txBox="1">
              <a:spLocks noChangeArrowheads="1"/>
            </p:cNvSpPr>
            <p:nvPr/>
          </p:nvSpPr>
          <p:spPr bwMode="auto">
            <a:xfrm>
              <a:off x="2630367" y="4530747"/>
              <a:ext cx="579377" cy="18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 err="1">
                  <a:latin typeface="Arial" charset="0"/>
                </a:rPr>
                <a:t>req</a:t>
              </a:r>
              <a:r>
                <a:rPr lang="pt-BR" altLang="pt-BR" sz="1000" dirty="0">
                  <a:latin typeface="Arial" charset="0"/>
                </a:rPr>
                <a:t>(0)</a:t>
              </a:r>
            </a:p>
          </p:txBody>
        </p:sp>
        <p:sp>
          <p:nvSpPr>
            <p:cNvPr id="97" name="Text Box 16"/>
            <p:cNvSpPr txBox="1">
              <a:spLocks noChangeArrowheads="1"/>
            </p:cNvSpPr>
            <p:nvPr/>
          </p:nvSpPr>
          <p:spPr bwMode="auto">
            <a:xfrm>
              <a:off x="2630367" y="4650343"/>
              <a:ext cx="822433" cy="18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 err="1">
                  <a:latin typeface="Arial" charset="0"/>
                </a:rPr>
                <a:t>grant</a:t>
              </a:r>
              <a:r>
                <a:rPr lang="pt-BR" altLang="pt-BR" sz="1000" dirty="0">
                  <a:latin typeface="Arial" charset="0"/>
                </a:rPr>
                <a:t>(0)</a:t>
              </a:r>
            </a:p>
          </p:txBody>
        </p:sp>
        <p:sp>
          <p:nvSpPr>
            <p:cNvPr id="98" name="Text Box 15"/>
            <p:cNvSpPr txBox="1">
              <a:spLocks noChangeArrowheads="1"/>
            </p:cNvSpPr>
            <p:nvPr/>
          </p:nvSpPr>
          <p:spPr bwMode="auto">
            <a:xfrm>
              <a:off x="3150715" y="4975660"/>
              <a:ext cx="579377" cy="22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 err="1">
                  <a:latin typeface="Arial" charset="0"/>
                </a:rPr>
                <a:t>req</a:t>
              </a:r>
              <a:r>
                <a:rPr lang="pt-BR" altLang="pt-BR" sz="1000" dirty="0">
                  <a:latin typeface="Arial" charset="0"/>
                </a:rPr>
                <a:t>(1)</a:t>
              </a:r>
            </a:p>
          </p:txBody>
        </p:sp>
        <p:sp>
          <p:nvSpPr>
            <p:cNvPr id="99" name="Text Box 14"/>
            <p:cNvSpPr txBox="1">
              <a:spLocks noChangeArrowheads="1"/>
            </p:cNvSpPr>
            <p:nvPr/>
          </p:nvSpPr>
          <p:spPr bwMode="auto">
            <a:xfrm>
              <a:off x="3150715" y="5093359"/>
              <a:ext cx="822433" cy="22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pt-BR" altLang="pt-BR" sz="1000" dirty="0" err="1">
                  <a:latin typeface="Arial" charset="0"/>
                </a:rPr>
                <a:t>grant</a:t>
              </a:r>
              <a:r>
                <a:rPr lang="pt-BR" altLang="pt-BR" sz="1000" dirty="0">
                  <a:latin typeface="Arial" charset="0"/>
                </a:rPr>
                <a:t>(1)</a:t>
              </a:r>
            </a:p>
          </p:txBody>
        </p:sp>
        <p:sp>
          <p:nvSpPr>
            <p:cNvPr id="100" name="Text Box 13"/>
            <p:cNvSpPr txBox="1">
              <a:spLocks noChangeArrowheads="1"/>
            </p:cNvSpPr>
            <p:nvPr/>
          </p:nvSpPr>
          <p:spPr bwMode="auto">
            <a:xfrm>
              <a:off x="3150715" y="5450271"/>
              <a:ext cx="579376" cy="22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pt-BR" altLang="pt-BR" sz="1000" dirty="0" err="1">
                  <a:latin typeface="Arial" charset="0"/>
                </a:rPr>
                <a:t>req</a:t>
              </a:r>
              <a:r>
                <a:rPr lang="pt-BR" altLang="pt-BR" sz="1000" dirty="0">
                  <a:latin typeface="Arial" charset="0"/>
                </a:rPr>
                <a:t>(2)</a:t>
              </a:r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3150715" y="5564826"/>
              <a:ext cx="822433" cy="22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 err="1">
                  <a:latin typeface="Arial" charset="0"/>
                </a:rPr>
                <a:t>grant</a:t>
              </a:r>
              <a:r>
                <a:rPr lang="pt-BR" altLang="pt-BR" sz="1000" dirty="0">
                  <a:latin typeface="Arial" charset="0"/>
                </a:rPr>
                <a:t>(2)</a:t>
              </a:r>
            </a:p>
            <a:p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1360969" y="4628538"/>
              <a:ext cx="1151406" cy="16244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pt-BR" altLang="pt-BR" sz="1000" b="1" dirty="0">
                <a:latin typeface="Arial" charset="0"/>
                <a:cs typeface="Times New Roman" charset="0"/>
              </a:endParaRPr>
            </a:p>
            <a:p>
              <a:pPr algn="ctr"/>
              <a:endParaRPr lang="pt-BR" altLang="pt-BR" sz="1000" b="1" dirty="0">
                <a:latin typeface="Arial" charset="0"/>
                <a:cs typeface="Times New Roman" charset="0"/>
              </a:endParaRPr>
            </a:p>
            <a:p>
              <a:pPr algn="ctr"/>
              <a:endParaRPr lang="pt-BR" altLang="pt-BR" sz="1000" b="1" dirty="0">
                <a:latin typeface="Arial" charset="0"/>
                <a:cs typeface="Times New Roman" charset="0"/>
              </a:endParaRPr>
            </a:p>
            <a:p>
              <a:pPr algn="ctr"/>
              <a:r>
                <a:rPr lang="pt-BR" altLang="pt-BR" sz="1000" b="1" dirty="0">
                  <a:latin typeface="Arial" charset="0"/>
                  <a:cs typeface="Times New Roman" charset="0"/>
                </a:rPr>
                <a:t>ÁRBITRO</a:t>
              </a:r>
            </a:p>
            <a:p>
              <a:endParaRPr lang="pt-BR" altLang="pt-BR" sz="1200" dirty="0">
                <a:latin typeface="Arial" charset="0"/>
              </a:endParaRP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2630367" y="4781206"/>
              <a:ext cx="822433" cy="18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>
                  <a:latin typeface="Arial" charset="0"/>
                </a:rPr>
                <a:t>release(0)</a:t>
              </a:r>
            </a:p>
          </p:txBody>
        </p:sp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3150715" y="5210205"/>
              <a:ext cx="822431" cy="18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pt-BR" altLang="pt-BR" sz="1000" dirty="0">
                  <a:latin typeface="Arial" charset="0"/>
                </a:rPr>
                <a:t>release(1)</a:t>
              </a:r>
            </a:p>
          </p:txBody>
        </p:sp>
        <p:sp>
          <p:nvSpPr>
            <p:cNvPr id="109" name="Text Box 3"/>
            <p:cNvSpPr txBox="1">
              <a:spLocks noChangeArrowheads="1"/>
            </p:cNvSpPr>
            <p:nvPr/>
          </p:nvSpPr>
          <p:spPr bwMode="auto">
            <a:xfrm>
              <a:off x="3150715" y="5664268"/>
              <a:ext cx="822433" cy="18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>
                  <a:latin typeface="Arial" charset="0"/>
                </a:rPr>
                <a:t>release(2)</a:t>
              </a:r>
            </a:p>
            <a:p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117" name="Text Box 13"/>
            <p:cNvSpPr txBox="1">
              <a:spLocks noChangeArrowheads="1"/>
            </p:cNvSpPr>
            <p:nvPr/>
          </p:nvSpPr>
          <p:spPr bwMode="auto">
            <a:xfrm>
              <a:off x="3150715" y="5809850"/>
              <a:ext cx="579376" cy="22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 err="1">
                  <a:latin typeface="Arial" charset="0"/>
                </a:rPr>
                <a:t>req</a:t>
              </a:r>
              <a:r>
                <a:rPr lang="pt-BR" altLang="pt-BR" sz="1000" dirty="0">
                  <a:latin typeface="Arial" charset="0"/>
                </a:rPr>
                <a:t>(3)</a:t>
              </a:r>
            </a:p>
            <a:p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3150715" y="5928071"/>
              <a:ext cx="822433" cy="225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 err="1">
                  <a:latin typeface="Arial" charset="0"/>
                </a:rPr>
                <a:t>grant</a:t>
              </a:r>
              <a:r>
                <a:rPr lang="pt-BR" altLang="pt-BR" sz="1000" dirty="0">
                  <a:latin typeface="Arial" charset="0"/>
                </a:rPr>
                <a:t>(3)</a:t>
              </a:r>
            </a:p>
            <a:p>
              <a:endParaRPr lang="pt-BR" altLang="pt-BR" sz="1000" dirty="0">
                <a:latin typeface="Arial" charset="0"/>
              </a:endParaRPr>
            </a:p>
          </p:txBody>
        </p:sp>
        <p:sp>
          <p:nvSpPr>
            <p:cNvPr id="119" name="Text Box 3"/>
            <p:cNvSpPr txBox="1">
              <a:spLocks noChangeArrowheads="1"/>
            </p:cNvSpPr>
            <p:nvPr/>
          </p:nvSpPr>
          <p:spPr bwMode="auto">
            <a:xfrm>
              <a:off x="3150715" y="6056088"/>
              <a:ext cx="822433" cy="18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pt-BR" altLang="pt-BR" sz="1000" dirty="0">
                  <a:latin typeface="Arial" charset="0"/>
                </a:rPr>
                <a:t>release(3)</a:t>
              </a:r>
            </a:p>
            <a:p>
              <a:endParaRPr lang="pt-BR" altLang="pt-BR" sz="1000" dirty="0">
                <a:latin typeface="Arial" charset="0"/>
              </a:endParaRPr>
            </a:p>
          </p:txBody>
        </p:sp>
      </p:grpSp>
      <p:sp>
        <p:nvSpPr>
          <p:cNvPr id="107" name="Text Box 5"/>
          <p:cNvSpPr txBox="1">
            <a:spLocks noChangeArrowheads="1"/>
          </p:cNvSpPr>
          <p:nvPr/>
        </p:nvSpPr>
        <p:spPr bwMode="auto">
          <a:xfrm>
            <a:off x="3663782" y="3622285"/>
            <a:ext cx="1151406" cy="4673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1000" b="1" dirty="0">
                <a:latin typeface="Arial" charset="0"/>
                <a:cs typeface="Times New Roman" charset="0"/>
              </a:rPr>
              <a:t>Componente 1</a:t>
            </a:r>
          </a:p>
          <a:p>
            <a:endParaRPr lang="pt-BR" altLang="pt-BR" sz="1200" dirty="0">
              <a:latin typeface="Arial" charset="0"/>
            </a:endParaRPr>
          </a:p>
        </p:txBody>
      </p:sp>
      <p:sp>
        <p:nvSpPr>
          <p:cNvPr id="110" name="Text Box 2"/>
          <p:cNvSpPr txBox="1">
            <a:spLocks noChangeArrowheads="1"/>
          </p:cNvSpPr>
          <p:nvPr/>
        </p:nvSpPr>
        <p:spPr bwMode="auto">
          <a:xfrm>
            <a:off x="5110976" y="3622285"/>
            <a:ext cx="1151406" cy="4673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1000" b="1" dirty="0">
                <a:latin typeface="Arial" charset="0"/>
                <a:cs typeface="Times New Roman" charset="0"/>
              </a:rPr>
              <a:t>Componente 2</a:t>
            </a:r>
          </a:p>
          <a:p>
            <a:endParaRPr lang="pt-BR" altLang="pt-BR" sz="1200" dirty="0">
              <a:latin typeface="Arial" charset="0"/>
            </a:endParaRPr>
          </a:p>
        </p:txBody>
      </p:sp>
      <p:sp>
        <p:nvSpPr>
          <p:cNvPr id="111" name="Text Box 1"/>
          <p:cNvSpPr txBox="1">
            <a:spLocks noChangeArrowheads="1"/>
          </p:cNvSpPr>
          <p:nvPr/>
        </p:nvSpPr>
        <p:spPr bwMode="auto">
          <a:xfrm>
            <a:off x="2160316" y="3631908"/>
            <a:ext cx="1151406" cy="4673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1000" b="1" dirty="0">
                <a:latin typeface="Arial" charset="0"/>
                <a:cs typeface="Times New Roman" charset="0"/>
              </a:rPr>
              <a:t>Componente 0</a:t>
            </a:r>
          </a:p>
          <a:p>
            <a:endParaRPr lang="pt-BR" altLang="pt-BR" sz="1200" dirty="0">
              <a:latin typeface="Arial" charset="0"/>
            </a:endParaRPr>
          </a:p>
        </p:txBody>
      </p:sp>
      <p:sp>
        <p:nvSpPr>
          <p:cNvPr id="113" name="Text Box 2"/>
          <p:cNvSpPr txBox="1">
            <a:spLocks noChangeArrowheads="1"/>
          </p:cNvSpPr>
          <p:nvPr/>
        </p:nvSpPr>
        <p:spPr bwMode="auto">
          <a:xfrm>
            <a:off x="6542299" y="3622285"/>
            <a:ext cx="1151406" cy="4673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1000" b="1" dirty="0">
                <a:latin typeface="Arial" charset="0"/>
                <a:cs typeface="Times New Roman" charset="0"/>
              </a:rPr>
              <a:t>Componente 3</a:t>
            </a:r>
          </a:p>
          <a:p>
            <a:endParaRPr lang="pt-BR" altLang="pt-BR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o 77"/>
          <p:cNvGrpSpPr/>
          <p:nvPr/>
        </p:nvGrpSpPr>
        <p:grpSpPr>
          <a:xfrm>
            <a:off x="9567431" y="-267912"/>
            <a:ext cx="3578875" cy="2177780"/>
            <a:chOff x="1262063" y="1623037"/>
            <a:chExt cx="6988991" cy="4592680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3063875" y="2649538"/>
              <a:ext cx="3048000" cy="259080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33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3902076" y="3716338"/>
              <a:ext cx="1509489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Arbiter</a:t>
              </a:r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1844675" y="33131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>
              <a:off x="1844675" y="39989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4" name="Line 8"/>
            <p:cNvSpPr>
              <a:spLocks noChangeShapeType="1"/>
            </p:cNvSpPr>
            <p:nvPr/>
          </p:nvSpPr>
          <p:spPr bwMode="auto">
            <a:xfrm>
              <a:off x="1844675" y="46847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>
              <a:off x="6145213" y="33289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6145213" y="40147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6145213" y="47005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4608513" y="2130425"/>
              <a:ext cx="0" cy="53340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902076" y="1623037"/>
              <a:ext cx="1196446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reset</a:t>
              </a:r>
            </a:p>
          </p:txBody>
        </p:sp>
        <p:sp>
          <p:nvSpPr>
            <p:cNvPr id="70" name="Text Box 14"/>
            <p:cNvSpPr txBox="1">
              <a:spLocks noChangeArrowheads="1"/>
            </p:cNvSpPr>
            <p:nvPr/>
          </p:nvSpPr>
          <p:spPr bwMode="auto">
            <a:xfrm>
              <a:off x="1262063" y="3084511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1262063" y="3735388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1262063" y="4448175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7483476" y="3073404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g1</a:t>
              </a: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483476" y="3724274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g2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7483476" y="4437066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g3</a:t>
              </a:r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V="1">
              <a:off x="4578350" y="5237163"/>
              <a:ext cx="0" cy="53340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737233" y="5566652"/>
              <a:ext cx="1252794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 dirty="0">
                  <a:solidFill>
                    <a:srgbClr val="336666"/>
                  </a:solidFill>
                  <a:latin typeface="Arial" charset="0"/>
                </a:rPr>
                <a:t>clock</a:t>
              </a:r>
            </a:p>
          </p:txBody>
        </p:sp>
      </p:grpSp>
      <p:sp>
        <p:nvSpPr>
          <p:cNvPr id="79" name="Rectangle 307"/>
          <p:cNvSpPr txBox="1">
            <a:spLocks noChangeArrowheads="1"/>
          </p:cNvSpPr>
          <p:nvPr/>
        </p:nvSpPr>
        <p:spPr>
          <a:xfrm>
            <a:off x="722247" y="1135619"/>
            <a:ext cx="5946183" cy="7049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sz="1600" kern="0" dirty="0">
                <a:solidFill>
                  <a:srgbClr val="0432FF"/>
                </a:solidFill>
              </a:rPr>
              <a:t>Implementar o árbitro em </a:t>
            </a:r>
            <a:r>
              <a:rPr lang="pt-BR" sz="1600" kern="0" dirty="0" err="1">
                <a:solidFill>
                  <a:srgbClr val="0432FF"/>
                </a:solidFill>
              </a:rPr>
              <a:t>SystemVerilo</a:t>
            </a:r>
            <a:r>
              <a:rPr lang="pt-BR" sz="1600" kern="0" dirty="0">
                <a:solidFill>
                  <a:srgbClr val="0432FF"/>
                </a:solidFill>
              </a:rPr>
              <a:t> </a:t>
            </a:r>
            <a:endParaRPr lang="pt-BR" altLang="pt-BR" sz="1600" kern="0" dirty="0">
              <a:solidFill>
                <a:srgbClr val="0432FF"/>
              </a:solidFill>
            </a:endParaRPr>
          </a:p>
        </p:txBody>
      </p:sp>
      <p:sp>
        <p:nvSpPr>
          <p:cNvPr id="80" name="Rectangle 6"/>
          <p:cNvSpPr txBox="1">
            <a:spLocks noChangeArrowheads="1"/>
          </p:cNvSpPr>
          <p:nvPr/>
        </p:nvSpPr>
        <p:spPr>
          <a:xfrm>
            <a:off x="0" y="0"/>
            <a:ext cx="9144000" cy="842077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4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Árbitro de Barramento</a:t>
            </a:r>
            <a:r>
              <a:rPr lang="pt-BR" altLang="pt-BR" sz="2600" kern="0" dirty="0"/>
              <a:t> </a:t>
            </a:r>
          </a:p>
          <a:p>
            <a:pPr>
              <a:lnSpc>
                <a:spcPct val="200000"/>
              </a:lnSpc>
            </a:pP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1577342" y="360258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sp>
        <p:nvSpPr>
          <p:cNvPr id="3" name="Retângulo 2"/>
          <p:cNvSpPr/>
          <p:nvPr/>
        </p:nvSpPr>
        <p:spPr>
          <a:xfrm>
            <a:off x="247982" y="1575170"/>
            <a:ext cx="3973566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</a:pPr>
            <a:r>
              <a:rPr lang="pt-BR" sz="1200" b="1" dirty="0">
                <a:latin typeface="Arial" charset="0"/>
                <a:ea typeface="Times New Roman" charset="0"/>
              </a:rPr>
              <a:t>Operação do árbitro.</a:t>
            </a:r>
            <a:endParaRPr lang="pt-BR" sz="1200" b="1" dirty="0">
              <a:ea typeface="Times New Roman" charset="0"/>
            </a:endParaRPr>
          </a:p>
          <a:p>
            <a:pPr marL="342884" indent="-342884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Symbol" charset="2"/>
              <a:buChar char=""/>
              <a:tabLst>
                <a:tab pos="637508" algn="l"/>
              </a:tabLst>
            </a:pPr>
            <a:r>
              <a:rPr lang="pt-BR" sz="1200" dirty="0">
                <a:latin typeface="Arial" charset="0"/>
                <a:ea typeface="Times New Roman" charset="0"/>
              </a:rPr>
              <a:t>ficar sequencialmente lendo os sinais de solicitação (</a:t>
            </a:r>
            <a:r>
              <a:rPr lang="pt-BR" sz="1200" b="1" i="1" dirty="0" err="1">
                <a:latin typeface="Arial" charset="0"/>
                <a:ea typeface="Times New Roman" charset="0"/>
              </a:rPr>
              <a:t>req</a:t>
            </a:r>
            <a:r>
              <a:rPr lang="pt-BR" sz="1200" b="1" i="1" dirty="0">
                <a:latin typeface="Arial" charset="0"/>
                <a:ea typeface="Times New Roman" charset="0"/>
              </a:rPr>
              <a:t>(0)</a:t>
            </a:r>
            <a:r>
              <a:rPr lang="pt-BR" sz="1200" dirty="0">
                <a:latin typeface="Arial" charset="0"/>
                <a:ea typeface="Times New Roman" charset="0"/>
              </a:rPr>
              <a:t> a </a:t>
            </a:r>
            <a:r>
              <a:rPr lang="pt-BR" sz="1200" b="1" i="1" dirty="0" err="1">
                <a:latin typeface="Arial" charset="0"/>
                <a:ea typeface="Times New Roman" charset="0"/>
              </a:rPr>
              <a:t>req</a:t>
            </a:r>
            <a:r>
              <a:rPr lang="pt-BR" sz="1200" b="1" i="1" dirty="0">
                <a:latin typeface="Arial" charset="0"/>
                <a:ea typeface="Times New Roman" charset="0"/>
              </a:rPr>
              <a:t>(3)</a:t>
            </a:r>
            <a:r>
              <a:rPr lang="pt-BR" sz="1200" dirty="0">
                <a:latin typeface="Arial" charset="0"/>
                <a:ea typeface="Times New Roman" charset="0"/>
              </a:rPr>
              <a:t>).</a:t>
            </a:r>
            <a:endParaRPr lang="pt-BR" sz="1200" dirty="0">
              <a:ea typeface="Times New Roman" charset="0"/>
            </a:endParaRPr>
          </a:p>
          <a:p>
            <a:pPr marL="342884" indent="-342884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Symbol" charset="2"/>
              <a:buChar char=""/>
              <a:tabLst>
                <a:tab pos="637508" algn="l"/>
              </a:tabLst>
            </a:pPr>
            <a:r>
              <a:rPr lang="pt-BR" sz="1200" dirty="0">
                <a:latin typeface="Arial" charset="0"/>
                <a:ea typeface="Times New Roman" charset="0"/>
              </a:rPr>
              <a:t>quando um dos sinais </a:t>
            </a:r>
            <a:r>
              <a:rPr lang="pt-BR" sz="1200" i="1" dirty="0" err="1">
                <a:latin typeface="Arial" charset="0"/>
                <a:ea typeface="Times New Roman" charset="0"/>
              </a:rPr>
              <a:t>req</a:t>
            </a:r>
            <a:r>
              <a:rPr lang="pt-BR" sz="1200" baseline="-25000" dirty="0" err="1">
                <a:latin typeface="Arial" charset="0"/>
                <a:ea typeface="Times New Roman" charset="0"/>
              </a:rPr>
              <a:t>i</a:t>
            </a:r>
            <a:r>
              <a:rPr lang="pt-BR" sz="1200" i="1" dirty="0">
                <a:latin typeface="Arial" charset="0"/>
                <a:ea typeface="Times New Roman" charset="0"/>
              </a:rPr>
              <a:t> </a:t>
            </a:r>
            <a:r>
              <a:rPr lang="pt-BR" sz="1200" dirty="0">
                <a:latin typeface="Arial" charset="0"/>
                <a:ea typeface="Times New Roman" charset="0"/>
              </a:rPr>
              <a:t>estiver ativo,  o sinal </a:t>
            </a:r>
            <a:r>
              <a:rPr lang="pt-BR" sz="1200" i="1" dirty="0" err="1">
                <a:latin typeface="Arial" charset="0"/>
                <a:ea typeface="Times New Roman" charset="0"/>
              </a:rPr>
              <a:t>grant</a:t>
            </a:r>
            <a:r>
              <a:rPr lang="pt-BR" sz="1200" baseline="-25000" dirty="0" err="1">
                <a:latin typeface="Arial" charset="0"/>
                <a:ea typeface="Times New Roman" charset="0"/>
              </a:rPr>
              <a:t>i</a:t>
            </a:r>
            <a:r>
              <a:rPr lang="pt-BR" sz="1200" i="1" dirty="0">
                <a:latin typeface="Arial" charset="0"/>
                <a:ea typeface="Times New Roman" charset="0"/>
              </a:rPr>
              <a:t> </a:t>
            </a:r>
            <a:r>
              <a:rPr lang="pt-BR" sz="1200" dirty="0">
                <a:latin typeface="Arial" charset="0"/>
                <a:ea typeface="Times New Roman" charset="0"/>
              </a:rPr>
              <a:t>sobe por um ciclo de </a:t>
            </a:r>
            <a:r>
              <a:rPr lang="pt-BR" sz="1200" dirty="0" err="1">
                <a:latin typeface="Arial" charset="0"/>
                <a:ea typeface="Times New Roman" charset="0"/>
              </a:rPr>
              <a:t>clock</a:t>
            </a:r>
            <a:r>
              <a:rPr lang="pt-BR" sz="1200" dirty="0">
                <a:latin typeface="Arial" charset="0"/>
                <a:ea typeface="Times New Roman" charset="0"/>
              </a:rPr>
              <a:t>, aguardando-se que o sinal </a:t>
            </a:r>
            <a:r>
              <a:rPr lang="pt-BR" sz="1200" i="1" dirty="0" err="1">
                <a:latin typeface="Arial" charset="0"/>
                <a:ea typeface="Times New Roman" charset="0"/>
              </a:rPr>
              <a:t>release</a:t>
            </a:r>
            <a:r>
              <a:rPr lang="pt-BR" sz="1200" baseline="-25000" dirty="0" err="1">
                <a:latin typeface="Arial" charset="0"/>
                <a:ea typeface="Times New Roman" charset="0"/>
              </a:rPr>
              <a:t>i</a:t>
            </a:r>
            <a:r>
              <a:rPr lang="pt-BR" sz="1200" i="1" dirty="0">
                <a:latin typeface="Arial" charset="0"/>
                <a:ea typeface="Times New Roman" charset="0"/>
              </a:rPr>
              <a:t> </a:t>
            </a:r>
            <a:r>
              <a:rPr lang="pt-BR" sz="1200" dirty="0">
                <a:latin typeface="Arial" charset="0"/>
                <a:ea typeface="Times New Roman" charset="0"/>
              </a:rPr>
              <a:t>suba.</a:t>
            </a:r>
            <a:endParaRPr lang="pt-BR" sz="1200" dirty="0">
              <a:ea typeface="Times New Roman" charset="0"/>
            </a:endParaRPr>
          </a:p>
          <a:p>
            <a:pPr marL="342884" indent="-342884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Symbol" charset="2"/>
              <a:buChar char=""/>
              <a:tabLst>
                <a:tab pos="637508" algn="l"/>
              </a:tabLst>
            </a:pPr>
            <a:r>
              <a:rPr lang="pt-BR" sz="1200" dirty="0">
                <a:latin typeface="Arial" charset="0"/>
                <a:ea typeface="Times New Roman" charset="0"/>
              </a:rPr>
              <a:t>na subida do sinal </a:t>
            </a:r>
            <a:r>
              <a:rPr lang="pt-BR" sz="1200" i="1" dirty="0" err="1">
                <a:latin typeface="Arial" charset="0"/>
                <a:ea typeface="Times New Roman" charset="0"/>
              </a:rPr>
              <a:t>release</a:t>
            </a:r>
            <a:r>
              <a:rPr lang="pt-BR" sz="1200" baseline="-25000" dirty="0" err="1">
                <a:latin typeface="Arial" charset="0"/>
                <a:ea typeface="Times New Roman" charset="0"/>
              </a:rPr>
              <a:t>i</a:t>
            </a:r>
            <a:r>
              <a:rPr lang="pt-BR" sz="1200" baseline="-25000" dirty="0">
                <a:latin typeface="Arial" charset="0"/>
                <a:ea typeface="Times New Roman" charset="0"/>
              </a:rPr>
              <a:t> </a:t>
            </a:r>
            <a:r>
              <a:rPr lang="pt-BR" sz="1200" dirty="0">
                <a:latin typeface="Arial" charset="0"/>
                <a:ea typeface="Times New Roman" charset="0"/>
              </a:rPr>
              <a:t>reinicia-se o </a:t>
            </a:r>
            <a:r>
              <a:rPr lang="pt-BR" sz="1200" b="1" dirty="0">
                <a:latin typeface="Arial" charset="0"/>
                <a:ea typeface="Times New Roman" charset="0"/>
              </a:rPr>
              <a:t>processo de leitura sequencial, a partir do sinal  </a:t>
            </a:r>
            <a:r>
              <a:rPr lang="pt-BR" sz="1200" b="1" i="1" dirty="0">
                <a:latin typeface="Arial" charset="0"/>
                <a:ea typeface="Times New Roman" charset="0"/>
              </a:rPr>
              <a:t>req</a:t>
            </a:r>
            <a:r>
              <a:rPr lang="pt-BR" sz="1200" b="1" baseline="-25000" dirty="0">
                <a:latin typeface="Arial" charset="0"/>
                <a:ea typeface="Times New Roman" charset="0"/>
              </a:rPr>
              <a:t>i+1</a:t>
            </a:r>
            <a:r>
              <a:rPr lang="pt-BR" sz="1200" dirty="0">
                <a:latin typeface="Arial" charset="0"/>
                <a:ea typeface="Times New Roman" charset="0"/>
              </a:rPr>
              <a:t>. Isto é feito para evitar que um dado componente seja sempre atendido em detrimento dos outros.</a:t>
            </a:r>
            <a:endParaRPr lang="pt-BR" sz="1200" dirty="0">
              <a:ea typeface="Times New Roman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780" y="4692456"/>
            <a:ext cx="3067878" cy="2080515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25CC421B-2613-340C-D9EB-281C20A88BB9}"/>
              </a:ext>
            </a:extLst>
          </p:cNvPr>
          <p:cNvGrpSpPr/>
          <p:nvPr/>
        </p:nvGrpSpPr>
        <p:grpSpPr>
          <a:xfrm>
            <a:off x="5798764" y="1672096"/>
            <a:ext cx="1894112" cy="4874792"/>
            <a:chOff x="256419" y="1399419"/>
            <a:chExt cx="1894112" cy="4697790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5875C3D-2E01-3CF4-0B00-4EF0CAD19F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9153" y="1399419"/>
              <a:ext cx="0" cy="46977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997FE76-D7AC-5D2F-6F14-87669DDE6F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50531" y="1399419"/>
              <a:ext cx="0" cy="46977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FE826C0-8F67-CE12-B844-1C68A28D21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775" y="1399419"/>
              <a:ext cx="0" cy="46977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E10CCD60-8BC9-1AFE-4762-24A8DA2783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419" y="1399419"/>
              <a:ext cx="0" cy="46977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4CB722-ED75-3D18-4102-D9688456A6E6}"/>
              </a:ext>
            </a:extLst>
          </p:cNvPr>
          <p:cNvSpPr txBox="1"/>
          <p:nvPr/>
        </p:nvSpPr>
        <p:spPr>
          <a:xfrm>
            <a:off x="5542348" y="141578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+mj-lt"/>
              </a:rPr>
              <a:t>árbitro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7DD4E7-9206-AB1C-EBA1-6B04F80FD75A}"/>
              </a:ext>
            </a:extLst>
          </p:cNvPr>
          <p:cNvSpPr txBox="1"/>
          <p:nvPr/>
        </p:nvSpPr>
        <p:spPr>
          <a:xfrm>
            <a:off x="8215139" y="252566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+mj-lt"/>
              </a:rPr>
              <a:t>tempo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9536FBB-E184-16FF-D3EF-8539864551D0}"/>
              </a:ext>
            </a:extLst>
          </p:cNvPr>
          <p:cNvCxnSpPr/>
          <p:nvPr/>
        </p:nvCxnSpPr>
        <p:spPr bwMode="auto">
          <a:xfrm flipH="1">
            <a:off x="5798763" y="1907951"/>
            <a:ext cx="731356" cy="179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FDEBEE8-EE29-2FE4-9EBD-87B13611F8F7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8766" y="1997458"/>
            <a:ext cx="1304559" cy="345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AE097C9-E1F2-CFFC-0DD5-2DE5E227A455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0586" y="2086962"/>
            <a:ext cx="1894112" cy="512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8F58AD9-8826-E297-E724-AE9065474B46}"/>
              </a:ext>
            </a:extLst>
          </p:cNvPr>
          <p:cNvCxnSpPr>
            <a:cxnSpLocks/>
          </p:cNvCxnSpPr>
          <p:nvPr/>
        </p:nvCxnSpPr>
        <p:spPr bwMode="auto">
          <a:xfrm>
            <a:off x="5806941" y="2778585"/>
            <a:ext cx="731356" cy="207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DB9EBFA-E5CC-2EEC-A516-83565F6FE00B}"/>
              </a:ext>
            </a:extLst>
          </p:cNvPr>
          <p:cNvSpPr txBox="1"/>
          <p:nvPr/>
        </p:nvSpPr>
        <p:spPr>
          <a:xfrm rot="20792040">
            <a:off x="5886402" y="177445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req0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05E2A9-CF17-62B2-5540-05BC587E41E0}"/>
              </a:ext>
            </a:extLst>
          </p:cNvPr>
          <p:cNvSpPr txBox="1"/>
          <p:nvPr/>
        </p:nvSpPr>
        <p:spPr>
          <a:xfrm rot="20792040">
            <a:off x="6566285" y="1866651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req1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DC9331-E330-9FC0-D562-DF133D437D25}"/>
              </a:ext>
            </a:extLst>
          </p:cNvPr>
          <p:cNvSpPr txBox="1"/>
          <p:nvPr/>
        </p:nvSpPr>
        <p:spPr>
          <a:xfrm rot="20792040">
            <a:off x="7139486" y="1955195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req2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AF44F8-E86D-8A85-6B42-987D103B49C4}"/>
              </a:ext>
            </a:extLst>
          </p:cNvPr>
          <p:cNvSpPr txBox="1"/>
          <p:nvPr/>
        </p:nvSpPr>
        <p:spPr>
          <a:xfrm rot="891300">
            <a:off x="5878663" y="2649434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grant0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4E626DC-C49E-45B3-63A5-EE2BF1E3A797}"/>
              </a:ext>
            </a:extLst>
          </p:cNvPr>
          <p:cNvCxnSpPr/>
          <p:nvPr/>
        </p:nvCxnSpPr>
        <p:spPr bwMode="auto">
          <a:xfrm flipH="1">
            <a:off x="5775393" y="3246282"/>
            <a:ext cx="731356" cy="179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C66C934-CC1D-04B7-F0AF-1652BD547647}"/>
              </a:ext>
            </a:extLst>
          </p:cNvPr>
          <p:cNvSpPr txBox="1"/>
          <p:nvPr/>
        </p:nvSpPr>
        <p:spPr>
          <a:xfrm rot="20792040">
            <a:off x="5729986" y="311278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release0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291FCEA-7F5B-28E4-639A-9608DBA7831E}"/>
              </a:ext>
            </a:extLst>
          </p:cNvPr>
          <p:cNvSpPr/>
          <p:nvPr/>
        </p:nvSpPr>
        <p:spPr bwMode="auto">
          <a:xfrm>
            <a:off x="6475812" y="3029184"/>
            <a:ext cx="112211" cy="170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E551948-B44A-F728-0664-C52EEA1042EF}"/>
              </a:ext>
            </a:extLst>
          </p:cNvPr>
          <p:cNvCxnSpPr>
            <a:cxnSpLocks/>
          </p:cNvCxnSpPr>
          <p:nvPr/>
        </p:nvCxnSpPr>
        <p:spPr bwMode="auto">
          <a:xfrm>
            <a:off x="5806941" y="3545371"/>
            <a:ext cx="1304556" cy="250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C9ED4F6-156F-310B-DECC-556E1D78ADB8}"/>
              </a:ext>
            </a:extLst>
          </p:cNvPr>
          <p:cNvCxnSpPr>
            <a:cxnSpLocks/>
          </p:cNvCxnSpPr>
          <p:nvPr/>
        </p:nvCxnSpPr>
        <p:spPr bwMode="auto">
          <a:xfrm flipH="1">
            <a:off x="5806944" y="4183076"/>
            <a:ext cx="1291999" cy="299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BDE7EB8-5777-575B-3016-14BCE7BA60C7}"/>
              </a:ext>
            </a:extLst>
          </p:cNvPr>
          <p:cNvSpPr txBox="1"/>
          <p:nvPr/>
        </p:nvSpPr>
        <p:spPr>
          <a:xfrm rot="20792040">
            <a:off x="5907883" y="415311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release1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8E62B19-E78A-8310-F4F0-67B816DC7E48}"/>
              </a:ext>
            </a:extLst>
          </p:cNvPr>
          <p:cNvSpPr/>
          <p:nvPr/>
        </p:nvSpPr>
        <p:spPr bwMode="auto">
          <a:xfrm>
            <a:off x="7047219" y="3826719"/>
            <a:ext cx="112211" cy="3145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7E849BA-2E9B-3AE9-FEA5-E0B38B81687E}"/>
              </a:ext>
            </a:extLst>
          </p:cNvPr>
          <p:cNvSpPr txBox="1"/>
          <p:nvPr/>
        </p:nvSpPr>
        <p:spPr>
          <a:xfrm rot="788452">
            <a:off x="5941651" y="3410362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grant1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05646BA9-6C01-A98A-EEB8-15B34FDCD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5775393" y="5479554"/>
            <a:ext cx="1896748" cy="411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E532226-BE59-E6B4-6BFF-D0D5A7226ED2}"/>
              </a:ext>
            </a:extLst>
          </p:cNvPr>
          <p:cNvSpPr txBox="1"/>
          <p:nvPr/>
        </p:nvSpPr>
        <p:spPr>
          <a:xfrm rot="20792040">
            <a:off x="6332353" y="546415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release2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958FD67-4114-51AF-B6D4-D345E371E1B7}"/>
              </a:ext>
            </a:extLst>
          </p:cNvPr>
          <p:cNvSpPr/>
          <p:nvPr/>
        </p:nvSpPr>
        <p:spPr bwMode="auto">
          <a:xfrm>
            <a:off x="7632978" y="4948001"/>
            <a:ext cx="112211" cy="4928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D9F7891-44D4-B8AC-7025-073337B36E3B}"/>
              </a:ext>
            </a:extLst>
          </p:cNvPr>
          <p:cNvCxnSpPr>
            <a:cxnSpLocks/>
          </p:cNvCxnSpPr>
          <p:nvPr/>
        </p:nvCxnSpPr>
        <p:spPr bwMode="auto">
          <a:xfrm>
            <a:off x="5806946" y="4726134"/>
            <a:ext cx="1932677" cy="193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8388FD8-1F7E-EB08-3E37-B3BB050E9129}"/>
              </a:ext>
            </a:extLst>
          </p:cNvPr>
          <p:cNvSpPr txBox="1"/>
          <p:nvPr/>
        </p:nvSpPr>
        <p:spPr>
          <a:xfrm rot="427911">
            <a:off x="5876528" y="453192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err="1">
                <a:solidFill>
                  <a:srgbClr val="FF0000"/>
                </a:solidFill>
                <a:latin typeface="+mj-lt"/>
              </a:rPr>
              <a:t>grant2</a:t>
            </a:r>
            <a:endParaRPr lang="pt-BR" sz="14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14A03D0-3661-BD1D-E0BA-B43CD6611688}"/>
              </a:ext>
            </a:extLst>
          </p:cNvPr>
          <p:cNvCxnSpPr/>
          <p:nvPr/>
        </p:nvCxnSpPr>
        <p:spPr bwMode="auto">
          <a:xfrm>
            <a:off x="8253517" y="1767127"/>
            <a:ext cx="0" cy="1855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D5CF721-B65F-3686-4A8F-83A48406F4D4}"/>
              </a:ext>
            </a:extLst>
          </p:cNvPr>
          <p:cNvSpPr txBox="1"/>
          <p:nvPr/>
        </p:nvSpPr>
        <p:spPr>
          <a:xfrm>
            <a:off x="6442838" y="1568189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latin typeface="+mj-lt"/>
              </a:rPr>
              <a:t>c0</a:t>
            </a:r>
            <a:r>
              <a:rPr lang="pt-BR" sz="1400" b="1" dirty="0">
                <a:latin typeface="+mj-lt"/>
              </a:rPr>
              <a:t>         </a:t>
            </a:r>
            <a:r>
              <a:rPr lang="pt-BR" sz="1400" b="1" dirty="0" err="1">
                <a:latin typeface="+mj-lt"/>
              </a:rPr>
              <a:t>c1</a:t>
            </a:r>
            <a:r>
              <a:rPr lang="pt-BR" sz="1400" b="1" dirty="0">
                <a:latin typeface="+mj-lt"/>
              </a:rPr>
              <a:t>        </a:t>
            </a:r>
            <a:r>
              <a:rPr lang="pt-BR" sz="1400" b="1" dirty="0" err="1">
                <a:latin typeface="+mj-lt"/>
              </a:rPr>
              <a:t>c2</a:t>
            </a:r>
            <a:endParaRPr lang="pt-BR" sz="1400" b="1" dirty="0">
              <a:latin typeface="+mj-lt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3660138-4D9C-F9E1-C717-944F5B0B447C}"/>
              </a:ext>
            </a:extLst>
          </p:cNvPr>
          <p:cNvGrpSpPr/>
          <p:nvPr/>
        </p:nvGrpSpPr>
        <p:grpSpPr>
          <a:xfrm>
            <a:off x="10066706" y="2645228"/>
            <a:ext cx="2451549" cy="3277390"/>
            <a:chOff x="0" y="1143112"/>
            <a:chExt cx="2220911" cy="3277390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6088DC4-668E-23E3-2077-8FDD06CDA1C4}"/>
                </a:ext>
              </a:extLst>
            </p:cNvPr>
            <p:cNvGrpSpPr/>
            <p:nvPr/>
          </p:nvGrpSpPr>
          <p:grpSpPr>
            <a:xfrm>
              <a:off x="256419" y="1399419"/>
              <a:ext cx="1894112" cy="3021083"/>
              <a:chOff x="256419" y="1399419"/>
              <a:chExt cx="1894112" cy="4697790"/>
            </a:xfrm>
          </p:grpSpPr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AE65964B-79AE-1B46-D7BC-F75DC77EDC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69153" y="1399419"/>
                <a:ext cx="0" cy="469779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B6CCD5D1-032C-2B1D-F13F-8DF1D6D84C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50531" y="1399419"/>
                <a:ext cx="0" cy="469779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3B6EA0E7-5C9F-9275-C2E8-D4226638F5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87775" y="1399419"/>
                <a:ext cx="0" cy="469779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7193190B-AA69-6C10-7FA9-45F8953C28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6419" y="1399419"/>
                <a:ext cx="0" cy="469779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FABB8331-A8D7-DEB3-B9FF-3D113086567C}"/>
                </a:ext>
              </a:extLst>
            </p:cNvPr>
            <p:cNvSpPr txBox="1"/>
            <p:nvPr/>
          </p:nvSpPr>
          <p:spPr>
            <a:xfrm>
              <a:off x="0" y="1143112"/>
              <a:ext cx="681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latin typeface="+mj-lt"/>
                </a:rPr>
                <a:t>árbitro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9DF8D1-E0A9-252E-D102-ED69026A1D27}"/>
                </a:ext>
              </a:extLst>
            </p:cNvPr>
            <p:cNvSpPr txBox="1"/>
            <p:nvPr/>
          </p:nvSpPr>
          <p:spPr>
            <a:xfrm>
              <a:off x="748094" y="1143112"/>
              <a:ext cx="147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>
                  <a:latin typeface="+mj-lt"/>
                </a:rPr>
                <a:t>c0</a:t>
              </a:r>
              <a:r>
                <a:rPr lang="pt-BR" sz="1400" b="1" dirty="0">
                  <a:latin typeface="+mj-lt"/>
                </a:rPr>
                <a:t>         </a:t>
              </a:r>
              <a:r>
                <a:rPr lang="pt-BR" sz="1400" b="1" dirty="0" err="1">
                  <a:latin typeface="+mj-lt"/>
                </a:rPr>
                <a:t>c1</a:t>
              </a:r>
              <a:r>
                <a:rPr lang="pt-BR" sz="1400" b="1" dirty="0">
                  <a:latin typeface="+mj-lt"/>
                </a:rPr>
                <a:t>        </a:t>
              </a:r>
              <a:r>
                <a:rPr lang="pt-BR" sz="1400" b="1" dirty="0" err="1">
                  <a:latin typeface="+mj-lt"/>
                </a:rPr>
                <a:t>c2</a:t>
              </a:r>
              <a:endParaRPr lang="pt-BR" sz="1400" b="1" dirty="0">
                <a:latin typeface="+mj-lt"/>
              </a:endParaRPr>
            </a:p>
          </p:txBody>
        </p: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7ADEEEF7-2E22-BCCE-1CD5-3C34EA20B155}"/>
                </a:ext>
              </a:extLst>
            </p:cNvPr>
            <p:cNvCxnSpPr/>
            <p:nvPr/>
          </p:nvCxnSpPr>
          <p:spPr bwMode="auto">
            <a:xfrm flipH="1">
              <a:off x="256419" y="1635276"/>
              <a:ext cx="731356" cy="1790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DC3E4ED9-2E4C-DE65-75D1-5A04A5A674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6418" y="1724781"/>
              <a:ext cx="1304559" cy="3458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3EB5361F-8307-2E5A-08A3-17C0EE20FA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8242" y="1814286"/>
              <a:ext cx="1894112" cy="5126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A9F2221A-4A2F-4C81-6009-14D8E7A048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597" y="2505910"/>
              <a:ext cx="731356" cy="207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DD5EC1A-41BE-3282-0302-6B28C36A486F}"/>
                </a:ext>
              </a:extLst>
            </p:cNvPr>
            <p:cNvSpPr txBox="1"/>
            <p:nvPr/>
          </p:nvSpPr>
          <p:spPr>
            <a:xfrm rot="20792040">
              <a:off x="366769" y="1501782"/>
              <a:ext cx="4374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rgbClr val="FF0000"/>
                  </a:solidFill>
                  <a:latin typeface="+mj-lt"/>
                </a:rPr>
                <a:t>req0</a:t>
              </a:r>
              <a:endParaRPr lang="pt-BR" sz="14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35170126-F8B1-A155-E07E-BA78CD9145D0}"/>
                </a:ext>
              </a:extLst>
            </p:cNvPr>
            <p:cNvSpPr txBox="1"/>
            <p:nvPr/>
          </p:nvSpPr>
          <p:spPr>
            <a:xfrm rot="20792040">
              <a:off x="1046652" y="1593976"/>
              <a:ext cx="4374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rgbClr val="FF0000"/>
                  </a:solidFill>
                  <a:latin typeface="+mj-lt"/>
                </a:rPr>
                <a:t>req1</a:t>
              </a:r>
              <a:endParaRPr lang="pt-BR" sz="14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EFA8FE45-1C78-D715-5845-3369B8843082}"/>
                </a:ext>
              </a:extLst>
            </p:cNvPr>
            <p:cNvSpPr txBox="1"/>
            <p:nvPr/>
          </p:nvSpPr>
          <p:spPr>
            <a:xfrm rot="20792040">
              <a:off x="1619853" y="1682520"/>
              <a:ext cx="4374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rgbClr val="FF0000"/>
                  </a:solidFill>
                  <a:latin typeface="+mj-lt"/>
                </a:rPr>
                <a:t>req2</a:t>
              </a:r>
              <a:endParaRPr lang="pt-BR" sz="14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BD2D3EC-79DA-C775-B91A-FD3D7EA97043}"/>
                </a:ext>
              </a:extLst>
            </p:cNvPr>
            <p:cNvSpPr txBox="1"/>
            <p:nvPr/>
          </p:nvSpPr>
          <p:spPr>
            <a:xfrm rot="891300">
              <a:off x="365289" y="2376759"/>
              <a:ext cx="55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rgbClr val="FF0000"/>
                  </a:solidFill>
                  <a:latin typeface="+mj-lt"/>
                </a:rPr>
                <a:t>grant0</a:t>
              </a:r>
              <a:endParaRPr lang="pt-BR" sz="140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4300BE1F-9570-CF16-223F-6BB4F54B7356}"/>
                </a:ext>
              </a:extLst>
            </p:cNvPr>
            <p:cNvCxnSpPr/>
            <p:nvPr/>
          </p:nvCxnSpPr>
          <p:spPr bwMode="auto">
            <a:xfrm flipH="1">
              <a:off x="233048" y="2973607"/>
              <a:ext cx="731356" cy="1790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F78B4E3-4FE1-6CF4-CE27-1D373EF86798}"/>
                </a:ext>
              </a:extLst>
            </p:cNvPr>
            <p:cNvSpPr txBox="1"/>
            <p:nvPr/>
          </p:nvSpPr>
          <p:spPr>
            <a:xfrm rot="20792040">
              <a:off x="222864" y="2840113"/>
              <a:ext cx="6784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rgbClr val="FF0000"/>
                  </a:solidFill>
                  <a:latin typeface="+mj-lt"/>
                </a:rPr>
                <a:t>release0</a:t>
              </a:r>
              <a:endParaRPr lang="pt-BR" sz="14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9451011-FFB8-3410-D69B-6A86172F0E5B}"/>
                </a:ext>
              </a:extLst>
            </p:cNvPr>
            <p:cNvSpPr/>
            <p:nvPr/>
          </p:nvSpPr>
          <p:spPr bwMode="auto">
            <a:xfrm>
              <a:off x="933464" y="2756508"/>
              <a:ext cx="112211" cy="1708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 sz="3200">
                <a:latin typeface="Times New Roman" pitchFamily="18" charset="0"/>
              </a:endParaRP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A4D37055-67FB-68C9-8982-2B6396A08F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597" y="3272695"/>
              <a:ext cx="1304556" cy="2505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D6BF4D4C-C3F4-1F1F-4AEB-0C77DEF49C4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4596" y="3910397"/>
              <a:ext cx="1291999" cy="299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4369E18-F691-DCB2-84D7-C3E96267F421}"/>
                </a:ext>
              </a:extLst>
            </p:cNvPr>
            <p:cNvSpPr txBox="1"/>
            <p:nvPr/>
          </p:nvSpPr>
          <p:spPr>
            <a:xfrm rot="20792040">
              <a:off x="400763" y="3880442"/>
              <a:ext cx="6784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rgbClr val="FF0000"/>
                  </a:solidFill>
                  <a:latin typeface="+mj-lt"/>
                </a:rPr>
                <a:t>release1</a:t>
              </a:r>
              <a:endParaRPr lang="pt-BR" sz="14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68CC3F09-543F-76CA-E442-2EE820DE302D}"/>
                </a:ext>
              </a:extLst>
            </p:cNvPr>
            <p:cNvSpPr/>
            <p:nvPr/>
          </p:nvSpPr>
          <p:spPr bwMode="auto">
            <a:xfrm>
              <a:off x="1504871" y="3554042"/>
              <a:ext cx="112211" cy="3145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39C6EB1F-9B04-74BC-6791-9A947C844302}"/>
                </a:ext>
              </a:extLst>
            </p:cNvPr>
            <p:cNvSpPr txBox="1"/>
            <p:nvPr/>
          </p:nvSpPr>
          <p:spPr>
            <a:xfrm rot="788452">
              <a:off x="428279" y="3137687"/>
              <a:ext cx="5579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err="1">
                  <a:solidFill>
                    <a:srgbClr val="FF0000"/>
                  </a:solidFill>
                  <a:latin typeface="+mj-lt"/>
                </a:rPr>
                <a:t>grant1</a:t>
              </a:r>
              <a:endParaRPr lang="pt-BR" sz="1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5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 animBg="1"/>
      <p:bldP spid="24" grpId="0"/>
      <p:bldP spid="25" grpId="0" animBg="1"/>
      <p:bldP spid="26" grpId="0"/>
      <p:bldP spid="32" grpId="0"/>
      <p:bldP spid="33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157562-6D74-1213-72C7-782BF7E66D7C}"/>
              </a:ext>
            </a:extLst>
          </p:cNvPr>
          <p:cNvSpPr txBox="1"/>
          <p:nvPr/>
        </p:nvSpPr>
        <p:spPr>
          <a:xfrm>
            <a:off x="4045222" y="227765"/>
            <a:ext cx="5379037" cy="63555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arbitro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rrelease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grant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typedef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idle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sselect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ack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dirty="0">
                <a:solidFill>
                  <a:srgbClr val="3B3B3B"/>
                </a:solidFill>
                <a:latin typeface="Menlo" panose="020B0609030804020204" pitchFamily="49" charset="0"/>
              </a:rPr>
              <a:t>                   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waiting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state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EA, PE;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b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1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b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1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Bloco de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controle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b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1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Bloco de dados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1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2'b00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end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sselect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 </a:t>
            </a:r>
            <a:r>
              <a:rPr lang="en-US" sz="11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[(</a:t>
            </a:r>
            <a:r>
              <a:rPr lang="en-US" sz="11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2'b11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else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[(</a:t>
            </a:r>
            <a:r>
              <a:rPr lang="en-US" sz="11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2'b11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else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1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req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[(</a:t>
            </a:r>
            <a:r>
              <a:rPr lang="en-US" sz="1100" b="1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1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2'b11</a:t>
            </a:r>
            <a:r>
              <a:rPr lang="en-US" sz="11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else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end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b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1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Grant logic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r>
              <a:rPr lang="en-US" sz="11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assign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grant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ack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4'b0001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4'b0000</a:t>
            </a:r>
            <a: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04800" algn="l"/>
                <a:tab pos="528638" algn="l"/>
                <a:tab pos="839788" algn="l"/>
                <a:tab pos="1063625" algn="l"/>
              </a:tabLst>
            </a:pPr>
            <a:b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US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06753" y="1454692"/>
            <a:ext cx="713692" cy="7145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IDLE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471095" y="2708161"/>
            <a:ext cx="1068886" cy="62257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err="1">
                <a:latin typeface="+mn-lt"/>
              </a:rPr>
              <a:t>sselect</a:t>
            </a:r>
            <a:endParaRPr lang="pt-BR" sz="1600" b="1" dirty="0">
              <a:latin typeface="+mn-lt"/>
            </a:endParaRPr>
          </a:p>
        </p:txBody>
      </p:sp>
      <p:cxnSp>
        <p:nvCxnSpPr>
          <p:cNvPr id="4" name="Conector em Curva 3"/>
          <p:cNvCxnSpPr/>
          <p:nvPr/>
        </p:nvCxnSpPr>
        <p:spPr bwMode="auto">
          <a:xfrm rot="5400000">
            <a:off x="694119" y="2438679"/>
            <a:ext cx="538960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Conector em Curva 5"/>
          <p:cNvCxnSpPr/>
          <p:nvPr/>
        </p:nvCxnSpPr>
        <p:spPr bwMode="auto">
          <a:xfrm rot="16200000" flipH="1">
            <a:off x="853884" y="1606342"/>
            <a:ext cx="525982" cy="222674"/>
          </a:xfrm>
          <a:prstGeom prst="curvedConnector5">
            <a:avLst>
              <a:gd name="adj1" fmla="val -18371"/>
              <a:gd name="adj2" fmla="val 311817"/>
              <a:gd name="adj3" fmla="val 115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648691" y="3915034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err="1">
                <a:latin typeface="+mn-lt"/>
              </a:rPr>
              <a:t>ack</a:t>
            </a:r>
            <a:endParaRPr lang="pt-BR" sz="1600" b="1" dirty="0">
              <a:latin typeface="+mn-lt"/>
            </a:endParaRPr>
          </a:p>
        </p:txBody>
      </p:sp>
      <p:cxnSp>
        <p:nvCxnSpPr>
          <p:cNvPr id="9" name="Conector em Curva 8"/>
          <p:cNvCxnSpPr/>
          <p:nvPr/>
        </p:nvCxnSpPr>
        <p:spPr bwMode="auto">
          <a:xfrm rot="5400000">
            <a:off x="671449" y="3622884"/>
            <a:ext cx="584300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422806" y="5071930"/>
            <a:ext cx="108158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err="1">
                <a:latin typeface="+mn-lt"/>
              </a:rPr>
              <a:t>waiting</a:t>
            </a:r>
            <a:endParaRPr lang="pt-BR" sz="1600" b="1" dirty="0">
              <a:latin typeface="+mn-lt"/>
            </a:endParaRPr>
          </a:p>
        </p:txBody>
      </p:sp>
      <p:cxnSp>
        <p:nvCxnSpPr>
          <p:cNvPr id="13" name="Conector em Curva 12"/>
          <p:cNvCxnSpPr>
            <a:endCxn id="2" idx="2"/>
          </p:cNvCxnSpPr>
          <p:nvPr/>
        </p:nvCxnSpPr>
        <p:spPr bwMode="auto">
          <a:xfrm rot="16200000" flipV="1">
            <a:off x="-1141065" y="3559761"/>
            <a:ext cx="3876213" cy="380577"/>
          </a:xfrm>
          <a:prstGeom prst="curvedConnector4">
            <a:avLst>
              <a:gd name="adj1" fmla="val -10606"/>
              <a:gd name="adj2" fmla="val 2341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110666" y="66740"/>
            <a:ext cx="3070945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pt-PT" altLang="pt-BR" sz="4000" kern="0" dirty="0"/>
              <a:t>Árbitro</a:t>
            </a:r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</a:p>
          <a:p>
            <a:pPr>
              <a:lnSpc>
                <a:spcPct val="200000"/>
              </a:lnSpc>
            </a:pPr>
            <a:endParaRPr lang="pt-BR" altLang="pt-BR" sz="1200" kern="0" dirty="0">
              <a:solidFill>
                <a:schemeClr val="bg2"/>
              </a:solidFill>
            </a:endParaRPr>
          </a:p>
        </p:txBody>
      </p:sp>
      <p:cxnSp>
        <p:nvCxnSpPr>
          <p:cNvPr id="19" name="Conector em Curva 18"/>
          <p:cNvCxnSpPr>
            <a:stCxn id="8" idx="4"/>
            <a:endCxn id="10" idx="0"/>
          </p:cNvCxnSpPr>
          <p:nvPr/>
        </p:nvCxnSpPr>
        <p:spPr bwMode="auto">
          <a:xfrm rot="5400000">
            <a:off x="693267" y="4801596"/>
            <a:ext cx="540671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CaixaDeTexto 25"/>
          <p:cNvSpPr txBox="1"/>
          <p:nvPr/>
        </p:nvSpPr>
        <p:spPr>
          <a:xfrm>
            <a:off x="957250" y="2117036"/>
            <a:ext cx="280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req</a:t>
            </a:r>
            <a:r>
              <a:rPr lang="en-US" sz="1600" dirty="0">
                <a:latin typeface="+mn-lt"/>
              </a:rPr>
              <a:t>(0)='1' or </a:t>
            </a:r>
            <a:r>
              <a:rPr lang="en-US" sz="1600" dirty="0" err="1">
                <a:latin typeface="+mn-lt"/>
              </a:rPr>
              <a:t>req</a:t>
            </a:r>
            <a:r>
              <a:rPr lang="en-US" sz="1600" dirty="0">
                <a:latin typeface="+mn-lt"/>
              </a:rPr>
              <a:t>(1)='1' or </a:t>
            </a:r>
            <a:br>
              <a:rPr lang="en-US" sz="1600" dirty="0">
                <a:latin typeface="+mn-lt"/>
              </a:rPr>
            </a:br>
            <a:r>
              <a:rPr lang="en-US" sz="1600" dirty="0" err="1">
                <a:latin typeface="+mn-lt"/>
              </a:rPr>
              <a:t>req</a:t>
            </a:r>
            <a:r>
              <a:rPr lang="en-US" sz="1600" dirty="0">
                <a:latin typeface="+mn-lt"/>
              </a:rPr>
              <a:t>(2)='1' or </a:t>
            </a:r>
            <a:r>
              <a:rPr lang="en-US" sz="1600" dirty="0" err="1">
                <a:latin typeface="+mn-lt"/>
              </a:rPr>
              <a:t>req</a:t>
            </a:r>
            <a:r>
              <a:rPr lang="en-US" sz="1600" dirty="0">
                <a:latin typeface="+mn-lt"/>
              </a:rPr>
              <a:t>(3)='1'</a:t>
            </a:r>
            <a:endParaRPr lang="pt-BR" sz="1600" dirty="0">
              <a:latin typeface="+mn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626996" y="1171689"/>
            <a:ext cx="5070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req=“0000”</a:t>
            </a:r>
            <a:endParaRPr lang="pt-BR" sz="1600" dirty="0">
              <a:latin typeface="+mn-lt"/>
            </a:endParaRPr>
          </a:p>
        </p:txBody>
      </p:sp>
      <p:cxnSp>
        <p:nvCxnSpPr>
          <p:cNvPr id="28" name="Conector em Curva 27"/>
          <p:cNvCxnSpPr/>
          <p:nvPr/>
        </p:nvCxnSpPr>
        <p:spPr bwMode="auto">
          <a:xfrm rot="16200000" flipH="1">
            <a:off x="999048" y="5228161"/>
            <a:ext cx="525982" cy="222674"/>
          </a:xfrm>
          <a:prstGeom prst="curvedConnector5">
            <a:avLst>
              <a:gd name="adj1" fmla="val -18371"/>
              <a:gd name="adj2" fmla="val 311817"/>
              <a:gd name="adj3" fmla="val 1159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tângulo 33"/>
          <p:cNvSpPr/>
          <p:nvPr/>
        </p:nvSpPr>
        <p:spPr>
          <a:xfrm>
            <a:off x="434281" y="6084829"/>
            <a:ext cx="1672253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rrelease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]==1</a:t>
            </a: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6591074" y="2086834"/>
            <a:ext cx="1390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800" b="1" dirty="0">
                <a:solidFill>
                  <a:srgbClr val="3333CC"/>
                </a:solidFill>
                <a:latin typeface="+mn-lt"/>
              </a:rPr>
              <a:t>máquina</a:t>
            </a:r>
          </a:p>
          <a:p>
            <a:r>
              <a:rPr lang="pt-BR" sz="1800" b="1" dirty="0">
                <a:solidFill>
                  <a:srgbClr val="3333CC"/>
                </a:solidFill>
                <a:latin typeface="+mn-lt"/>
              </a:rPr>
              <a:t>de estados</a:t>
            </a:r>
          </a:p>
        </p:txBody>
      </p:sp>
      <p:sp>
        <p:nvSpPr>
          <p:cNvPr id="5" name="Forma Livre 4">
            <a:extLst>
              <a:ext uri="{FF2B5EF4-FFF2-40B4-BE49-F238E27FC236}">
                <a16:creationId xmlns:a16="http://schemas.microsoft.com/office/drawing/2014/main" id="{5F919693-DD01-B74D-BCBD-42AC307E5DF6}"/>
              </a:ext>
            </a:extLst>
          </p:cNvPr>
          <p:cNvSpPr/>
          <p:nvPr/>
        </p:nvSpPr>
        <p:spPr bwMode="auto">
          <a:xfrm>
            <a:off x="4382106" y="2179844"/>
            <a:ext cx="2422678" cy="338554"/>
          </a:xfrm>
          <a:custGeom>
            <a:avLst/>
            <a:gdLst>
              <a:gd name="connsiteX0" fmla="*/ 267700 w 2602121"/>
              <a:gd name="connsiteY0" fmla="*/ 103736 h 2721207"/>
              <a:gd name="connsiteX1" fmla="*/ 96714 w 2602121"/>
              <a:gd name="connsiteY1" fmla="*/ 393668 h 2721207"/>
              <a:gd name="connsiteX2" fmla="*/ 70 w 2602121"/>
              <a:gd name="connsiteY2" fmla="*/ 1129649 h 2721207"/>
              <a:gd name="connsiteX3" fmla="*/ 81846 w 2602121"/>
              <a:gd name="connsiteY3" fmla="*/ 1791288 h 2721207"/>
              <a:gd name="connsiteX4" fmla="*/ 126451 w 2602121"/>
              <a:gd name="connsiteY4" fmla="*/ 2594175 h 2721207"/>
              <a:gd name="connsiteX5" fmla="*/ 438685 w 2602121"/>
              <a:gd name="connsiteY5" fmla="*/ 2690819 h 2721207"/>
              <a:gd name="connsiteX6" fmla="*/ 1583544 w 2602121"/>
              <a:gd name="connsiteY6" fmla="*/ 2690819 h 2721207"/>
              <a:gd name="connsiteX7" fmla="*/ 2594587 w 2602121"/>
              <a:gd name="connsiteY7" fmla="*/ 2333980 h 2721207"/>
              <a:gd name="connsiteX8" fmla="*/ 2029592 w 2602121"/>
              <a:gd name="connsiteY8" fmla="*/ 1479054 h 2721207"/>
              <a:gd name="connsiteX9" fmla="*/ 1739661 w 2602121"/>
              <a:gd name="connsiteY9" fmla="*/ 289590 h 2721207"/>
              <a:gd name="connsiteX10" fmla="*/ 1524070 w 2602121"/>
              <a:gd name="connsiteY10" fmla="*/ 14527 h 2721207"/>
              <a:gd name="connsiteX11" fmla="*/ 676578 w 2602121"/>
              <a:gd name="connsiteY11" fmla="*/ 44263 h 2721207"/>
              <a:gd name="connsiteX12" fmla="*/ 267700 w 2602121"/>
              <a:gd name="connsiteY12" fmla="*/ 103736 h 2721207"/>
              <a:gd name="connsiteX0" fmla="*/ 267700 w 2601239"/>
              <a:gd name="connsiteY0" fmla="*/ 103736 h 2721207"/>
              <a:gd name="connsiteX1" fmla="*/ 96714 w 2601239"/>
              <a:gd name="connsiteY1" fmla="*/ 393668 h 2721207"/>
              <a:gd name="connsiteX2" fmla="*/ 70 w 2601239"/>
              <a:gd name="connsiteY2" fmla="*/ 1129649 h 2721207"/>
              <a:gd name="connsiteX3" fmla="*/ 81846 w 2601239"/>
              <a:gd name="connsiteY3" fmla="*/ 1791288 h 2721207"/>
              <a:gd name="connsiteX4" fmla="*/ 126451 w 2601239"/>
              <a:gd name="connsiteY4" fmla="*/ 2594175 h 2721207"/>
              <a:gd name="connsiteX5" fmla="*/ 438685 w 2601239"/>
              <a:gd name="connsiteY5" fmla="*/ 2690819 h 2721207"/>
              <a:gd name="connsiteX6" fmla="*/ 1583544 w 2601239"/>
              <a:gd name="connsiteY6" fmla="*/ 2690819 h 2721207"/>
              <a:gd name="connsiteX7" fmla="*/ 2594587 w 2601239"/>
              <a:gd name="connsiteY7" fmla="*/ 2333980 h 2721207"/>
              <a:gd name="connsiteX8" fmla="*/ 2029592 w 2601239"/>
              <a:gd name="connsiteY8" fmla="*/ 1479054 h 2721207"/>
              <a:gd name="connsiteX9" fmla="*/ 2189246 w 2601239"/>
              <a:gd name="connsiteY9" fmla="*/ 490953 h 2721207"/>
              <a:gd name="connsiteX10" fmla="*/ 1524070 w 2601239"/>
              <a:gd name="connsiteY10" fmla="*/ 14527 h 2721207"/>
              <a:gd name="connsiteX11" fmla="*/ 676578 w 2601239"/>
              <a:gd name="connsiteY11" fmla="*/ 44263 h 2721207"/>
              <a:gd name="connsiteX12" fmla="*/ 267700 w 2601239"/>
              <a:gd name="connsiteY12" fmla="*/ 103736 h 2721207"/>
              <a:gd name="connsiteX0" fmla="*/ 267700 w 2634997"/>
              <a:gd name="connsiteY0" fmla="*/ 103736 h 2721207"/>
              <a:gd name="connsiteX1" fmla="*/ 96714 w 2634997"/>
              <a:gd name="connsiteY1" fmla="*/ 393668 h 2721207"/>
              <a:gd name="connsiteX2" fmla="*/ 70 w 2634997"/>
              <a:gd name="connsiteY2" fmla="*/ 1129649 h 2721207"/>
              <a:gd name="connsiteX3" fmla="*/ 81846 w 2634997"/>
              <a:gd name="connsiteY3" fmla="*/ 1791288 h 2721207"/>
              <a:gd name="connsiteX4" fmla="*/ 126451 w 2634997"/>
              <a:gd name="connsiteY4" fmla="*/ 2594175 h 2721207"/>
              <a:gd name="connsiteX5" fmla="*/ 438685 w 2634997"/>
              <a:gd name="connsiteY5" fmla="*/ 2690819 h 2721207"/>
              <a:gd name="connsiteX6" fmla="*/ 1583544 w 2634997"/>
              <a:gd name="connsiteY6" fmla="*/ 2690819 h 2721207"/>
              <a:gd name="connsiteX7" fmla="*/ 2594587 w 2634997"/>
              <a:gd name="connsiteY7" fmla="*/ 2333980 h 2721207"/>
              <a:gd name="connsiteX8" fmla="*/ 2411058 w 2634997"/>
              <a:gd name="connsiteY8" fmla="*/ 1579736 h 2721207"/>
              <a:gd name="connsiteX9" fmla="*/ 2189246 w 2634997"/>
              <a:gd name="connsiteY9" fmla="*/ 490953 h 2721207"/>
              <a:gd name="connsiteX10" fmla="*/ 1524070 w 2634997"/>
              <a:gd name="connsiteY10" fmla="*/ 14527 h 2721207"/>
              <a:gd name="connsiteX11" fmla="*/ 676578 w 2634997"/>
              <a:gd name="connsiteY11" fmla="*/ 44263 h 2721207"/>
              <a:gd name="connsiteX12" fmla="*/ 267700 w 2634997"/>
              <a:gd name="connsiteY12" fmla="*/ 103736 h 272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4997" h="2721207">
                <a:moveTo>
                  <a:pt x="267700" y="103736"/>
                </a:moveTo>
                <a:cubicBezTo>
                  <a:pt x="171056" y="161970"/>
                  <a:pt x="141319" y="222683"/>
                  <a:pt x="96714" y="393668"/>
                </a:cubicBezTo>
                <a:cubicBezTo>
                  <a:pt x="52109" y="564653"/>
                  <a:pt x="2548" y="896712"/>
                  <a:pt x="70" y="1129649"/>
                </a:cubicBezTo>
                <a:cubicBezTo>
                  <a:pt x="-2408" y="1362586"/>
                  <a:pt x="60783" y="1547200"/>
                  <a:pt x="81846" y="1791288"/>
                </a:cubicBezTo>
                <a:cubicBezTo>
                  <a:pt x="102909" y="2035376"/>
                  <a:pt x="66978" y="2444253"/>
                  <a:pt x="126451" y="2594175"/>
                </a:cubicBezTo>
                <a:cubicBezTo>
                  <a:pt x="185924" y="2744097"/>
                  <a:pt x="195836" y="2674712"/>
                  <a:pt x="438685" y="2690819"/>
                </a:cubicBezTo>
                <a:cubicBezTo>
                  <a:pt x="681534" y="2706926"/>
                  <a:pt x="1224227" y="2750292"/>
                  <a:pt x="1583544" y="2690819"/>
                </a:cubicBezTo>
                <a:cubicBezTo>
                  <a:pt x="1942861" y="2631346"/>
                  <a:pt x="2456668" y="2519161"/>
                  <a:pt x="2594587" y="2333980"/>
                </a:cubicBezTo>
                <a:cubicBezTo>
                  <a:pt x="2732506" y="2148800"/>
                  <a:pt x="2478615" y="1886907"/>
                  <a:pt x="2411058" y="1579736"/>
                </a:cubicBezTo>
                <a:cubicBezTo>
                  <a:pt x="2343501" y="1272565"/>
                  <a:pt x="2337077" y="751821"/>
                  <a:pt x="2189246" y="490953"/>
                </a:cubicBezTo>
                <a:cubicBezTo>
                  <a:pt x="2041415" y="230085"/>
                  <a:pt x="1701250" y="55415"/>
                  <a:pt x="1524070" y="14527"/>
                </a:cubicBezTo>
                <a:cubicBezTo>
                  <a:pt x="1346890" y="-26361"/>
                  <a:pt x="885973" y="30634"/>
                  <a:pt x="676578" y="44263"/>
                </a:cubicBezTo>
                <a:cubicBezTo>
                  <a:pt x="467183" y="57892"/>
                  <a:pt x="364344" y="45502"/>
                  <a:pt x="267700" y="103736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361A464D-F994-9B4A-ACE6-80B792C959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243818" y="3863802"/>
            <a:ext cx="32800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solidFill>
                  <a:srgbClr val="3333CC"/>
                </a:solidFill>
                <a:latin typeface="+mn-lt"/>
              </a:rPr>
              <a:t>Bloco de Dados</a:t>
            </a:r>
            <a:endParaRPr lang="pt-BR" sz="3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69347583-B7E2-FA45-B43E-6EC0EDD0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137" y="4537610"/>
            <a:ext cx="2341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3333CC"/>
                </a:solidFill>
                <a:latin typeface="+mn-lt"/>
              </a:rPr>
              <a:t>Registrador </a:t>
            </a:r>
            <a:r>
              <a:rPr lang="pt-BR" sz="1200" b="1" i="1" dirty="0" err="1">
                <a:solidFill>
                  <a:srgbClr val="3333CC"/>
                </a:solidFill>
                <a:latin typeface="+mn-lt"/>
              </a:rPr>
              <a:t>sel</a:t>
            </a:r>
            <a:r>
              <a:rPr lang="pt-BR" sz="1200" b="1" dirty="0">
                <a:solidFill>
                  <a:srgbClr val="3333CC"/>
                </a:solidFill>
                <a:latin typeface="+mn-lt"/>
              </a:rPr>
              <a:t> diz quem está sendo atendido</a:t>
            </a:r>
            <a:endParaRPr lang="pt-BR"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67DAAEA2-CE11-428D-5EF8-A4765D05D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964" y="1279333"/>
            <a:ext cx="398421" cy="25538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3200"/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F17995DF-77D6-3CED-DB8E-EFFB0D87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66" y="1038740"/>
            <a:ext cx="582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rgbClr val="0432FF"/>
                </a:solidFill>
                <a:latin typeface="+mj-lt"/>
              </a:defRPr>
            </a:lvl1pPr>
          </a:lstStyle>
          <a:p>
            <a:r>
              <a:rPr lang="en-US" altLang="pt-BR" sz="1400" dirty="0"/>
              <a:t>reset</a:t>
            </a:r>
            <a:endParaRPr lang="en-US" altLang="pt-BR" sz="3200" dirty="0"/>
          </a:p>
        </p:txBody>
      </p:sp>
    </p:spTree>
    <p:extLst>
      <p:ext uri="{BB962C8B-B14F-4D97-AF65-F5344CB8AC3E}">
        <p14:creationId xmlns:p14="http://schemas.microsoft.com/office/powerpoint/2010/main" val="2034701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DDCA37F-AE5E-7543-8169-40CD5D29C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866" y="1194878"/>
            <a:ext cx="6318323" cy="3543933"/>
          </a:xfrm>
          <a:prstGeom prst="rect">
            <a:avLst/>
          </a:prstGeom>
        </p:spPr>
      </p:pic>
      <p:grpSp>
        <p:nvGrpSpPr>
          <p:cNvPr id="78" name="Grupo 77"/>
          <p:cNvGrpSpPr/>
          <p:nvPr/>
        </p:nvGrpSpPr>
        <p:grpSpPr>
          <a:xfrm>
            <a:off x="-4066257" y="11291254"/>
            <a:ext cx="3578875" cy="2177780"/>
            <a:chOff x="1262063" y="1623037"/>
            <a:chExt cx="6988991" cy="4592680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3063875" y="2649538"/>
              <a:ext cx="3048000" cy="259080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rgbClr val="33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3902076" y="3716338"/>
              <a:ext cx="1509489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Arbiter</a:t>
              </a:r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1844675" y="33131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>
              <a:off x="1844675" y="39989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4" name="Line 8"/>
            <p:cNvSpPr>
              <a:spLocks noChangeShapeType="1"/>
            </p:cNvSpPr>
            <p:nvPr/>
          </p:nvSpPr>
          <p:spPr bwMode="auto">
            <a:xfrm>
              <a:off x="1844675" y="4684713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>
              <a:off x="6145213" y="33289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6145213" y="40147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6145213" y="4700588"/>
              <a:ext cx="1219200" cy="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4608513" y="2130425"/>
              <a:ext cx="0" cy="53340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3902076" y="1623037"/>
              <a:ext cx="1196446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reset</a:t>
              </a:r>
            </a:p>
          </p:txBody>
        </p:sp>
        <p:sp>
          <p:nvSpPr>
            <p:cNvPr id="70" name="Text Box 14"/>
            <p:cNvSpPr txBox="1">
              <a:spLocks noChangeArrowheads="1"/>
            </p:cNvSpPr>
            <p:nvPr/>
          </p:nvSpPr>
          <p:spPr bwMode="auto">
            <a:xfrm>
              <a:off x="1262063" y="3084511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r1</a:t>
              </a: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1262063" y="3735388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r2</a:t>
              </a: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1262063" y="4448175"/>
              <a:ext cx="69244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r3</a:t>
              </a:r>
            </a:p>
          </p:txBody>
        </p: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7483476" y="3073404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g1</a:t>
              </a: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483476" y="3724274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g2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7483476" y="4437066"/>
              <a:ext cx="767578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g3</a:t>
              </a:r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V="1">
              <a:off x="4578350" y="5237163"/>
              <a:ext cx="0" cy="533400"/>
            </a:xfrm>
            <a:prstGeom prst="line">
              <a:avLst/>
            </a:prstGeom>
            <a:noFill/>
            <a:ln w="9525">
              <a:solidFill>
                <a:srgbClr val="3366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kern="0">
                <a:solidFill>
                  <a:srgbClr val="336666"/>
                </a:solidFill>
                <a:latin typeface="Arial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737233" y="5566652"/>
              <a:ext cx="1252794" cy="649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1400" b="1">
                  <a:solidFill>
                    <a:srgbClr val="336666"/>
                  </a:solidFill>
                  <a:latin typeface="Arial" charset="0"/>
                </a:rPr>
                <a:t>clock</a:t>
              </a:r>
            </a:p>
          </p:txBody>
        </p:sp>
      </p:grpSp>
      <p:sp>
        <p:nvSpPr>
          <p:cNvPr id="80" name="Rectangle 6"/>
          <p:cNvSpPr txBox="1">
            <a:spLocks noChangeArrowheads="1"/>
          </p:cNvSpPr>
          <p:nvPr/>
        </p:nvSpPr>
        <p:spPr>
          <a:xfrm>
            <a:off x="0" y="16399"/>
            <a:ext cx="9144000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4 </a:t>
            </a:r>
            <a:r>
              <a:rPr lang="mr-IN" altLang="pt-BR" sz="2600" kern="0" dirty="0"/>
              <a:t>–</a:t>
            </a:r>
            <a:r>
              <a:rPr lang="pt-BR" altLang="pt-BR" sz="2600" kern="0" dirty="0"/>
              <a:t> </a:t>
            </a:r>
            <a:r>
              <a:rPr lang="pt-PT" altLang="pt-BR" sz="4000" kern="0" dirty="0"/>
              <a:t>Simulação do árbitro</a:t>
            </a:r>
            <a:endParaRPr lang="pt-BR" altLang="pt-BR" sz="2600" kern="0" dirty="0"/>
          </a:p>
          <a:p>
            <a:pPr>
              <a:lnSpc>
                <a:spcPct val="200000"/>
              </a:lnSpc>
            </a:pPr>
            <a:endParaRPr lang="pt-BR" altLang="pt-BR" sz="1200" kern="0" dirty="0">
              <a:solidFill>
                <a:schemeClr val="bg2"/>
              </a:solidFill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1577342" y="3602584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3200"/>
          </a:p>
        </p:txBody>
      </p:sp>
      <p:cxnSp>
        <p:nvCxnSpPr>
          <p:cNvPr id="3" name="Conector Reto 2"/>
          <p:cNvCxnSpPr>
            <a:cxnSpLocks/>
          </p:cNvCxnSpPr>
          <p:nvPr/>
        </p:nvCxnSpPr>
        <p:spPr bwMode="auto">
          <a:xfrm>
            <a:off x="1003851" y="1864718"/>
            <a:ext cx="426496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ctor Reto 31"/>
          <p:cNvCxnSpPr>
            <a:cxnSpLocks/>
          </p:cNvCxnSpPr>
          <p:nvPr/>
        </p:nvCxnSpPr>
        <p:spPr bwMode="auto">
          <a:xfrm>
            <a:off x="2587270" y="2054188"/>
            <a:ext cx="37091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ector Reto 33"/>
          <p:cNvCxnSpPr>
            <a:cxnSpLocks/>
          </p:cNvCxnSpPr>
          <p:nvPr/>
        </p:nvCxnSpPr>
        <p:spPr bwMode="auto">
          <a:xfrm>
            <a:off x="2587270" y="2280355"/>
            <a:ext cx="37091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>
            <a:cxnSpLocks/>
          </p:cNvCxnSpPr>
          <p:nvPr/>
        </p:nvCxnSpPr>
        <p:spPr bwMode="auto">
          <a:xfrm>
            <a:off x="2573607" y="2482366"/>
            <a:ext cx="372277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orma Livre 9"/>
          <p:cNvSpPr/>
          <p:nvPr/>
        </p:nvSpPr>
        <p:spPr bwMode="auto">
          <a:xfrm>
            <a:off x="2814928" y="3047555"/>
            <a:ext cx="1019754" cy="642664"/>
          </a:xfrm>
          <a:custGeom>
            <a:avLst/>
            <a:gdLst>
              <a:gd name="connsiteX0" fmla="*/ 0 w 1135856"/>
              <a:gd name="connsiteY0" fmla="*/ 14288 h 757238"/>
              <a:gd name="connsiteX1" fmla="*/ 7144 w 1135856"/>
              <a:gd name="connsiteY1" fmla="*/ 214313 h 757238"/>
              <a:gd name="connsiteX2" fmla="*/ 321469 w 1135856"/>
              <a:gd name="connsiteY2" fmla="*/ 350044 h 757238"/>
              <a:gd name="connsiteX3" fmla="*/ 750094 w 1135856"/>
              <a:gd name="connsiteY3" fmla="*/ 628650 h 757238"/>
              <a:gd name="connsiteX4" fmla="*/ 1035844 w 1135856"/>
              <a:gd name="connsiteY4" fmla="*/ 757238 h 757238"/>
              <a:gd name="connsiteX5" fmla="*/ 1135856 w 1135856"/>
              <a:gd name="connsiteY5" fmla="*/ 678657 h 757238"/>
              <a:gd name="connsiteX6" fmla="*/ 971550 w 1135856"/>
              <a:gd name="connsiteY6" fmla="*/ 471488 h 757238"/>
              <a:gd name="connsiteX7" fmla="*/ 692944 w 1135856"/>
              <a:gd name="connsiteY7" fmla="*/ 314325 h 757238"/>
              <a:gd name="connsiteX8" fmla="*/ 450056 w 1135856"/>
              <a:gd name="connsiteY8" fmla="*/ 142875 h 757238"/>
              <a:gd name="connsiteX9" fmla="*/ 171450 w 1135856"/>
              <a:gd name="connsiteY9" fmla="*/ 0 h 757238"/>
              <a:gd name="connsiteX10" fmla="*/ 0 w 1135856"/>
              <a:gd name="connsiteY10" fmla="*/ 14288 h 757238"/>
              <a:gd name="connsiteX0" fmla="*/ 26949 w 1162805"/>
              <a:gd name="connsiteY0" fmla="*/ 28913 h 771863"/>
              <a:gd name="connsiteX1" fmla="*/ 34093 w 1162805"/>
              <a:gd name="connsiteY1" fmla="*/ 228938 h 771863"/>
              <a:gd name="connsiteX2" fmla="*/ 348418 w 1162805"/>
              <a:gd name="connsiteY2" fmla="*/ 364669 h 771863"/>
              <a:gd name="connsiteX3" fmla="*/ 777043 w 1162805"/>
              <a:gd name="connsiteY3" fmla="*/ 643275 h 771863"/>
              <a:gd name="connsiteX4" fmla="*/ 1062793 w 1162805"/>
              <a:gd name="connsiteY4" fmla="*/ 771863 h 771863"/>
              <a:gd name="connsiteX5" fmla="*/ 1162805 w 1162805"/>
              <a:gd name="connsiteY5" fmla="*/ 693282 h 771863"/>
              <a:gd name="connsiteX6" fmla="*/ 998499 w 1162805"/>
              <a:gd name="connsiteY6" fmla="*/ 486113 h 771863"/>
              <a:gd name="connsiteX7" fmla="*/ 719893 w 1162805"/>
              <a:gd name="connsiteY7" fmla="*/ 328950 h 771863"/>
              <a:gd name="connsiteX8" fmla="*/ 477005 w 1162805"/>
              <a:gd name="connsiteY8" fmla="*/ 157500 h 771863"/>
              <a:gd name="connsiteX9" fmla="*/ 198399 w 1162805"/>
              <a:gd name="connsiteY9" fmla="*/ 14625 h 771863"/>
              <a:gd name="connsiteX10" fmla="*/ 26949 w 1162805"/>
              <a:gd name="connsiteY10" fmla="*/ 28913 h 771863"/>
              <a:gd name="connsiteX0" fmla="*/ 26949 w 1164346"/>
              <a:gd name="connsiteY0" fmla="*/ 28913 h 772984"/>
              <a:gd name="connsiteX1" fmla="*/ 34093 w 1164346"/>
              <a:gd name="connsiteY1" fmla="*/ 228938 h 772984"/>
              <a:gd name="connsiteX2" fmla="*/ 348418 w 1164346"/>
              <a:gd name="connsiteY2" fmla="*/ 364669 h 772984"/>
              <a:gd name="connsiteX3" fmla="*/ 777043 w 1164346"/>
              <a:gd name="connsiteY3" fmla="*/ 643275 h 772984"/>
              <a:gd name="connsiteX4" fmla="*/ 1062793 w 1164346"/>
              <a:gd name="connsiteY4" fmla="*/ 771863 h 772984"/>
              <a:gd name="connsiteX5" fmla="*/ 1162805 w 1164346"/>
              <a:gd name="connsiteY5" fmla="*/ 693282 h 772984"/>
              <a:gd name="connsiteX6" fmla="*/ 998499 w 1164346"/>
              <a:gd name="connsiteY6" fmla="*/ 486113 h 772984"/>
              <a:gd name="connsiteX7" fmla="*/ 719893 w 1164346"/>
              <a:gd name="connsiteY7" fmla="*/ 328950 h 772984"/>
              <a:gd name="connsiteX8" fmla="*/ 477005 w 1164346"/>
              <a:gd name="connsiteY8" fmla="*/ 157500 h 772984"/>
              <a:gd name="connsiteX9" fmla="*/ 198399 w 1164346"/>
              <a:gd name="connsiteY9" fmla="*/ 14625 h 772984"/>
              <a:gd name="connsiteX10" fmla="*/ 26949 w 1164346"/>
              <a:gd name="connsiteY10" fmla="*/ 28913 h 772984"/>
              <a:gd name="connsiteX0" fmla="*/ 26949 w 1179691"/>
              <a:gd name="connsiteY0" fmla="*/ 28913 h 773761"/>
              <a:gd name="connsiteX1" fmla="*/ 34093 w 1179691"/>
              <a:gd name="connsiteY1" fmla="*/ 228938 h 773761"/>
              <a:gd name="connsiteX2" fmla="*/ 348418 w 1179691"/>
              <a:gd name="connsiteY2" fmla="*/ 364669 h 773761"/>
              <a:gd name="connsiteX3" fmla="*/ 777043 w 1179691"/>
              <a:gd name="connsiteY3" fmla="*/ 643275 h 773761"/>
              <a:gd name="connsiteX4" fmla="*/ 1062793 w 1179691"/>
              <a:gd name="connsiteY4" fmla="*/ 771863 h 773761"/>
              <a:gd name="connsiteX5" fmla="*/ 1162805 w 1179691"/>
              <a:gd name="connsiteY5" fmla="*/ 693282 h 773761"/>
              <a:gd name="connsiteX6" fmla="*/ 998499 w 1179691"/>
              <a:gd name="connsiteY6" fmla="*/ 486113 h 773761"/>
              <a:gd name="connsiteX7" fmla="*/ 719893 w 1179691"/>
              <a:gd name="connsiteY7" fmla="*/ 328950 h 773761"/>
              <a:gd name="connsiteX8" fmla="*/ 477005 w 1179691"/>
              <a:gd name="connsiteY8" fmla="*/ 157500 h 773761"/>
              <a:gd name="connsiteX9" fmla="*/ 198399 w 1179691"/>
              <a:gd name="connsiteY9" fmla="*/ 14625 h 773761"/>
              <a:gd name="connsiteX10" fmla="*/ 26949 w 1179691"/>
              <a:gd name="connsiteY10" fmla="*/ 28913 h 77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691" h="773761">
                <a:moveTo>
                  <a:pt x="26949" y="28913"/>
                </a:moveTo>
                <a:cubicBezTo>
                  <a:pt x="-435" y="64632"/>
                  <a:pt x="-19485" y="172979"/>
                  <a:pt x="34093" y="228938"/>
                </a:cubicBezTo>
                <a:lnTo>
                  <a:pt x="348418" y="364669"/>
                </a:lnTo>
                <a:lnTo>
                  <a:pt x="777043" y="643275"/>
                </a:lnTo>
                <a:cubicBezTo>
                  <a:pt x="896105" y="711141"/>
                  <a:pt x="998499" y="763529"/>
                  <a:pt x="1062793" y="771863"/>
                </a:cubicBezTo>
                <a:cubicBezTo>
                  <a:pt x="1127087" y="780197"/>
                  <a:pt x="1217574" y="762338"/>
                  <a:pt x="1162805" y="693282"/>
                </a:cubicBezTo>
                <a:lnTo>
                  <a:pt x="998499" y="486113"/>
                </a:lnTo>
                <a:lnTo>
                  <a:pt x="719893" y="328950"/>
                </a:lnTo>
                <a:lnTo>
                  <a:pt x="477005" y="157500"/>
                </a:lnTo>
                <a:lnTo>
                  <a:pt x="198399" y="14625"/>
                </a:lnTo>
                <a:cubicBezTo>
                  <a:pt x="123390" y="-6806"/>
                  <a:pt x="54333" y="-6806"/>
                  <a:pt x="26949" y="28913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40" name="Forma Livre 39"/>
          <p:cNvSpPr/>
          <p:nvPr/>
        </p:nvSpPr>
        <p:spPr bwMode="auto">
          <a:xfrm>
            <a:off x="3970240" y="2853041"/>
            <a:ext cx="1381855" cy="848487"/>
          </a:xfrm>
          <a:custGeom>
            <a:avLst/>
            <a:gdLst>
              <a:gd name="connsiteX0" fmla="*/ 0 w 1135856"/>
              <a:gd name="connsiteY0" fmla="*/ 14288 h 757238"/>
              <a:gd name="connsiteX1" fmla="*/ 7144 w 1135856"/>
              <a:gd name="connsiteY1" fmla="*/ 214313 h 757238"/>
              <a:gd name="connsiteX2" fmla="*/ 321469 w 1135856"/>
              <a:gd name="connsiteY2" fmla="*/ 350044 h 757238"/>
              <a:gd name="connsiteX3" fmla="*/ 750094 w 1135856"/>
              <a:gd name="connsiteY3" fmla="*/ 628650 h 757238"/>
              <a:gd name="connsiteX4" fmla="*/ 1035844 w 1135856"/>
              <a:gd name="connsiteY4" fmla="*/ 757238 h 757238"/>
              <a:gd name="connsiteX5" fmla="*/ 1135856 w 1135856"/>
              <a:gd name="connsiteY5" fmla="*/ 678657 h 757238"/>
              <a:gd name="connsiteX6" fmla="*/ 971550 w 1135856"/>
              <a:gd name="connsiteY6" fmla="*/ 471488 h 757238"/>
              <a:gd name="connsiteX7" fmla="*/ 692944 w 1135856"/>
              <a:gd name="connsiteY7" fmla="*/ 314325 h 757238"/>
              <a:gd name="connsiteX8" fmla="*/ 450056 w 1135856"/>
              <a:gd name="connsiteY8" fmla="*/ 142875 h 757238"/>
              <a:gd name="connsiteX9" fmla="*/ 171450 w 1135856"/>
              <a:gd name="connsiteY9" fmla="*/ 0 h 757238"/>
              <a:gd name="connsiteX10" fmla="*/ 0 w 1135856"/>
              <a:gd name="connsiteY10" fmla="*/ 14288 h 757238"/>
              <a:gd name="connsiteX0" fmla="*/ 26949 w 1162805"/>
              <a:gd name="connsiteY0" fmla="*/ 28913 h 771863"/>
              <a:gd name="connsiteX1" fmla="*/ 34093 w 1162805"/>
              <a:gd name="connsiteY1" fmla="*/ 228938 h 771863"/>
              <a:gd name="connsiteX2" fmla="*/ 348418 w 1162805"/>
              <a:gd name="connsiteY2" fmla="*/ 364669 h 771863"/>
              <a:gd name="connsiteX3" fmla="*/ 777043 w 1162805"/>
              <a:gd name="connsiteY3" fmla="*/ 643275 h 771863"/>
              <a:gd name="connsiteX4" fmla="*/ 1062793 w 1162805"/>
              <a:gd name="connsiteY4" fmla="*/ 771863 h 771863"/>
              <a:gd name="connsiteX5" fmla="*/ 1162805 w 1162805"/>
              <a:gd name="connsiteY5" fmla="*/ 693282 h 771863"/>
              <a:gd name="connsiteX6" fmla="*/ 998499 w 1162805"/>
              <a:gd name="connsiteY6" fmla="*/ 486113 h 771863"/>
              <a:gd name="connsiteX7" fmla="*/ 719893 w 1162805"/>
              <a:gd name="connsiteY7" fmla="*/ 328950 h 771863"/>
              <a:gd name="connsiteX8" fmla="*/ 477005 w 1162805"/>
              <a:gd name="connsiteY8" fmla="*/ 157500 h 771863"/>
              <a:gd name="connsiteX9" fmla="*/ 198399 w 1162805"/>
              <a:gd name="connsiteY9" fmla="*/ 14625 h 771863"/>
              <a:gd name="connsiteX10" fmla="*/ 26949 w 1162805"/>
              <a:gd name="connsiteY10" fmla="*/ 28913 h 771863"/>
              <a:gd name="connsiteX0" fmla="*/ 26949 w 1164346"/>
              <a:gd name="connsiteY0" fmla="*/ 28913 h 772984"/>
              <a:gd name="connsiteX1" fmla="*/ 34093 w 1164346"/>
              <a:gd name="connsiteY1" fmla="*/ 228938 h 772984"/>
              <a:gd name="connsiteX2" fmla="*/ 348418 w 1164346"/>
              <a:gd name="connsiteY2" fmla="*/ 364669 h 772984"/>
              <a:gd name="connsiteX3" fmla="*/ 777043 w 1164346"/>
              <a:gd name="connsiteY3" fmla="*/ 643275 h 772984"/>
              <a:gd name="connsiteX4" fmla="*/ 1062793 w 1164346"/>
              <a:gd name="connsiteY4" fmla="*/ 771863 h 772984"/>
              <a:gd name="connsiteX5" fmla="*/ 1162805 w 1164346"/>
              <a:gd name="connsiteY5" fmla="*/ 693282 h 772984"/>
              <a:gd name="connsiteX6" fmla="*/ 998499 w 1164346"/>
              <a:gd name="connsiteY6" fmla="*/ 486113 h 772984"/>
              <a:gd name="connsiteX7" fmla="*/ 719893 w 1164346"/>
              <a:gd name="connsiteY7" fmla="*/ 328950 h 772984"/>
              <a:gd name="connsiteX8" fmla="*/ 477005 w 1164346"/>
              <a:gd name="connsiteY8" fmla="*/ 157500 h 772984"/>
              <a:gd name="connsiteX9" fmla="*/ 198399 w 1164346"/>
              <a:gd name="connsiteY9" fmla="*/ 14625 h 772984"/>
              <a:gd name="connsiteX10" fmla="*/ 26949 w 1164346"/>
              <a:gd name="connsiteY10" fmla="*/ 28913 h 772984"/>
              <a:gd name="connsiteX0" fmla="*/ 26949 w 1179691"/>
              <a:gd name="connsiteY0" fmla="*/ 28913 h 773761"/>
              <a:gd name="connsiteX1" fmla="*/ 34093 w 1179691"/>
              <a:gd name="connsiteY1" fmla="*/ 228938 h 773761"/>
              <a:gd name="connsiteX2" fmla="*/ 348418 w 1179691"/>
              <a:gd name="connsiteY2" fmla="*/ 364669 h 773761"/>
              <a:gd name="connsiteX3" fmla="*/ 777043 w 1179691"/>
              <a:gd name="connsiteY3" fmla="*/ 643275 h 773761"/>
              <a:gd name="connsiteX4" fmla="*/ 1062793 w 1179691"/>
              <a:gd name="connsiteY4" fmla="*/ 771863 h 773761"/>
              <a:gd name="connsiteX5" fmla="*/ 1162805 w 1179691"/>
              <a:gd name="connsiteY5" fmla="*/ 693282 h 773761"/>
              <a:gd name="connsiteX6" fmla="*/ 998499 w 1179691"/>
              <a:gd name="connsiteY6" fmla="*/ 486113 h 773761"/>
              <a:gd name="connsiteX7" fmla="*/ 719893 w 1179691"/>
              <a:gd name="connsiteY7" fmla="*/ 328950 h 773761"/>
              <a:gd name="connsiteX8" fmla="*/ 477005 w 1179691"/>
              <a:gd name="connsiteY8" fmla="*/ 157500 h 773761"/>
              <a:gd name="connsiteX9" fmla="*/ 198399 w 1179691"/>
              <a:gd name="connsiteY9" fmla="*/ 14625 h 773761"/>
              <a:gd name="connsiteX10" fmla="*/ 26949 w 1179691"/>
              <a:gd name="connsiteY10" fmla="*/ 28913 h 77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691" h="773761">
                <a:moveTo>
                  <a:pt x="26949" y="28913"/>
                </a:moveTo>
                <a:cubicBezTo>
                  <a:pt x="-435" y="64632"/>
                  <a:pt x="-19485" y="172979"/>
                  <a:pt x="34093" y="228938"/>
                </a:cubicBezTo>
                <a:lnTo>
                  <a:pt x="348418" y="364669"/>
                </a:lnTo>
                <a:lnTo>
                  <a:pt x="777043" y="643275"/>
                </a:lnTo>
                <a:cubicBezTo>
                  <a:pt x="896105" y="711141"/>
                  <a:pt x="998499" y="763529"/>
                  <a:pt x="1062793" y="771863"/>
                </a:cubicBezTo>
                <a:cubicBezTo>
                  <a:pt x="1127087" y="780197"/>
                  <a:pt x="1217574" y="762338"/>
                  <a:pt x="1162805" y="693282"/>
                </a:cubicBezTo>
                <a:lnTo>
                  <a:pt x="998499" y="486113"/>
                </a:lnTo>
                <a:lnTo>
                  <a:pt x="719893" y="328950"/>
                </a:lnTo>
                <a:lnTo>
                  <a:pt x="477005" y="157500"/>
                </a:lnTo>
                <a:lnTo>
                  <a:pt x="198399" y="14625"/>
                </a:lnTo>
                <a:cubicBezTo>
                  <a:pt x="123390" y="-6806"/>
                  <a:pt x="54333" y="-6806"/>
                  <a:pt x="26949" y="28913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41" name="Forma Livre 40"/>
          <p:cNvSpPr/>
          <p:nvPr/>
        </p:nvSpPr>
        <p:spPr bwMode="auto">
          <a:xfrm>
            <a:off x="5411365" y="3033667"/>
            <a:ext cx="1087371" cy="667451"/>
          </a:xfrm>
          <a:custGeom>
            <a:avLst/>
            <a:gdLst>
              <a:gd name="connsiteX0" fmla="*/ 0 w 1135856"/>
              <a:gd name="connsiteY0" fmla="*/ 14288 h 757238"/>
              <a:gd name="connsiteX1" fmla="*/ 7144 w 1135856"/>
              <a:gd name="connsiteY1" fmla="*/ 214313 h 757238"/>
              <a:gd name="connsiteX2" fmla="*/ 321469 w 1135856"/>
              <a:gd name="connsiteY2" fmla="*/ 350044 h 757238"/>
              <a:gd name="connsiteX3" fmla="*/ 750094 w 1135856"/>
              <a:gd name="connsiteY3" fmla="*/ 628650 h 757238"/>
              <a:gd name="connsiteX4" fmla="*/ 1035844 w 1135856"/>
              <a:gd name="connsiteY4" fmla="*/ 757238 h 757238"/>
              <a:gd name="connsiteX5" fmla="*/ 1135856 w 1135856"/>
              <a:gd name="connsiteY5" fmla="*/ 678657 h 757238"/>
              <a:gd name="connsiteX6" fmla="*/ 971550 w 1135856"/>
              <a:gd name="connsiteY6" fmla="*/ 471488 h 757238"/>
              <a:gd name="connsiteX7" fmla="*/ 692944 w 1135856"/>
              <a:gd name="connsiteY7" fmla="*/ 314325 h 757238"/>
              <a:gd name="connsiteX8" fmla="*/ 450056 w 1135856"/>
              <a:gd name="connsiteY8" fmla="*/ 142875 h 757238"/>
              <a:gd name="connsiteX9" fmla="*/ 171450 w 1135856"/>
              <a:gd name="connsiteY9" fmla="*/ 0 h 757238"/>
              <a:gd name="connsiteX10" fmla="*/ 0 w 1135856"/>
              <a:gd name="connsiteY10" fmla="*/ 14288 h 757238"/>
              <a:gd name="connsiteX0" fmla="*/ 26949 w 1162805"/>
              <a:gd name="connsiteY0" fmla="*/ 28913 h 771863"/>
              <a:gd name="connsiteX1" fmla="*/ 34093 w 1162805"/>
              <a:gd name="connsiteY1" fmla="*/ 228938 h 771863"/>
              <a:gd name="connsiteX2" fmla="*/ 348418 w 1162805"/>
              <a:gd name="connsiteY2" fmla="*/ 364669 h 771863"/>
              <a:gd name="connsiteX3" fmla="*/ 777043 w 1162805"/>
              <a:gd name="connsiteY3" fmla="*/ 643275 h 771863"/>
              <a:gd name="connsiteX4" fmla="*/ 1062793 w 1162805"/>
              <a:gd name="connsiteY4" fmla="*/ 771863 h 771863"/>
              <a:gd name="connsiteX5" fmla="*/ 1162805 w 1162805"/>
              <a:gd name="connsiteY5" fmla="*/ 693282 h 771863"/>
              <a:gd name="connsiteX6" fmla="*/ 998499 w 1162805"/>
              <a:gd name="connsiteY6" fmla="*/ 486113 h 771863"/>
              <a:gd name="connsiteX7" fmla="*/ 719893 w 1162805"/>
              <a:gd name="connsiteY7" fmla="*/ 328950 h 771863"/>
              <a:gd name="connsiteX8" fmla="*/ 477005 w 1162805"/>
              <a:gd name="connsiteY8" fmla="*/ 157500 h 771863"/>
              <a:gd name="connsiteX9" fmla="*/ 198399 w 1162805"/>
              <a:gd name="connsiteY9" fmla="*/ 14625 h 771863"/>
              <a:gd name="connsiteX10" fmla="*/ 26949 w 1162805"/>
              <a:gd name="connsiteY10" fmla="*/ 28913 h 771863"/>
              <a:gd name="connsiteX0" fmla="*/ 26949 w 1164346"/>
              <a:gd name="connsiteY0" fmla="*/ 28913 h 772984"/>
              <a:gd name="connsiteX1" fmla="*/ 34093 w 1164346"/>
              <a:gd name="connsiteY1" fmla="*/ 228938 h 772984"/>
              <a:gd name="connsiteX2" fmla="*/ 348418 w 1164346"/>
              <a:gd name="connsiteY2" fmla="*/ 364669 h 772984"/>
              <a:gd name="connsiteX3" fmla="*/ 777043 w 1164346"/>
              <a:gd name="connsiteY3" fmla="*/ 643275 h 772984"/>
              <a:gd name="connsiteX4" fmla="*/ 1062793 w 1164346"/>
              <a:gd name="connsiteY4" fmla="*/ 771863 h 772984"/>
              <a:gd name="connsiteX5" fmla="*/ 1162805 w 1164346"/>
              <a:gd name="connsiteY5" fmla="*/ 693282 h 772984"/>
              <a:gd name="connsiteX6" fmla="*/ 998499 w 1164346"/>
              <a:gd name="connsiteY6" fmla="*/ 486113 h 772984"/>
              <a:gd name="connsiteX7" fmla="*/ 719893 w 1164346"/>
              <a:gd name="connsiteY7" fmla="*/ 328950 h 772984"/>
              <a:gd name="connsiteX8" fmla="*/ 477005 w 1164346"/>
              <a:gd name="connsiteY8" fmla="*/ 157500 h 772984"/>
              <a:gd name="connsiteX9" fmla="*/ 198399 w 1164346"/>
              <a:gd name="connsiteY9" fmla="*/ 14625 h 772984"/>
              <a:gd name="connsiteX10" fmla="*/ 26949 w 1164346"/>
              <a:gd name="connsiteY10" fmla="*/ 28913 h 772984"/>
              <a:gd name="connsiteX0" fmla="*/ 26949 w 1179691"/>
              <a:gd name="connsiteY0" fmla="*/ 28913 h 773761"/>
              <a:gd name="connsiteX1" fmla="*/ 34093 w 1179691"/>
              <a:gd name="connsiteY1" fmla="*/ 228938 h 773761"/>
              <a:gd name="connsiteX2" fmla="*/ 348418 w 1179691"/>
              <a:gd name="connsiteY2" fmla="*/ 364669 h 773761"/>
              <a:gd name="connsiteX3" fmla="*/ 777043 w 1179691"/>
              <a:gd name="connsiteY3" fmla="*/ 643275 h 773761"/>
              <a:gd name="connsiteX4" fmla="*/ 1062793 w 1179691"/>
              <a:gd name="connsiteY4" fmla="*/ 771863 h 773761"/>
              <a:gd name="connsiteX5" fmla="*/ 1162805 w 1179691"/>
              <a:gd name="connsiteY5" fmla="*/ 693282 h 773761"/>
              <a:gd name="connsiteX6" fmla="*/ 998499 w 1179691"/>
              <a:gd name="connsiteY6" fmla="*/ 486113 h 773761"/>
              <a:gd name="connsiteX7" fmla="*/ 719893 w 1179691"/>
              <a:gd name="connsiteY7" fmla="*/ 328950 h 773761"/>
              <a:gd name="connsiteX8" fmla="*/ 477005 w 1179691"/>
              <a:gd name="connsiteY8" fmla="*/ 157500 h 773761"/>
              <a:gd name="connsiteX9" fmla="*/ 198399 w 1179691"/>
              <a:gd name="connsiteY9" fmla="*/ 14625 h 773761"/>
              <a:gd name="connsiteX10" fmla="*/ 26949 w 1179691"/>
              <a:gd name="connsiteY10" fmla="*/ 28913 h 77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691" h="773761">
                <a:moveTo>
                  <a:pt x="26949" y="28913"/>
                </a:moveTo>
                <a:cubicBezTo>
                  <a:pt x="-435" y="64632"/>
                  <a:pt x="-19485" y="172979"/>
                  <a:pt x="34093" y="228938"/>
                </a:cubicBezTo>
                <a:lnTo>
                  <a:pt x="348418" y="364669"/>
                </a:lnTo>
                <a:lnTo>
                  <a:pt x="777043" y="643275"/>
                </a:lnTo>
                <a:cubicBezTo>
                  <a:pt x="896105" y="711141"/>
                  <a:pt x="998499" y="763529"/>
                  <a:pt x="1062793" y="771863"/>
                </a:cubicBezTo>
                <a:cubicBezTo>
                  <a:pt x="1127087" y="780197"/>
                  <a:pt x="1217574" y="762338"/>
                  <a:pt x="1162805" y="693282"/>
                </a:cubicBezTo>
                <a:lnTo>
                  <a:pt x="998499" y="486113"/>
                </a:lnTo>
                <a:lnTo>
                  <a:pt x="719893" y="328950"/>
                </a:lnTo>
                <a:lnTo>
                  <a:pt x="477005" y="157500"/>
                </a:lnTo>
                <a:lnTo>
                  <a:pt x="198399" y="14625"/>
                </a:lnTo>
                <a:cubicBezTo>
                  <a:pt x="123390" y="-6806"/>
                  <a:pt x="54333" y="-6806"/>
                  <a:pt x="26949" y="28913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42" name="Forma Livre 41"/>
          <p:cNvSpPr/>
          <p:nvPr/>
        </p:nvSpPr>
        <p:spPr bwMode="auto">
          <a:xfrm rot="19717751">
            <a:off x="1102189" y="2447496"/>
            <a:ext cx="1564488" cy="1008893"/>
          </a:xfrm>
          <a:custGeom>
            <a:avLst/>
            <a:gdLst>
              <a:gd name="connsiteX0" fmla="*/ 0 w 1135856"/>
              <a:gd name="connsiteY0" fmla="*/ 14288 h 757238"/>
              <a:gd name="connsiteX1" fmla="*/ 7144 w 1135856"/>
              <a:gd name="connsiteY1" fmla="*/ 214313 h 757238"/>
              <a:gd name="connsiteX2" fmla="*/ 321469 w 1135856"/>
              <a:gd name="connsiteY2" fmla="*/ 350044 h 757238"/>
              <a:gd name="connsiteX3" fmla="*/ 750094 w 1135856"/>
              <a:gd name="connsiteY3" fmla="*/ 628650 h 757238"/>
              <a:gd name="connsiteX4" fmla="*/ 1035844 w 1135856"/>
              <a:gd name="connsiteY4" fmla="*/ 757238 h 757238"/>
              <a:gd name="connsiteX5" fmla="*/ 1135856 w 1135856"/>
              <a:gd name="connsiteY5" fmla="*/ 678657 h 757238"/>
              <a:gd name="connsiteX6" fmla="*/ 971550 w 1135856"/>
              <a:gd name="connsiteY6" fmla="*/ 471488 h 757238"/>
              <a:gd name="connsiteX7" fmla="*/ 692944 w 1135856"/>
              <a:gd name="connsiteY7" fmla="*/ 314325 h 757238"/>
              <a:gd name="connsiteX8" fmla="*/ 450056 w 1135856"/>
              <a:gd name="connsiteY8" fmla="*/ 142875 h 757238"/>
              <a:gd name="connsiteX9" fmla="*/ 171450 w 1135856"/>
              <a:gd name="connsiteY9" fmla="*/ 0 h 757238"/>
              <a:gd name="connsiteX10" fmla="*/ 0 w 1135856"/>
              <a:gd name="connsiteY10" fmla="*/ 14288 h 757238"/>
              <a:gd name="connsiteX0" fmla="*/ 26949 w 1162805"/>
              <a:gd name="connsiteY0" fmla="*/ 28913 h 771863"/>
              <a:gd name="connsiteX1" fmla="*/ 34093 w 1162805"/>
              <a:gd name="connsiteY1" fmla="*/ 228938 h 771863"/>
              <a:gd name="connsiteX2" fmla="*/ 348418 w 1162805"/>
              <a:gd name="connsiteY2" fmla="*/ 364669 h 771863"/>
              <a:gd name="connsiteX3" fmla="*/ 777043 w 1162805"/>
              <a:gd name="connsiteY3" fmla="*/ 643275 h 771863"/>
              <a:gd name="connsiteX4" fmla="*/ 1062793 w 1162805"/>
              <a:gd name="connsiteY4" fmla="*/ 771863 h 771863"/>
              <a:gd name="connsiteX5" fmla="*/ 1162805 w 1162805"/>
              <a:gd name="connsiteY5" fmla="*/ 693282 h 771863"/>
              <a:gd name="connsiteX6" fmla="*/ 998499 w 1162805"/>
              <a:gd name="connsiteY6" fmla="*/ 486113 h 771863"/>
              <a:gd name="connsiteX7" fmla="*/ 719893 w 1162805"/>
              <a:gd name="connsiteY7" fmla="*/ 328950 h 771863"/>
              <a:gd name="connsiteX8" fmla="*/ 477005 w 1162805"/>
              <a:gd name="connsiteY8" fmla="*/ 157500 h 771863"/>
              <a:gd name="connsiteX9" fmla="*/ 198399 w 1162805"/>
              <a:gd name="connsiteY9" fmla="*/ 14625 h 771863"/>
              <a:gd name="connsiteX10" fmla="*/ 26949 w 1162805"/>
              <a:gd name="connsiteY10" fmla="*/ 28913 h 771863"/>
              <a:gd name="connsiteX0" fmla="*/ 26949 w 1164346"/>
              <a:gd name="connsiteY0" fmla="*/ 28913 h 772984"/>
              <a:gd name="connsiteX1" fmla="*/ 34093 w 1164346"/>
              <a:gd name="connsiteY1" fmla="*/ 228938 h 772984"/>
              <a:gd name="connsiteX2" fmla="*/ 348418 w 1164346"/>
              <a:gd name="connsiteY2" fmla="*/ 364669 h 772984"/>
              <a:gd name="connsiteX3" fmla="*/ 777043 w 1164346"/>
              <a:gd name="connsiteY3" fmla="*/ 643275 h 772984"/>
              <a:gd name="connsiteX4" fmla="*/ 1062793 w 1164346"/>
              <a:gd name="connsiteY4" fmla="*/ 771863 h 772984"/>
              <a:gd name="connsiteX5" fmla="*/ 1162805 w 1164346"/>
              <a:gd name="connsiteY5" fmla="*/ 693282 h 772984"/>
              <a:gd name="connsiteX6" fmla="*/ 998499 w 1164346"/>
              <a:gd name="connsiteY6" fmla="*/ 486113 h 772984"/>
              <a:gd name="connsiteX7" fmla="*/ 719893 w 1164346"/>
              <a:gd name="connsiteY7" fmla="*/ 328950 h 772984"/>
              <a:gd name="connsiteX8" fmla="*/ 477005 w 1164346"/>
              <a:gd name="connsiteY8" fmla="*/ 157500 h 772984"/>
              <a:gd name="connsiteX9" fmla="*/ 198399 w 1164346"/>
              <a:gd name="connsiteY9" fmla="*/ 14625 h 772984"/>
              <a:gd name="connsiteX10" fmla="*/ 26949 w 1164346"/>
              <a:gd name="connsiteY10" fmla="*/ 28913 h 772984"/>
              <a:gd name="connsiteX0" fmla="*/ 26949 w 1179691"/>
              <a:gd name="connsiteY0" fmla="*/ 28913 h 773761"/>
              <a:gd name="connsiteX1" fmla="*/ 34093 w 1179691"/>
              <a:gd name="connsiteY1" fmla="*/ 228938 h 773761"/>
              <a:gd name="connsiteX2" fmla="*/ 348418 w 1179691"/>
              <a:gd name="connsiteY2" fmla="*/ 364669 h 773761"/>
              <a:gd name="connsiteX3" fmla="*/ 777043 w 1179691"/>
              <a:gd name="connsiteY3" fmla="*/ 643275 h 773761"/>
              <a:gd name="connsiteX4" fmla="*/ 1062793 w 1179691"/>
              <a:gd name="connsiteY4" fmla="*/ 771863 h 773761"/>
              <a:gd name="connsiteX5" fmla="*/ 1162805 w 1179691"/>
              <a:gd name="connsiteY5" fmla="*/ 693282 h 773761"/>
              <a:gd name="connsiteX6" fmla="*/ 998499 w 1179691"/>
              <a:gd name="connsiteY6" fmla="*/ 486113 h 773761"/>
              <a:gd name="connsiteX7" fmla="*/ 719893 w 1179691"/>
              <a:gd name="connsiteY7" fmla="*/ 328950 h 773761"/>
              <a:gd name="connsiteX8" fmla="*/ 477005 w 1179691"/>
              <a:gd name="connsiteY8" fmla="*/ 157500 h 773761"/>
              <a:gd name="connsiteX9" fmla="*/ 198399 w 1179691"/>
              <a:gd name="connsiteY9" fmla="*/ 14625 h 773761"/>
              <a:gd name="connsiteX10" fmla="*/ 26949 w 1179691"/>
              <a:gd name="connsiteY10" fmla="*/ 28913 h 77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9691" h="773761">
                <a:moveTo>
                  <a:pt x="26949" y="28913"/>
                </a:moveTo>
                <a:cubicBezTo>
                  <a:pt x="-435" y="64632"/>
                  <a:pt x="-19485" y="172979"/>
                  <a:pt x="34093" y="228938"/>
                </a:cubicBezTo>
                <a:lnTo>
                  <a:pt x="348418" y="364669"/>
                </a:lnTo>
                <a:lnTo>
                  <a:pt x="777043" y="643275"/>
                </a:lnTo>
                <a:cubicBezTo>
                  <a:pt x="896105" y="711141"/>
                  <a:pt x="998499" y="763529"/>
                  <a:pt x="1062793" y="771863"/>
                </a:cubicBezTo>
                <a:cubicBezTo>
                  <a:pt x="1127087" y="780197"/>
                  <a:pt x="1217574" y="762338"/>
                  <a:pt x="1162805" y="693282"/>
                </a:cubicBezTo>
                <a:lnTo>
                  <a:pt x="998499" y="486113"/>
                </a:lnTo>
                <a:lnTo>
                  <a:pt x="719893" y="328950"/>
                </a:lnTo>
                <a:lnTo>
                  <a:pt x="477005" y="157500"/>
                </a:lnTo>
                <a:lnTo>
                  <a:pt x="198399" y="14625"/>
                </a:lnTo>
                <a:cubicBezTo>
                  <a:pt x="123390" y="-6806"/>
                  <a:pt x="54333" y="-6806"/>
                  <a:pt x="26949" y="28913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cxnSp>
        <p:nvCxnSpPr>
          <p:cNvPr id="12" name="Conector em Curva 11"/>
          <p:cNvCxnSpPr>
            <a:cxnSpLocks/>
          </p:cNvCxnSpPr>
          <p:nvPr/>
        </p:nvCxnSpPr>
        <p:spPr bwMode="auto">
          <a:xfrm rot="16200000" flipH="1">
            <a:off x="762632" y="3394102"/>
            <a:ext cx="913249" cy="16279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1059851" y="1812500"/>
            <a:ext cx="120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Apenas 0 pede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3328574" y="1822252"/>
            <a:ext cx="120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Todos pedem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5242481" y="2001333"/>
            <a:ext cx="1207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 a 3 pedem</a:t>
            </a:r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 bwMode="auto">
          <a:xfrm rot="5400000">
            <a:off x="2939369" y="2396513"/>
            <a:ext cx="1049177" cy="43514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Conector em Curva 55"/>
          <p:cNvCxnSpPr>
            <a:cxnSpLocks/>
            <a:endCxn id="40" idx="8"/>
          </p:cNvCxnSpPr>
          <p:nvPr/>
        </p:nvCxnSpPr>
        <p:spPr bwMode="auto">
          <a:xfrm rot="16200000" flipH="1">
            <a:off x="3877957" y="2374724"/>
            <a:ext cx="949630" cy="352425"/>
          </a:xfrm>
          <a:prstGeom prst="curvedConnector4">
            <a:avLst>
              <a:gd name="adj1" fmla="val 40906"/>
              <a:gd name="adj2" fmla="val 148570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Conector em Curva 57"/>
          <p:cNvCxnSpPr>
            <a:cxnSpLocks/>
          </p:cNvCxnSpPr>
          <p:nvPr/>
        </p:nvCxnSpPr>
        <p:spPr bwMode="auto">
          <a:xfrm rot="16200000" flipH="1">
            <a:off x="5287438" y="2577238"/>
            <a:ext cx="949629" cy="17323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Conector em Curva 83">
            <a:extLst>
              <a:ext uri="{FF2B5EF4-FFF2-40B4-BE49-F238E27FC236}">
                <a16:creationId xmlns:a16="http://schemas.microsoft.com/office/drawing/2014/main" id="{44B44664-0802-8E44-B68D-83A29B6F6A2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134892" y="3385962"/>
            <a:ext cx="913249" cy="162792"/>
          </a:xfrm>
          <a:prstGeom prst="curvedConnector3">
            <a:avLst>
              <a:gd name="adj1" fmla="val 37696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A6BD20DE-EF80-D5D2-C9E6-6D39F1F2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18" y="1862428"/>
            <a:ext cx="1770270" cy="24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2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492126" y="990604"/>
            <a:ext cx="80899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rgbClr val="000066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rgbClr val="000099"/>
                </a:solidFill>
                <a:latin typeface="+mn-lt"/>
                <a:ea typeface="ＭＳ Ｐゴシック" charset="0"/>
              </a:defRPr>
            </a:lvl3pPr>
            <a:lvl4pPr marL="15430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rgbClr val="A51138"/>
                </a:solidFill>
                <a:latin typeface="+mn-lt"/>
                <a:ea typeface="ＭＳ Ｐゴシック" charset="0"/>
              </a:defRPr>
            </a:lvl4pPr>
            <a:lvl5pPr marL="20002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  <a:ea typeface="ＭＳ Ｐゴシック" charset="0"/>
              </a:defRPr>
            </a:lvl5pPr>
            <a:lvl6pPr marL="24574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rgbClr val="A51138"/>
                </a:solidFill>
                <a:latin typeface="+mn-lt"/>
              </a:defRPr>
            </a:lvl9pPr>
          </a:lstStyle>
          <a:p>
            <a:pPr marL="11113" indent="-11113">
              <a:buNone/>
              <a:tabLst>
                <a:tab pos="0" algn="l"/>
              </a:tabLst>
            </a:pPr>
            <a:r>
              <a:rPr lang="pt-BR" altLang="pt-BR" sz="1200" kern="0" dirty="0">
                <a:ea typeface="ＭＳ Ｐゴシック" charset="-128"/>
              </a:rPr>
              <a:t>Considere o circuito abaixo – TX, o qual implementa uma transmissão serial de dados.  A </a:t>
            </a:r>
            <a:r>
              <a:rPr lang="pt-BR" altLang="en-US" sz="1200" kern="0" dirty="0">
                <a:ea typeface="ＭＳ Ｐゴシック" charset="-128"/>
              </a:rPr>
              <a:t>“</a:t>
            </a:r>
            <a:r>
              <a:rPr lang="pt-BR" altLang="pt-BR" sz="1200" kern="0" dirty="0">
                <a:ea typeface="ＭＳ Ｐゴシック" charset="-128"/>
              </a:rPr>
              <a:t>linha</a:t>
            </a:r>
            <a:r>
              <a:rPr lang="pt-BR" altLang="en-US" sz="1200" kern="0" dirty="0">
                <a:ea typeface="ＭＳ Ｐゴシック" charset="-128"/>
              </a:rPr>
              <a:t>”</a:t>
            </a:r>
            <a:r>
              <a:rPr lang="pt-BR" altLang="pt-BR" sz="1200" kern="0" dirty="0">
                <a:ea typeface="ＭＳ Ｐゴシック" charset="-128"/>
              </a:rPr>
              <a:t> de dados (saída do circuito) está por default em </a:t>
            </a:r>
            <a:r>
              <a:rPr lang="pt-BR" altLang="en-US" sz="1200" kern="0" dirty="0">
                <a:ea typeface="ＭＳ Ｐゴシック" charset="-128"/>
              </a:rPr>
              <a:t>‘</a:t>
            </a:r>
            <a:r>
              <a:rPr lang="pt-BR" altLang="pt-BR" sz="1200" kern="0" dirty="0">
                <a:ea typeface="ＭＳ Ｐゴシック" charset="-128"/>
              </a:rPr>
              <a:t>1</a:t>
            </a:r>
            <a:r>
              <a:rPr lang="pt-BR" altLang="en-US" sz="1200" kern="0" dirty="0">
                <a:ea typeface="ＭＳ Ｐゴシック" charset="-128"/>
              </a:rPr>
              <a:t>’</a:t>
            </a:r>
            <a:r>
              <a:rPr lang="pt-BR" altLang="pt-BR" sz="1200" kern="0" dirty="0">
                <a:ea typeface="ＭＳ Ｐゴシック" charset="-128"/>
              </a:rPr>
              <a:t>, indicando que não há transmissão de dados. O protocolo de transmissão é o seguinte:</a:t>
            </a:r>
          </a:p>
          <a:p>
            <a:pPr marL="228588" indent="-228588">
              <a:buFont typeface="+mj-lt"/>
              <a:buAutoNum type="arabicPeriod"/>
              <a:tabLst>
                <a:tab pos="0" algn="l"/>
              </a:tabLst>
            </a:pPr>
            <a:r>
              <a:rPr lang="pt-BR" altLang="pt-BR" sz="1200" kern="0" dirty="0">
                <a:ea typeface="ＭＳ Ｐゴシック" charset="-128"/>
              </a:rPr>
              <a:t>O mundo externo ao TX (</a:t>
            </a:r>
            <a:r>
              <a:rPr lang="pt-BR" altLang="pt-BR" sz="1200" i="1" kern="0" dirty="0" err="1">
                <a:ea typeface="ＭＳ Ｐゴシック" charset="-128"/>
              </a:rPr>
              <a:t>test</a:t>
            </a:r>
            <a:r>
              <a:rPr lang="pt-BR" altLang="pt-BR" sz="1200" i="1" kern="0" dirty="0">
                <a:ea typeface="ＭＳ Ｐゴシック" charset="-128"/>
              </a:rPr>
              <a:t> </a:t>
            </a:r>
            <a:r>
              <a:rPr lang="pt-BR" altLang="pt-BR" sz="1200" i="1" kern="0" dirty="0" err="1">
                <a:ea typeface="ＭＳ Ｐゴシック" charset="-128"/>
              </a:rPr>
              <a:t>bench</a:t>
            </a:r>
            <a:r>
              <a:rPr lang="pt-BR" altLang="pt-BR" sz="1200" kern="0" dirty="0">
                <a:ea typeface="ＭＳ Ｐゴシック" charset="-128"/>
              </a:rPr>
              <a:t>) coloca um byte válido em </a:t>
            </a:r>
            <a:r>
              <a:rPr lang="pt-BR" altLang="en-US" sz="1200" kern="0" dirty="0">
                <a:ea typeface="ＭＳ Ｐゴシック" charset="-128"/>
              </a:rPr>
              <a:t>“</a:t>
            </a:r>
            <a:r>
              <a:rPr lang="pt-BR" altLang="pt-BR" sz="1200" kern="0" dirty="0">
                <a:ea typeface="ＭＳ Ｐゴシック" charset="-128"/>
              </a:rPr>
              <a:t>palavra</a:t>
            </a:r>
            <a:r>
              <a:rPr lang="pt-BR" altLang="en-US" sz="1200" kern="0" dirty="0">
                <a:ea typeface="ＭＳ Ｐゴシック" charset="-128"/>
              </a:rPr>
              <a:t>”</a:t>
            </a:r>
            <a:r>
              <a:rPr lang="pt-BR" altLang="pt-BR" sz="1200" kern="0" dirty="0">
                <a:ea typeface="ＭＳ Ｐゴシック" charset="-128"/>
              </a:rPr>
              <a:t>, e sobe o sinal </a:t>
            </a:r>
            <a:r>
              <a:rPr lang="pt-BR" altLang="en-US" sz="1200" kern="0" dirty="0">
                <a:ea typeface="ＭＳ Ｐゴシック" charset="-128"/>
              </a:rPr>
              <a:t>“</a:t>
            </a:r>
            <a:r>
              <a:rPr lang="pt-BR" altLang="ja-JP" sz="1200" i="1" kern="0" dirty="0" err="1">
                <a:ea typeface="ＭＳ Ｐゴシック" charset="-128"/>
              </a:rPr>
              <a:t>send</a:t>
            </a:r>
            <a:r>
              <a:rPr lang="pt-BR" altLang="en-US" sz="1200" kern="0" dirty="0">
                <a:ea typeface="ＭＳ Ｐゴシック" charset="-128"/>
              </a:rPr>
              <a:t>”</a:t>
            </a:r>
            <a:r>
              <a:rPr lang="pt-BR" altLang="ja-JP" sz="1200" kern="0" dirty="0">
                <a:ea typeface="ＭＳ Ｐゴシック" charset="-128"/>
              </a:rPr>
              <a:t>, indicando a TX que há dado a ser enviado para a </a:t>
            </a:r>
            <a:r>
              <a:rPr lang="pt-BR" altLang="en-US" sz="1200" kern="0" dirty="0">
                <a:ea typeface="ＭＳ Ｐゴシック" charset="-128"/>
              </a:rPr>
              <a:t>“</a:t>
            </a:r>
            <a:r>
              <a:rPr lang="pt-BR" altLang="ja-JP" sz="1200" i="1" kern="0" dirty="0">
                <a:ea typeface="ＭＳ Ｐゴシック" charset="-128"/>
              </a:rPr>
              <a:t>linha</a:t>
            </a:r>
            <a:r>
              <a:rPr lang="pt-BR" altLang="en-US" sz="1200" kern="0" dirty="0">
                <a:ea typeface="ＭＳ Ｐゴシック" charset="-128"/>
              </a:rPr>
              <a:t>”</a:t>
            </a:r>
            <a:r>
              <a:rPr lang="pt-BR" altLang="ja-JP" sz="1200" kern="0" dirty="0">
                <a:ea typeface="ＭＳ Ｐゴシック" charset="-128"/>
              </a:rPr>
              <a:t>.</a:t>
            </a:r>
          </a:p>
          <a:p>
            <a:pPr marL="228588" indent="-228588">
              <a:buFont typeface="+mj-lt"/>
              <a:buAutoNum type="arabicPeriod"/>
              <a:tabLst>
                <a:tab pos="0" algn="l"/>
              </a:tabLst>
            </a:pPr>
            <a:r>
              <a:rPr lang="pt-BR" altLang="pt-BR" sz="1200" kern="0" dirty="0">
                <a:ea typeface="ＭＳ Ｐゴシック" charset="-128"/>
              </a:rPr>
              <a:t>No primeiro ciclo de </a:t>
            </a:r>
            <a:r>
              <a:rPr lang="pt-BR" altLang="pt-BR" sz="1200" i="1" kern="0" dirty="0" err="1">
                <a:ea typeface="ＭＳ Ｐゴシック" charset="-128"/>
              </a:rPr>
              <a:t>clock</a:t>
            </a:r>
            <a:r>
              <a:rPr lang="pt-BR" altLang="pt-BR" sz="1200" kern="0" dirty="0">
                <a:ea typeface="ＭＳ Ｐゴシック" charset="-128"/>
              </a:rPr>
              <a:t> após a subida de </a:t>
            </a:r>
            <a:r>
              <a:rPr lang="pt-BR" altLang="en-US" sz="1200" kern="0" dirty="0">
                <a:ea typeface="ＭＳ Ｐゴシック" charset="-128"/>
              </a:rPr>
              <a:t>“</a:t>
            </a:r>
            <a:r>
              <a:rPr lang="pt-BR" altLang="ja-JP" sz="1200" i="1" kern="0" dirty="0" err="1">
                <a:ea typeface="ＭＳ Ｐゴシック" charset="-128"/>
              </a:rPr>
              <a:t>send</a:t>
            </a:r>
            <a:r>
              <a:rPr lang="pt-BR" altLang="en-US" sz="1200" kern="0" dirty="0">
                <a:ea typeface="ＭＳ Ｐゴシック" charset="-128"/>
              </a:rPr>
              <a:t>”</a:t>
            </a:r>
            <a:r>
              <a:rPr lang="pt-BR" altLang="ja-JP" sz="1200" kern="0" dirty="0">
                <a:ea typeface="ＭＳ Ｐゴシック" charset="-128"/>
              </a:rPr>
              <a:t> o módulo TX sobe o sinal de </a:t>
            </a:r>
            <a:r>
              <a:rPr lang="pt-BR" altLang="en-US" sz="1200" kern="0" dirty="0">
                <a:ea typeface="ＭＳ Ｐゴシック" charset="-128"/>
              </a:rPr>
              <a:t>“</a:t>
            </a:r>
            <a:r>
              <a:rPr lang="pt-BR" altLang="ja-JP" sz="1200" i="1" kern="0" dirty="0" err="1">
                <a:ea typeface="ＭＳ Ｐゴシック" charset="-128"/>
              </a:rPr>
              <a:t>busy</a:t>
            </a:r>
            <a:r>
              <a:rPr lang="pt-BR" altLang="en-US" sz="1200" kern="0" dirty="0">
                <a:ea typeface="ＭＳ Ｐゴシック" charset="-128"/>
              </a:rPr>
              <a:t>”</a:t>
            </a:r>
            <a:r>
              <a:rPr lang="pt-BR" altLang="ja-JP" sz="1200" kern="0" dirty="0">
                <a:ea typeface="ＭＳ Ｐゴシック" charset="-128"/>
              </a:rPr>
              <a:t>, impedindo que o mundo externo solicite novos dados. Concorrentemente a esta ação a linha sai do repouso, indo a zero por um ciclo (bit denominado </a:t>
            </a:r>
            <a:r>
              <a:rPr lang="pt-BR" altLang="ja-JP" sz="1200" i="1" kern="0" dirty="0">
                <a:ea typeface="ＭＳ Ｐゴシック" charset="-128"/>
              </a:rPr>
              <a:t>start bit</a:t>
            </a:r>
            <a:r>
              <a:rPr lang="pt-BR" altLang="ja-JP" sz="1200" kern="0" dirty="0">
                <a:ea typeface="ＭＳ Ｐゴシック" charset="-128"/>
              </a:rPr>
              <a:t>).</a:t>
            </a:r>
          </a:p>
          <a:p>
            <a:pPr marL="228588" indent="-228588">
              <a:buFont typeface="+mj-lt"/>
              <a:buAutoNum type="arabicPeriod"/>
              <a:tabLst>
                <a:tab pos="0" algn="l"/>
              </a:tabLst>
            </a:pPr>
            <a:r>
              <a:rPr lang="pt-BR" altLang="pt-BR" sz="1200" kern="0" dirty="0">
                <a:ea typeface="ＭＳ Ｐゴシック" charset="-128"/>
              </a:rPr>
              <a:t>Nos próximos 8 ciclos de </a:t>
            </a:r>
            <a:r>
              <a:rPr lang="pt-BR" altLang="pt-BR" sz="1200" i="1" kern="0" dirty="0" err="1">
                <a:ea typeface="ＭＳ Ｐゴシック" charset="-128"/>
              </a:rPr>
              <a:t>clock</a:t>
            </a:r>
            <a:r>
              <a:rPr lang="pt-BR" altLang="pt-BR" sz="1200" kern="0" dirty="0">
                <a:ea typeface="ＭＳ Ｐゴシック" charset="-128"/>
              </a:rPr>
              <a:t> o dado escrito em palavra é colocado bit a bit na </a:t>
            </a:r>
            <a:r>
              <a:rPr lang="pt-BR" altLang="en-US" sz="1200" kern="0" dirty="0">
                <a:ea typeface="ＭＳ Ｐゴシック" charset="-128"/>
              </a:rPr>
              <a:t>“</a:t>
            </a:r>
            <a:r>
              <a:rPr lang="pt-BR" altLang="ja-JP" sz="1200" kern="0" dirty="0">
                <a:ea typeface="ＭＳ Ｐゴシック" charset="-128"/>
              </a:rPr>
              <a:t>linha</a:t>
            </a:r>
            <a:r>
              <a:rPr lang="pt-BR" altLang="en-US" sz="1200" kern="0" dirty="0">
                <a:ea typeface="ＭＳ Ｐゴシック" charset="-128"/>
              </a:rPr>
              <a:t>”</a:t>
            </a:r>
            <a:endParaRPr lang="pt-BR" altLang="ja-JP" sz="1200" kern="0" dirty="0">
              <a:ea typeface="ＭＳ Ｐゴシック" charset="-128"/>
            </a:endParaRPr>
          </a:p>
          <a:p>
            <a:pPr marL="228588" indent="-228588">
              <a:buFont typeface="+mj-lt"/>
              <a:buAutoNum type="arabicPeriod"/>
              <a:tabLst>
                <a:tab pos="0" algn="l"/>
              </a:tabLst>
            </a:pPr>
            <a:r>
              <a:rPr lang="pt-BR" altLang="pt-BR" sz="1200" kern="0" dirty="0">
                <a:ea typeface="ＭＳ Ｐゴシック" charset="-128"/>
              </a:rPr>
              <a:t>No décimo ciclo de </a:t>
            </a:r>
            <a:r>
              <a:rPr lang="pt-BR" altLang="pt-BR" sz="1200" i="1" kern="0" dirty="0" err="1">
                <a:ea typeface="ＭＳ Ｐゴシック" charset="-128"/>
              </a:rPr>
              <a:t>clock</a:t>
            </a:r>
            <a:r>
              <a:rPr lang="pt-BR" altLang="pt-BR" sz="1200" kern="0" dirty="0">
                <a:ea typeface="ＭＳ Ｐゴシック" charset="-128"/>
              </a:rPr>
              <a:t> após a detecção do </a:t>
            </a:r>
            <a:r>
              <a:rPr lang="pt-BR" altLang="pt-BR" sz="1200" i="1" kern="0" dirty="0" err="1">
                <a:ea typeface="ＭＳ Ｐゴシック" charset="-128"/>
              </a:rPr>
              <a:t>send</a:t>
            </a:r>
            <a:r>
              <a:rPr lang="pt-BR" altLang="pt-BR" sz="1200" kern="0" dirty="0">
                <a:ea typeface="ＭＳ Ｐゴシック" charset="-128"/>
              </a:rPr>
              <a:t> a linha vai a zero (stop bit) e o </a:t>
            </a:r>
            <a:r>
              <a:rPr lang="pt-BR" altLang="pt-BR" sz="1200" i="1" kern="0" dirty="0" err="1">
                <a:ea typeface="ＭＳ Ｐゴシック" charset="-128"/>
              </a:rPr>
              <a:t>busy</a:t>
            </a:r>
            <a:r>
              <a:rPr lang="pt-BR" altLang="pt-BR" sz="1200" kern="0" dirty="0">
                <a:ea typeface="ＭＳ Ｐゴシック" charset="-128"/>
              </a:rPr>
              <a:t> desce no final do ciclo.</a:t>
            </a:r>
          </a:p>
        </p:txBody>
      </p:sp>
      <p:graphicFrame>
        <p:nvGraphicFramePr>
          <p:cNvPr id="81" name="Object 3"/>
          <p:cNvGraphicFramePr>
            <a:graphicFrameLocks noChangeAspect="1"/>
          </p:cNvGraphicFramePr>
          <p:nvPr/>
        </p:nvGraphicFramePr>
        <p:xfrm>
          <a:off x="827092" y="3429004"/>
          <a:ext cx="75088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3" imgW="6578600" imgH="1955800" progId="Word.Picture.8">
                  <p:embed/>
                </p:oleObj>
              </mc:Choice>
              <mc:Fallback>
                <p:oleObj name="Imagem" r:id="rId3" imgW="6578600" imgH="1955800" progId="Word.Picture.8">
                  <p:embed/>
                  <p:pic>
                    <p:nvPicPr>
                      <p:cNvPr id="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92" y="3429004"/>
                        <a:ext cx="75088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622300" y="5876927"/>
            <a:ext cx="795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66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200" kern="0" dirty="0">
                <a:solidFill>
                  <a:srgbClr val="FF0000"/>
                </a:solidFill>
              </a:rPr>
              <a:t>DICA: a máquina de estados tem 11 estados. A controle da saída </a:t>
            </a:r>
            <a:r>
              <a:rPr lang="pt-BR" altLang="en-US" sz="1200" kern="0" dirty="0">
                <a:solidFill>
                  <a:srgbClr val="FF0000"/>
                </a:solidFill>
              </a:rPr>
              <a:t>“</a:t>
            </a:r>
            <a:r>
              <a:rPr lang="pt-BR" altLang="pt-BR" sz="1200" kern="0" dirty="0">
                <a:solidFill>
                  <a:srgbClr val="FF0000"/>
                </a:solidFill>
              </a:rPr>
              <a:t>linha</a:t>
            </a:r>
            <a:r>
              <a:rPr lang="pt-BR" altLang="en-US" sz="1200" kern="0" dirty="0">
                <a:solidFill>
                  <a:srgbClr val="FF0000"/>
                </a:solidFill>
              </a:rPr>
              <a:t>”</a:t>
            </a:r>
            <a:r>
              <a:rPr lang="pt-BR" altLang="pt-BR" sz="1200" kern="0" dirty="0">
                <a:solidFill>
                  <a:srgbClr val="FF0000"/>
                </a:solidFill>
              </a:rPr>
              <a:t> pode ficar dentro do processo </a:t>
            </a:r>
            <a:r>
              <a:rPr lang="pt-BR" altLang="pt-BR" sz="1200" kern="0" dirty="0" err="1">
                <a:solidFill>
                  <a:srgbClr val="FF0000"/>
                </a:solidFill>
              </a:rPr>
              <a:t>combinacional</a:t>
            </a:r>
            <a:r>
              <a:rPr lang="pt-BR" altLang="pt-BR" sz="1200" kern="0" dirty="0">
                <a:solidFill>
                  <a:srgbClr val="FF0000"/>
                </a:solidFill>
              </a:rPr>
              <a:t> da máquina de estados.  O sinal de </a:t>
            </a:r>
            <a:r>
              <a:rPr lang="pt-BR" altLang="en-US" sz="1200" kern="0" dirty="0">
                <a:solidFill>
                  <a:srgbClr val="FF0000"/>
                </a:solidFill>
              </a:rPr>
              <a:t>“</a:t>
            </a:r>
            <a:r>
              <a:rPr lang="pt-BR" altLang="ja-JP" sz="1200" kern="0" dirty="0" err="1">
                <a:solidFill>
                  <a:srgbClr val="FF0000"/>
                </a:solidFill>
              </a:rPr>
              <a:t>busy</a:t>
            </a:r>
            <a:r>
              <a:rPr lang="pt-BR" altLang="en-US" sz="1200" kern="0" dirty="0">
                <a:solidFill>
                  <a:srgbClr val="FF0000"/>
                </a:solidFill>
              </a:rPr>
              <a:t>”</a:t>
            </a:r>
            <a:r>
              <a:rPr lang="pt-BR" altLang="ja-JP" sz="1200" kern="0" dirty="0">
                <a:solidFill>
                  <a:srgbClr val="FF0000"/>
                </a:solidFill>
              </a:rPr>
              <a:t> pode ser implementado como uma atribuição concorrente fora dos processes.</a:t>
            </a:r>
            <a:endParaRPr lang="en-US" altLang="pt-BR" sz="1200" kern="0" dirty="0">
              <a:solidFill>
                <a:srgbClr val="FF0000"/>
              </a:solidFill>
            </a:endParaRPr>
          </a:p>
        </p:txBody>
      </p:sp>
      <p:sp>
        <p:nvSpPr>
          <p:cNvPr id="83" name="Rectangle 6"/>
          <p:cNvSpPr txBox="1">
            <a:spLocks noChangeArrowheads="1"/>
          </p:cNvSpPr>
          <p:nvPr/>
        </p:nvSpPr>
        <p:spPr>
          <a:xfrm>
            <a:off x="0" y="-80010"/>
            <a:ext cx="9144000" cy="101727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5 - </a:t>
            </a:r>
            <a:r>
              <a:rPr lang="en-US" altLang="pt-BR" sz="4000" kern="0" dirty="0" err="1"/>
              <a:t>Transmissão</a:t>
            </a:r>
            <a:r>
              <a:rPr lang="en-US" altLang="pt-BR" sz="4000" kern="0" dirty="0"/>
              <a:t> de Dados Serial</a:t>
            </a:r>
            <a:endParaRPr lang="pt-PT" altLang="pt-BR" sz="4000" kern="0" dirty="0"/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4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6AC7951-2DD5-AA4C-B7F2-62CA0DBE2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857473"/>
              </p:ext>
            </p:extLst>
          </p:nvPr>
        </p:nvGraphicFramePr>
        <p:xfrm>
          <a:off x="127840" y="386981"/>
          <a:ext cx="8424302" cy="250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2" imgW="6578600" imgH="1955800" progId="Word.Picture.8">
                  <p:embed/>
                </p:oleObj>
              </mc:Choice>
              <mc:Fallback>
                <p:oleObj name="Imagem" r:id="rId2" imgW="6578600" imgH="1955800" progId="Word.Picture.8">
                  <p:embed/>
                  <p:pic>
                    <p:nvPicPr>
                      <p:cNvPr id="8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40" y="386981"/>
                        <a:ext cx="8424302" cy="2504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7BD4DFB-BFA0-7045-9C80-74F64BFC5C3A}"/>
              </a:ext>
            </a:extLst>
          </p:cNvPr>
          <p:cNvSpPr/>
          <p:nvPr/>
        </p:nvSpPr>
        <p:spPr bwMode="auto">
          <a:xfrm>
            <a:off x="1006997" y="3912246"/>
            <a:ext cx="802686" cy="5673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err="1">
                <a:latin typeface="+mn-lt"/>
              </a:rPr>
              <a:t>swait</a:t>
            </a:r>
            <a:endParaRPr lang="pt-BR" sz="1600" b="1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258A00-85FC-0449-A323-CFBEC7AE6078}"/>
              </a:ext>
            </a:extLst>
          </p:cNvPr>
          <p:cNvSpPr/>
          <p:nvPr/>
        </p:nvSpPr>
        <p:spPr bwMode="auto">
          <a:xfrm>
            <a:off x="2859680" y="4235980"/>
            <a:ext cx="811469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err="1">
                <a:latin typeface="+mn-lt"/>
              </a:rPr>
              <a:t>sstart</a:t>
            </a:r>
            <a:endParaRPr lang="pt-BR" sz="1600" b="1" dirty="0">
              <a:latin typeface="+mn-lt"/>
            </a:endParaRPr>
          </a:p>
        </p:txBody>
      </p:sp>
      <p:cxnSp>
        <p:nvCxnSpPr>
          <p:cNvPr id="6" name="Conector em Curva 5">
            <a:extLst>
              <a:ext uri="{FF2B5EF4-FFF2-40B4-BE49-F238E27FC236}">
                <a16:creationId xmlns:a16="http://schemas.microsoft.com/office/drawing/2014/main" id="{FD20F99B-1C60-C945-A2AC-E12320E89091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 bwMode="auto">
          <a:xfrm rot="16200000" flipH="1">
            <a:off x="2202111" y="3886524"/>
            <a:ext cx="147591" cy="116754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E17959-93A6-374F-852E-E3E1CFDA515F}"/>
              </a:ext>
            </a:extLst>
          </p:cNvPr>
          <p:cNvSpPr txBox="1"/>
          <p:nvPr/>
        </p:nvSpPr>
        <p:spPr>
          <a:xfrm>
            <a:off x="1950731" y="4192117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n-lt"/>
              </a:rPr>
              <a:t>send</a:t>
            </a:r>
            <a:r>
              <a:rPr lang="pt-BR" sz="1600" dirty="0">
                <a:latin typeface="+mn-lt"/>
              </a:rPr>
              <a:t>=1</a:t>
            </a:r>
          </a:p>
        </p:txBody>
      </p:sp>
      <p:cxnSp>
        <p:nvCxnSpPr>
          <p:cNvPr id="8" name="Conector em Curva 7">
            <a:extLst>
              <a:ext uri="{FF2B5EF4-FFF2-40B4-BE49-F238E27FC236}">
                <a16:creationId xmlns:a16="http://schemas.microsoft.com/office/drawing/2014/main" id="{513FC6A8-6075-E743-B514-9FB8BF7B05FC}"/>
              </a:ext>
            </a:extLst>
          </p:cNvPr>
          <p:cNvCxnSpPr>
            <a:cxnSpLocks/>
            <a:stCxn id="4" idx="0"/>
            <a:endCxn id="4" idx="6"/>
          </p:cNvCxnSpPr>
          <p:nvPr/>
        </p:nvCxnSpPr>
        <p:spPr bwMode="auto">
          <a:xfrm rot="16200000" flipH="1">
            <a:off x="1467177" y="3853410"/>
            <a:ext cx="283672" cy="401343"/>
          </a:xfrm>
          <a:prstGeom prst="curvedConnector4">
            <a:avLst>
              <a:gd name="adj1" fmla="val -80586"/>
              <a:gd name="adj2" fmla="val 1569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808206-85F3-9F4D-B047-3C42A7B6ECEF}"/>
              </a:ext>
            </a:extLst>
          </p:cNvPr>
          <p:cNvSpPr txBox="1"/>
          <p:nvPr/>
        </p:nvSpPr>
        <p:spPr>
          <a:xfrm>
            <a:off x="1781116" y="3402433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n-lt"/>
              </a:rPr>
              <a:t>send</a:t>
            </a:r>
            <a:r>
              <a:rPr lang="pt-BR" sz="1600" dirty="0">
                <a:latin typeface="+mn-lt"/>
              </a:rPr>
              <a:t>=0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AD5D2A-F7FF-F444-9058-5D2067EBDDD0}"/>
              </a:ext>
            </a:extLst>
          </p:cNvPr>
          <p:cNvSpPr/>
          <p:nvPr/>
        </p:nvSpPr>
        <p:spPr bwMode="auto">
          <a:xfrm>
            <a:off x="4142641" y="4231879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S7</a:t>
            </a:r>
          </a:p>
        </p:txBody>
      </p:sp>
      <p:cxnSp>
        <p:nvCxnSpPr>
          <p:cNvPr id="11" name="Conector em Curva 10">
            <a:extLst>
              <a:ext uri="{FF2B5EF4-FFF2-40B4-BE49-F238E27FC236}">
                <a16:creationId xmlns:a16="http://schemas.microsoft.com/office/drawing/2014/main" id="{E8A8BEAB-A7B1-224C-9EDC-81300AEE625A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auto">
          <a:xfrm flipV="1">
            <a:off x="3671148" y="4539993"/>
            <a:ext cx="471495" cy="41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6E20939-6A9C-EA44-9290-A56E64A3FF31}"/>
              </a:ext>
            </a:extLst>
          </p:cNvPr>
          <p:cNvSpPr/>
          <p:nvPr/>
        </p:nvSpPr>
        <p:spPr bwMode="auto">
          <a:xfrm>
            <a:off x="4046911" y="5510677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7F3883-435D-544D-844F-C284F9C254AA}"/>
              </a:ext>
            </a:extLst>
          </p:cNvPr>
          <p:cNvSpPr/>
          <p:nvPr/>
        </p:nvSpPr>
        <p:spPr bwMode="auto">
          <a:xfrm>
            <a:off x="5018464" y="4233742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S6</a:t>
            </a:r>
          </a:p>
        </p:txBody>
      </p:sp>
      <p:cxnSp>
        <p:nvCxnSpPr>
          <p:cNvPr id="37" name="Conector em Curva 36">
            <a:extLst>
              <a:ext uri="{FF2B5EF4-FFF2-40B4-BE49-F238E27FC236}">
                <a16:creationId xmlns:a16="http://schemas.microsoft.com/office/drawing/2014/main" id="{6AF2CC05-1F77-C04A-8989-B6FB0A84D0DE}"/>
              </a:ext>
            </a:extLst>
          </p:cNvPr>
          <p:cNvCxnSpPr>
            <a:cxnSpLocks/>
            <a:stCxn id="10" idx="6"/>
            <a:endCxn id="36" idx="2"/>
          </p:cNvCxnSpPr>
          <p:nvPr/>
        </p:nvCxnSpPr>
        <p:spPr bwMode="auto">
          <a:xfrm>
            <a:off x="4772456" y="4539990"/>
            <a:ext cx="246006" cy="18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80A8FDC-09AB-E94F-B38C-44CEA97B02A9}"/>
              </a:ext>
            </a:extLst>
          </p:cNvPr>
          <p:cNvSpPr/>
          <p:nvPr/>
        </p:nvSpPr>
        <p:spPr bwMode="auto">
          <a:xfrm>
            <a:off x="5822449" y="4234693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S5</a:t>
            </a:r>
          </a:p>
        </p:txBody>
      </p:sp>
      <p:cxnSp>
        <p:nvCxnSpPr>
          <p:cNvPr id="41" name="Conector em Curva 40">
            <a:extLst>
              <a:ext uri="{FF2B5EF4-FFF2-40B4-BE49-F238E27FC236}">
                <a16:creationId xmlns:a16="http://schemas.microsoft.com/office/drawing/2014/main" id="{8049997F-D6D4-DD47-A6B6-CE7A4039CA8A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 bwMode="auto">
          <a:xfrm>
            <a:off x="5648280" y="4541854"/>
            <a:ext cx="174171" cy="9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E887EB-F0CC-7346-A1EE-99D191DA1C07}"/>
              </a:ext>
            </a:extLst>
          </p:cNvPr>
          <p:cNvSpPr/>
          <p:nvPr/>
        </p:nvSpPr>
        <p:spPr bwMode="auto">
          <a:xfrm>
            <a:off x="6698272" y="4242343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S4</a:t>
            </a:r>
          </a:p>
        </p:txBody>
      </p:sp>
      <p:cxnSp>
        <p:nvCxnSpPr>
          <p:cNvPr id="44" name="Conector em Curva 43">
            <a:extLst>
              <a:ext uri="{FF2B5EF4-FFF2-40B4-BE49-F238E27FC236}">
                <a16:creationId xmlns:a16="http://schemas.microsoft.com/office/drawing/2014/main" id="{A841328C-FD7A-6248-A968-0969F24DB4EA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 bwMode="auto">
          <a:xfrm>
            <a:off x="6452265" y="4542808"/>
            <a:ext cx="246006" cy="765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42E3CAB-9FCE-F341-90D6-9FE0E87DC65C}"/>
              </a:ext>
            </a:extLst>
          </p:cNvPr>
          <p:cNvSpPr/>
          <p:nvPr/>
        </p:nvSpPr>
        <p:spPr bwMode="auto">
          <a:xfrm>
            <a:off x="6707800" y="5510677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66F573-981E-6842-BC2C-CD025331EFE7}"/>
              </a:ext>
            </a:extLst>
          </p:cNvPr>
          <p:cNvSpPr/>
          <p:nvPr/>
        </p:nvSpPr>
        <p:spPr bwMode="auto">
          <a:xfrm>
            <a:off x="5869609" y="5510677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S2</a:t>
            </a:r>
          </a:p>
        </p:txBody>
      </p:sp>
      <p:cxnSp>
        <p:nvCxnSpPr>
          <p:cNvPr id="49" name="Conector em Curva 48">
            <a:extLst>
              <a:ext uri="{FF2B5EF4-FFF2-40B4-BE49-F238E27FC236}">
                <a16:creationId xmlns:a16="http://schemas.microsoft.com/office/drawing/2014/main" id="{545A3F40-7630-FD47-B4C2-47D4534DE20E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 bwMode="auto">
          <a:xfrm rot="10800000">
            <a:off x="6499424" y="5818791"/>
            <a:ext cx="208374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4682133-4102-3E4F-A29E-29E15BEDA352}"/>
              </a:ext>
            </a:extLst>
          </p:cNvPr>
          <p:cNvSpPr/>
          <p:nvPr/>
        </p:nvSpPr>
        <p:spPr bwMode="auto">
          <a:xfrm>
            <a:off x="5020177" y="5510677"/>
            <a:ext cx="629816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>
                <a:latin typeface="+mn-lt"/>
              </a:rPr>
              <a:t>S1</a:t>
            </a:r>
          </a:p>
        </p:txBody>
      </p:sp>
      <p:cxnSp>
        <p:nvCxnSpPr>
          <p:cNvPr id="51" name="Conector em Curva 50">
            <a:extLst>
              <a:ext uri="{FF2B5EF4-FFF2-40B4-BE49-F238E27FC236}">
                <a16:creationId xmlns:a16="http://schemas.microsoft.com/office/drawing/2014/main" id="{939BA99D-F54F-8E41-AAE4-71DF691BE8D9}"/>
              </a:ext>
            </a:extLst>
          </p:cNvPr>
          <p:cNvCxnSpPr>
            <a:cxnSpLocks/>
            <a:stCxn id="48" idx="2"/>
            <a:endCxn id="50" idx="6"/>
          </p:cNvCxnSpPr>
          <p:nvPr/>
        </p:nvCxnSpPr>
        <p:spPr bwMode="auto">
          <a:xfrm rot="10800000">
            <a:off x="5649996" y="5818791"/>
            <a:ext cx="219615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1160C05-65D8-004F-BD5B-834CFAFCBFCB}"/>
              </a:ext>
            </a:extLst>
          </p:cNvPr>
          <p:cNvSpPr/>
          <p:nvPr/>
        </p:nvSpPr>
        <p:spPr bwMode="auto">
          <a:xfrm>
            <a:off x="2680842" y="5523379"/>
            <a:ext cx="811469" cy="61622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b="1" dirty="0" err="1">
                <a:latin typeface="+mn-lt"/>
              </a:rPr>
              <a:t>sstop</a:t>
            </a:r>
            <a:endParaRPr lang="pt-BR" sz="1600" b="1" dirty="0">
              <a:latin typeface="+mn-lt"/>
            </a:endParaRPr>
          </a:p>
        </p:txBody>
      </p:sp>
      <p:cxnSp>
        <p:nvCxnSpPr>
          <p:cNvPr id="53" name="Conector em Curva 52">
            <a:extLst>
              <a:ext uri="{FF2B5EF4-FFF2-40B4-BE49-F238E27FC236}">
                <a16:creationId xmlns:a16="http://schemas.microsoft.com/office/drawing/2014/main" id="{5776E542-5D38-B34E-8A7A-797DCAF81BC7}"/>
              </a:ext>
            </a:extLst>
          </p:cNvPr>
          <p:cNvCxnSpPr>
            <a:cxnSpLocks/>
            <a:stCxn id="52" idx="2"/>
            <a:endCxn id="4" idx="4"/>
          </p:cNvCxnSpPr>
          <p:nvPr/>
        </p:nvCxnSpPr>
        <p:spPr bwMode="auto">
          <a:xfrm rot="10800000">
            <a:off x="1408340" y="4479585"/>
            <a:ext cx="1272498" cy="135190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Conector em Curva 55">
            <a:extLst>
              <a:ext uri="{FF2B5EF4-FFF2-40B4-BE49-F238E27FC236}">
                <a16:creationId xmlns:a16="http://schemas.microsoft.com/office/drawing/2014/main" id="{F72B2FD5-5601-D74B-8E7A-5AD709E7572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 bwMode="auto">
          <a:xfrm rot="16200000" flipH="1">
            <a:off x="6691892" y="5179862"/>
            <a:ext cx="652109" cy="95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Conector em Curva 86">
            <a:extLst>
              <a:ext uri="{FF2B5EF4-FFF2-40B4-BE49-F238E27FC236}">
                <a16:creationId xmlns:a16="http://schemas.microsoft.com/office/drawing/2014/main" id="{44D2D1D6-1BF8-B34C-A7AB-55DC04B7BCCD}"/>
              </a:ext>
            </a:extLst>
          </p:cNvPr>
          <p:cNvCxnSpPr>
            <a:cxnSpLocks/>
            <a:stCxn id="50" idx="2"/>
            <a:endCxn id="12" idx="6"/>
          </p:cNvCxnSpPr>
          <p:nvPr/>
        </p:nvCxnSpPr>
        <p:spPr bwMode="auto">
          <a:xfrm rot="10800000">
            <a:off x="4676725" y="5818791"/>
            <a:ext cx="343452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Conector em Curva 94">
            <a:extLst>
              <a:ext uri="{FF2B5EF4-FFF2-40B4-BE49-F238E27FC236}">
                <a16:creationId xmlns:a16="http://schemas.microsoft.com/office/drawing/2014/main" id="{03A53E53-19DE-DC4D-990B-50FBFECA75D1}"/>
              </a:ext>
            </a:extLst>
          </p:cNvPr>
          <p:cNvCxnSpPr>
            <a:cxnSpLocks/>
            <a:stCxn id="12" idx="2"/>
            <a:endCxn id="52" idx="6"/>
          </p:cNvCxnSpPr>
          <p:nvPr/>
        </p:nvCxnSpPr>
        <p:spPr bwMode="auto">
          <a:xfrm rot="10800000" flipV="1">
            <a:off x="3492309" y="5818793"/>
            <a:ext cx="554602" cy="127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Conector em Curva 97">
            <a:extLst>
              <a:ext uri="{FF2B5EF4-FFF2-40B4-BE49-F238E27FC236}">
                <a16:creationId xmlns:a16="http://schemas.microsoft.com/office/drawing/2014/main" id="{FA5FD791-E801-C841-8BB7-BDBF8C807ABA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 rot="16200000" flipH="1">
            <a:off x="534485" y="3723402"/>
            <a:ext cx="562812" cy="38221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6FF26E39-D7F2-B24E-AA7B-E1F3FFB290F4}"/>
              </a:ext>
            </a:extLst>
          </p:cNvPr>
          <p:cNvSpPr txBox="1"/>
          <p:nvPr/>
        </p:nvSpPr>
        <p:spPr>
          <a:xfrm>
            <a:off x="191505" y="3363292"/>
            <a:ext cx="106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n-lt"/>
              </a:rPr>
              <a:t>reset=1</a:t>
            </a:r>
          </a:p>
        </p:txBody>
      </p:sp>
    </p:spTree>
    <p:extLst>
      <p:ext uri="{BB962C8B-B14F-4D97-AF65-F5344CB8AC3E}">
        <p14:creationId xmlns:p14="http://schemas.microsoft.com/office/powerpoint/2010/main" val="193527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205408"/>
            <a:ext cx="9144000" cy="65184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kern="0" dirty="0"/>
              <a:t>Problema </a:t>
            </a:r>
            <a:r>
              <a:rPr lang="pt-BR" altLang="pt-BR" kern="0" dirty="0">
                <a:sym typeface="Wingdings" charset="2"/>
              </a:rPr>
              <a:t> FSM  HDL</a:t>
            </a:r>
            <a:endParaRPr lang="pt-BR" altLang="pt-BR" kern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626" y="1071564"/>
            <a:ext cx="3500438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6718" y="1071565"/>
            <a:ext cx="3970337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direita 5"/>
          <p:cNvSpPr/>
          <p:nvPr/>
        </p:nvSpPr>
        <p:spPr>
          <a:xfrm>
            <a:off x="3929067" y="2143129"/>
            <a:ext cx="1000125" cy="785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051" y="4227516"/>
            <a:ext cx="2679700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dobrada 7"/>
          <p:cNvSpPr/>
          <p:nvPr/>
        </p:nvSpPr>
        <p:spPr>
          <a:xfrm rot="10800000">
            <a:off x="6357939" y="4227513"/>
            <a:ext cx="1071562" cy="11541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>
              <a:solidFill>
                <a:schemeClr val="tx1"/>
              </a:solidFill>
            </a:endParaRPr>
          </a:p>
        </p:txBody>
      </p:sp>
      <p:sp>
        <p:nvSpPr>
          <p:cNvPr id="8" name="Seta para a esquerda 8"/>
          <p:cNvSpPr/>
          <p:nvPr/>
        </p:nvSpPr>
        <p:spPr>
          <a:xfrm>
            <a:off x="2286000" y="5381629"/>
            <a:ext cx="857250" cy="6905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3200"/>
          </a:p>
        </p:txBody>
      </p:sp>
      <p:sp>
        <p:nvSpPr>
          <p:cNvPr id="9" name="CaixaDeTexto 9"/>
          <p:cNvSpPr txBox="1">
            <a:spLocks noChangeArrowheads="1"/>
          </p:cNvSpPr>
          <p:nvPr/>
        </p:nvSpPr>
        <p:spPr bwMode="auto">
          <a:xfrm>
            <a:off x="303213" y="5434522"/>
            <a:ext cx="1571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pt-BR" altLang="pt-BR" b="1" dirty="0">
                <a:latin typeface="+mj-lt"/>
              </a:rPr>
              <a:t>HDL</a:t>
            </a:r>
          </a:p>
        </p:txBody>
      </p:sp>
      <p:sp>
        <p:nvSpPr>
          <p:cNvPr id="10" name="CaixaDeTexto 10"/>
          <p:cNvSpPr txBox="1">
            <a:spLocks noChangeArrowheads="1"/>
          </p:cNvSpPr>
          <p:nvPr/>
        </p:nvSpPr>
        <p:spPr bwMode="auto">
          <a:xfrm>
            <a:off x="6000753" y="5888039"/>
            <a:ext cx="30315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charset="0"/>
              </a:rPr>
              <a:t>Solução completa em “Digital </a:t>
            </a:r>
            <a:br>
              <a:rPr lang="pt-BR" altLang="pt-BR" sz="1800">
                <a:latin typeface="Times New Roman" charset="0"/>
              </a:rPr>
            </a:br>
            <a:r>
              <a:rPr lang="pt-BR" altLang="pt-BR" sz="1800">
                <a:latin typeface="Times New Roman" charset="0"/>
              </a:rPr>
              <a:t>Design </a:t>
            </a:r>
            <a:r>
              <a:rPr lang="pt-BR" altLang="pt-BR" sz="1800" dirty="0" err="1">
                <a:latin typeface="Times New Roman" charset="0"/>
              </a:rPr>
              <a:t>and</a:t>
            </a:r>
            <a:r>
              <a:rPr lang="pt-BR" altLang="pt-BR" sz="1800" dirty="0">
                <a:latin typeface="Times New Roman" charset="0"/>
              </a:rPr>
              <a:t> Computer </a:t>
            </a:r>
            <a:br>
              <a:rPr lang="pt-BR" altLang="pt-BR" sz="1800" dirty="0">
                <a:latin typeface="Times New Roman" charset="0"/>
              </a:rPr>
            </a:br>
            <a:r>
              <a:rPr lang="pt-BR" altLang="pt-BR" sz="1800" dirty="0" err="1">
                <a:latin typeface="Times New Roman" charset="0"/>
              </a:rPr>
              <a:t>Architecture</a:t>
            </a:r>
            <a:r>
              <a:rPr lang="pt-BR" altLang="pt-BR" sz="1800" dirty="0">
                <a:latin typeface="Times New Roman" charset="0"/>
              </a:rPr>
              <a:t>”. </a:t>
            </a:r>
            <a:r>
              <a:rPr lang="pt-BR" altLang="pt-BR" sz="1800" dirty="0" err="1">
                <a:latin typeface="Times New Roman" charset="0"/>
              </a:rPr>
              <a:t>Sec</a:t>
            </a:r>
            <a:r>
              <a:rPr lang="pt-BR" altLang="pt-BR" sz="1800" dirty="0">
                <a:latin typeface="Times New Roman" charset="0"/>
              </a:rPr>
              <a:t> 3.4.15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15DF55-8DD8-F246-84D5-46531E880EFD}"/>
              </a:ext>
            </a:extLst>
          </p:cNvPr>
          <p:cNvSpPr/>
          <p:nvPr/>
        </p:nvSpPr>
        <p:spPr bwMode="auto">
          <a:xfrm>
            <a:off x="2408667" y="1271241"/>
            <a:ext cx="912387" cy="460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DCBBE64-D8E2-B24B-A641-E9025CF1137C}"/>
              </a:ext>
            </a:extLst>
          </p:cNvPr>
          <p:cNvSpPr/>
          <p:nvPr/>
        </p:nvSpPr>
        <p:spPr bwMode="auto">
          <a:xfrm>
            <a:off x="428628" y="3051720"/>
            <a:ext cx="912387" cy="460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6D4F800-79D7-7F43-9565-3F3FF04B0276}"/>
              </a:ext>
            </a:extLst>
          </p:cNvPr>
          <p:cNvSpPr/>
          <p:nvPr/>
        </p:nvSpPr>
        <p:spPr bwMode="auto">
          <a:xfrm>
            <a:off x="3016680" y="3018036"/>
            <a:ext cx="912387" cy="460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07C706-D679-0A4C-978B-ECFB30BD3180}"/>
              </a:ext>
            </a:extLst>
          </p:cNvPr>
          <p:cNvSpPr/>
          <p:nvPr/>
        </p:nvSpPr>
        <p:spPr bwMode="auto">
          <a:xfrm>
            <a:off x="2408667" y="3622776"/>
            <a:ext cx="912387" cy="4609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92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>
            <a:extLst>
              <a:ext uri="{FF2B5EF4-FFF2-40B4-BE49-F238E27FC236}">
                <a16:creationId xmlns:a16="http://schemas.microsoft.com/office/drawing/2014/main" id="{4B7108FC-1A2E-6E42-BB9E-028BFA56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573" y="1192191"/>
            <a:ext cx="4647958" cy="1811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0070E-C4E0-E7C4-7D24-62A1208F636A}"/>
              </a:ext>
            </a:extLst>
          </p:cNvPr>
          <p:cNvSpPr txBox="1"/>
          <p:nvPr/>
        </p:nvSpPr>
        <p:spPr>
          <a:xfrm>
            <a:off x="184469" y="1332495"/>
            <a:ext cx="792740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transmissor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busy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typedef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completar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EA, PE;</a:t>
            </a:r>
          </a:p>
          <a:p>
            <a:pPr lvl="1">
              <a:tabLst>
                <a:tab pos="354013" algn="l"/>
                <a:tab pos="665163" algn="l"/>
                <a:tab pos="1063625" algn="l"/>
              </a:tabLst>
            </a:pPr>
            <a:br>
              <a:rPr lang="en-US" sz="1200" b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1" dirty="0" err="1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descrever</a:t>
            </a:r>
            <a:r>
              <a:rPr lang="en-US" sz="1200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máquina</a:t>
            </a:r>
            <a:r>
              <a:rPr lang="en-US" sz="1200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de </a:t>
            </a:r>
            <a:r>
              <a:rPr lang="en-US" sz="1200" b="1" dirty="0" err="1">
                <a:solidFill>
                  <a:srgbClr val="008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estados</a:t>
            </a:r>
            <a:endParaRPr lang="en-US" sz="1200" b="1" dirty="0">
              <a:solidFill>
                <a:srgbClr val="3B3B3B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  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Sinal</a:t>
            </a:r>
            <a:r>
              <a:rPr lang="en-US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ocupado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assign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busy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completar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endParaRPr lang="en-US" sz="1200" b="0" dirty="0">
              <a:solidFill>
                <a:srgbClr val="AF00D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dirty="0">
                <a:solidFill>
                  <a:srgbClr val="AF00DB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always_comb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unique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S7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…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SSART,SSTOP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4013" algn="l"/>
                <a:tab pos="665163" algn="l"/>
                <a:tab pos="1063625" algn="l"/>
              </a:tabLst>
            </a:pPr>
            <a:r>
              <a:rPr lang="en-US" sz="12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tabLst>
                <a:tab pos="354013" algn="l"/>
                <a:tab pos="665163" algn="l"/>
                <a:tab pos="1063625" algn="l"/>
              </a:tabLst>
            </a:pPr>
            <a:br>
              <a:rPr lang="en-US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2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72A729-D9B1-08A9-494D-2972619E794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80010"/>
            <a:ext cx="9144000" cy="101727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600" kern="0" dirty="0"/>
              <a:t>FSM 5 - </a:t>
            </a:r>
            <a:r>
              <a:rPr lang="en-US" altLang="pt-BR" sz="4000" kern="0" dirty="0" err="1"/>
              <a:t>Transmissão</a:t>
            </a:r>
            <a:r>
              <a:rPr lang="en-US" altLang="pt-BR" sz="4000" kern="0" dirty="0"/>
              <a:t> de Dados Serial</a:t>
            </a:r>
            <a:endParaRPr lang="pt-PT" altLang="pt-BR" sz="4000" kern="0" dirty="0"/>
          </a:p>
          <a:p>
            <a:pPr>
              <a:lnSpc>
                <a:spcPct val="200000"/>
              </a:lnSpc>
            </a:pPr>
            <a:r>
              <a:rPr lang="pt-BR" altLang="pt-BR" sz="2600" kern="0" dirty="0"/>
              <a:t> </a:t>
            </a:r>
            <a:endParaRPr lang="pt-BR" altLang="pt-BR" sz="12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4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0E8F7-7EEC-B105-9B02-1079EE3D5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6" y="1495056"/>
            <a:ext cx="9019082" cy="1384115"/>
          </a:xfrm>
          <a:prstGeom prst="rect">
            <a:avLst/>
          </a:prstGeom>
          <a:ln>
            <a:solidFill>
              <a:srgbClr val="000099"/>
            </a:solidFill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22275" y="152400"/>
            <a:ext cx="8159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8382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6pPr>
            <a:lvl7pPr marL="12954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7pPr>
            <a:lvl8pPr marL="17526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8pPr>
            <a:lvl9pPr marL="22098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9pPr>
          </a:lstStyle>
          <a:p>
            <a:r>
              <a:rPr lang="pt-BR" altLang="pt-BR" sz="3600" kern="0" dirty="0">
                <a:solidFill>
                  <a:srgbClr val="008000"/>
                </a:solidFill>
                <a:ea typeface="ＭＳ Ｐゴシック" charset="-128"/>
              </a:rPr>
              <a:t>Transmissão de Dados Serial</a:t>
            </a:r>
            <a:endParaRPr lang="pt-BR" altLang="pt-BR" sz="3400" kern="0" dirty="0">
              <a:solidFill>
                <a:srgbClr val="008000"/>
              </a:solidFill>
              <a:ea typeface="ＭＳ Ｐゴシック" charset="-128"/>
            </a:endParaRPr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E85AB271-9604-C04B-A377-5E4179E41BF8}"/>
              </a:ext>
            </a:extLst>
          </p:cNvPr>
          <p:cNvSpPr/>
          <p:nvPr/>
        </p:nvSpPr>
        <p:spPr bwMode="auto">
          <a:xfrm>
            <a:off x="2392939" y="2160241"/>
            <a:ext cx="907152" cy="169561"/>
          </a:xfrm>
          <a:prstGeom prst="roundRect">
            <a:avLst/>
          </a:prstGeom>
          <a:noFill/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CAFB47A7-A480-3541-BE0A-BD5A71A7AB4F}"/>
              </a:ext>
            </a:extLst>
          </p:cNvPr>
          <p:cNvSpPr/>
          <p:nvPr/>
        </p:nvSpPr>
        <p:spPr bwMode="auto">
          <a:xfrm>
            <a:off x="2805202" y="2329803"/>
            <a:ext cx="3482864" cy="171880"/>
          </a:xfrm>
          <a:prstGeom prst="roundRect">
            <a:avLst/>
          </a:prstGeom>
          <a:noFill/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pt-BR" sz="32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E4AD5A-22B3-934E-9D1E-9E6AEC56DAED}"/>
              </a:ext>
            </a:extLst>
          </p:cNvPr>
          <p:cNvSpPr txBox="1"/>
          <p:nvPr/>
        </p:nvSpPr>
        <p:spPr>
          <a:xfrm>
            <a:off x="2722576" y="1659704"/>
            <a:ext cx="5775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BEC439-C445-184F-BE7D-E19E0BA7A1BC}"/>
              </a:ext>
            </a:extLst>
          </p:cNvPr>
          <p:cNvSpPr txBox="1"/>
          <p:nvPr/>
        </p:nvSpPr>
        <p:spPr>
          <a:xfrm>
            <a:off x="2929394" y="2756597"/>
            <a:ext cx="45173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solidFill>
                  <a:srgbClr val="FF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</a:t>
            </a:r>
            <a:r>
              <a:rPr lang="pt-BR" sz="2000" b="1" dirty="0">
                <a:solidFill>
                  <a:srgbClr val="FF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   1    1 0   1    0   0   0  1   </a:t>
            </a:r>
            <a:r>
              <a:rPr lang="pt-BR" sz="2000" b="1" dirty="0" err="1">
                <a:solidFill>
                  <a:srgbClr val="FF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S</a:t>
            </a:r>
            <a:endParaRPr lang="pt-BR" sz="2000" b="1" dirty="0">
              <a:solidFill>
                <a:srgbClr val="FF0000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FBD1153-2008-E846-B738-F44B56125BBE}"/>
              </a:ext>
            </a:extLst>
          </p:cNvPr>
          <p:cNvSpPr/>
          <p:nvPr/>
        </p:nvSpPr>
        <p:spPr>
          <a:xfrm>
            <a:off x="449080" y="3863062"/>
            <a:ext cx="8768354" cy="1195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Indicação de </a:t>
            </a:r>
            <a:r>
              <a:rPr lang="pt-BR" sz="1800" i="1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send</a:t>
            </a:r>
            <a:r>
              <a:rPr lang="pt-BR" sz="1800" i="1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com </a:t>
            </a:r>
            <a:r>
              <a:rPr lang="pt-BR" sz="18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palara</a:t>
            </a: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 1101 0001</a:t>
            </a:r>
            <a:endParaRPr lang="pt-BR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588" indent="-228588" algn="just" fontAlgn="auto" hangingPunct="1">
              <a:lnSpc>
                <a:spcPct val="12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pt-BR" sz="1800" i="1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busy</a:t>
            </a:r>
            <a:r>
              <a:rPr lang="pt-BR" sz="1800" i="1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fica ativo durante toda a transmissão</a:t>
            </a:r>
          </a:p>
          <a:p>
            <a:pPr algn="just" fontAlgn="auto" hangingPunct="1">
              <a:lnSpc>
                <a:spcPct val="120000"/>
              </a:lnSpc>
              <a:spcAft>
                <a:spcPts val="500"/>
              </a:spcAft>
            </a:pPr>
            <a:r>
              <a:rPr lang="pt-BR" sz="1800" dirty="0">
                <a:latin typeface="Calibri Light" panose="020F0302020204030204" pitchFamily="34" charset="0"/>
                <a:ea typeface="Times New Roman" panose="02020603050405020304" pitchFamily="18" charset="0"/>
              </a:rPr>
              <a:t>Na linha de dados temos {start bit, 1, 1, 0, 1, 0, 0, 0, 1, stop bit}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AD2DB95-1412-1641-924A-1309E675B37C}"/>
              </a:ext>
            </a:extLst>
          </p:cNvPr>
          <p:cNvSpPr txBox="1"/>
          <p:nvPr/>
        </p:nvSpPr>
        <p:spPr>
          <a:xfrm>
            <a:off x="4606377" y="1894286"/>
            <a:ext cx="57751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8582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4578A-5CBD-CB87-9130-1798CB42A016}"/>
              </a:ext>
            </a:extLst>
          </p:cNvPr>
          <p:cNvSpPr txBox="1"/>
          <p:nvPr/>
        </p:nvSpPr>
        <p:spPr>
          <a:xfrm>
            <a:off x="154171" y="0"/>
            <a:ext cx="8188841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transmissor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marL="457177" lvl="2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457177" lvl="2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457177" lvl="2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busy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457177" lvl="2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typedef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logic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SWAIT,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SSART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S7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S6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S5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S4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SSTOP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state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EA, PE;</a:t>
            </a: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Estado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atual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always_ff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posedge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if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reset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SWAIT;</a:t>
            </a: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else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	EA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PE;</a:t>
            </a: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end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Próximo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estado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always_comb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case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	SWAIT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send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SSART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SWAIT;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SSART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S7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S7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S6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S6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S5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S5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S4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S4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SSTOP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SSTOP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SWAIT;</a:t>
            </a: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default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PE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SWAIT;</a:t>
            </a: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62426-21F3-9484-C73D-F45FB6081014}"/>
              </a:ext>
            </a:extLst>
          </p:cNvPr>
          <p:cNvSpPr txBox="1"/>
          <p:nvPr/>
        </p:nvSpPr>
        <p:spPr>
          <a:xfrm>
            <a:off x="4318592" y="3380125"/>
            <a:ext cx="4378842" cy="34778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Sinal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de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ocupado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assign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busy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SWAIT)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Saída</a:t>
            </a:r>
            <a:r>
              <a:rPr lang="en-US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serial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always_comb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begin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2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case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(EA)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S7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S6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S5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S4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S3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palavra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SSART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3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SSTOP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1'b0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linha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1'b1</a:t>
            </a:r>
            <a: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endcase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>
              <a:tabLst>
                <a:tab pos="352425" algn="l"/>
                <a:tab pos="704850" algn="l"/>
                <a:tab pos="1065213" algn="l"/>
                <a:tab pos="1417638" algn="l"/>
              </a:tabLst>
            </a:pPr>
            <a:r>
              <a:rPr lang="en-US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>
              <a:tabLst>
                <a:tab pos="352425" algn="l"/>
                <a:tab pos="704850" algn="l"/>
                <a:tab pos="1065213" algn="l"/>
                <a:tab pos="1417638" algn="l"/>
              </a:tabLst>
            </a:pPr>
            <a:br>
              <a:rPr lang="en-US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endmodule</a:t>
            </a:r>
            <a:endParaRPr lang="en-US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22D94D-17C7-87B7-CCFD-111E94E1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198" y="0"/>
            <a:ext cx="301056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8382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6pPr>
            <a:lvl7pPr marL="12954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7pPr>
            <a:lvl8pPr marL="17526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8pPr>
            <a:lvl9pPr marL="22098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9pPr>
          </a:lstStyle>
          <a:p>
            <a:r>
              <a:rPr lang="pt-BR" altLang="pt-BR" sz="3600" kern="0" dirty="0">
                <a:solidFill>
                  <a:srgbClr val="008000"/>
                </a:solidFill>
                <a:ea typeface="ＭＳ Ｐゴシック" charset="-128"/>
              </a:rPr>
              <a:t>Solução</a:t>
            </a:r>
            <a:endParaRPr lang="pt-BR" altLang="pt-BR" sz="3400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898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79E0C-66F4-F66F-CBE1-648A5103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810"/>
            <a:ext cx="8818253" cy="6154405"/>
          </a:xfrm>
          <a:prstGeom prst="rect">
            <a:avLst/>
          </a:prstGeom>
        </p:spPr>
      </p:pic>
      <p:pic>
        <p:nvPicPr>
          <p:cNvPr id="3" name="Picture 2" descr="A picture containing screenshot, line, text, font&#10;&#10;Description automatically generated">
            <a:extLst>
              <a:ext uri="{FF2B5EF4-FFF2-40B4-BE49-F238E27FC236}">
                <a16:creationId xmlns:a16="http://schemas.microsoft.com/office/drawing/2014/main" id="{D3AEC109-9154-1C06-CAE9-FFF28A53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5" y="4954933"/>
            <a:ext cx="7498611" cy="186508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55259D-E348-BAC5-B0AE-296D78B8353A}"/>
              </a:ext>
            </a:extLst>
          </p:cNvPr>
          <p:cNvCxnSpPr/>
          <p:nvPr/>
        </p:nvCxnSpPr>
        <p:spPr bwMode="auto">
          <a:xfrm flipH="1">
            <a:off x="6634877" y="1593703"/>
            <a:ext cx="290199" cy="2573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5C3D64-755B-F353-6DDB-6B31EA28F373}"/>
              </a:ext>
            </a:extLst>
          </p:cNvPr>
          <p:cNvCxnSpPr>
            <a:cxnSpLocks/>
          </p:cNvCxnSpPr>
          <p:nvPr/>
        </p:nvCxnSpPr>
        <p:spPr bwMode="auto">
          <a:xfrm>
            <a:off x="6403996" y="2278135"/>
            <a:ext cx="0" cy="256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C0C960-0212-8E7B-5FC3-5B4D44DC3DD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4877" y="2206954"/>
            <a:ext cx="908925" cy="5073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493FBF-143C-EDBE-D6FC-617E7A98EE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4877" y="2029002"/>
            <a:ext cx="90892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64C7A8-4293-03B9-C2F6-3CD4025A0C5F}"/>
              </a:ext>
            </a:extLst>
          </p:cNvPr>
          <p:cNvCxnSpPr>
            <a:cxnSpLocks/>
          </p:cNvCxnSpPr>
          <p:nvPr/>
        </p:nvCxnSpPr>
        <p:spPr bwMode="auto">
          <a:xfrm>
            <a:off x="6173115" y="2295930"/>
            <a:ext cx="0" cy="256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C0568-1660-EBF6-0E93-44FAB926DA2C}"/>
              </a:ext>
            </a:extLst>
          </p:cNvPr>
          <p:cNvCxnSpPr>
            <a:cxnSpLocks/>
          </p:cNvCxnSpPr>
          <p:nvPr/>
        </p:nvCxnSpPr>
        <p:spPr bwMode="auto">
          <a:xfrm>
            <a:off x="6164903" y="3099909"/>
            <a:ext cx="0" cy="256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8D2066-EF53-EE1E-3A7E-53F410C4AFDC}"/>
              </a:ext>
            </a:extLst>
          </p:cNvPr>
          <p:cNvCxnSpPr>
            <a:cxnSpLocks/>
          </p:cNvCxnSpPr>
          <p:nvPr/>
        </p:nvCxnSpPr>
        <p:spPr bwMode="auto">
          <a:xfrm>
            <a:off x="6173115" y="3883810"/>
            <a:ext cx="0" cy="256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10F0E8-CA6B-A917-1526-10E7DA4DFEE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36392" y="2239807"/>
            <a:ext cx="1305894" cy="19967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FE712-4463-A3D6-7BF9-964FCFA417E8}"/>
              </a:ext>
            </a:extLst>
          </p:cNvPr>
          <p:cNvCxnSpPr>
            <a:cxnSpLocks/>
          </p:cNvCxnSpPr>
          <p:nvPr/>
        </p:nvCxnSpPr>
        <p:spPr bwMode="auto">
          <a:xfrm>
            <a:off x="7959219" y="2295929"/>
            <a:ext cx="0" cy="256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18D721-8299-FB76-C478-32B277C1B2DC}"/>
              </a:ext>
            </a:extLst>
          </p:cNvPr>
          <p:cNvCxnSpPr>
            <a:cxnSpLocks/>
          </p:cNvCxnSpPr>
          <p:nvPr/>
        </p:nvCxnSpPr>
        <p:spPr bwMode="auto">
          <a:xfrm>
            <a:off x="8031526" y="3109946"/>
            <a:ext cx="0" cy="2564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F370066F-DA9D-C43D-F02F-EE5072DC5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0" y="0"/>
            <a:ext cx="301056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2pPr>
            <a:lvl3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3pPr>
            <a:lvl4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4pPr>
            <a:lvl5pPr marL="381000" indent="-381000"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00"/>
                </a:solidFill>
                <a:latin typeface="Arial" pitchFamily="34" charset="0"/>
                <a:ea typeface="ＭＳ Ｐゴシック" charset="0"/>
                <a:cs typeface="ＭＳ Ｐゴシック" charset="0"/>
              </a:defRPr>
            </a:lvl5pPr>
            <a:lvl6pPr marL="8382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6pPr>
            <a:lvl7pPr marL="12954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7pPr>
            <a:lvl8pPr marL="17526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8pPr>
            <a:lvl9pPr marL="2209800" indent="-3810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B30"/>
                </a:solidFill>
                <a:latin typeface="Arial" pitchFamily="34" charset="0"/>
              </a:defRPr>
            </a:lvl9pPr>
          </a:lstStyle>
          <a:p>
            <a:r>
              <a:rPr lang="pt-BR" altLang="pt-BR" sz="3600" kern="0" dirty="0">
                <a:solidFill>
                  <a:srgbClr val="008000"/>
                </a:solidFill>
                <a:ea typeface="ＭＳ Ｐゴシック" charset="-128"/>
              </a:rPr>
              <a:t>Exercício</a:t>
            </a:r>
            <a:endParaRPr lang="pt-BR" altLang="pt-BR" sz="3400" kern="0" dirty="0">
              <a:solidFill>
                <a:srgbClr val="008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7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7E1D2C-F670-F7AF-BE0F-69EFA414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99"/>
            <a:ext cx="8730620" cy="41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18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7720B-ABAE-CC06-F465-BBD62026A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2EE80E-CDDE-7356-86D0-6F020650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99"/>
            <a:ext cx="5782074" cy="27693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B5424-85D4-5B2F-98E0-BA10C760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894" y="229968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R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8F9106-1284-1F62-14C4-7784E7C21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25094"/>
              </p:ext>
            </p:extLst>
          </p:nvPr>
        </p:nvGraphicFramePr>
        <p:xfrm>
          <a:off x="3591894" y="2877349"/>
          <a:ext cx="26543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4700" imgH="2755900" progId="Visio.Drawing.15">
                  <p:embed/>
                </p:oleObj>
              </mc:Choice>
              <mc:Fallback>
                <p:oleObj r:id="rId3" imgW="2044700" imgH="27559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894" y="2877349"/>
                        <a:ext cx="2654300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734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D1AC-FB4E-C1F3-70DB-A43B4058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B0047D5B-C721-26B9-BFC1-28BC007194BA}"/>
              </a:ext>
            </a:extLst>
          </p:cNvPr>
          <p:cNvSpPr txBox="1"/>
          <p:nvPr/>
        </p:nvSpPr>
        <p:spPr>
          <a:xfrm>
            <a:off x="232322" y="1155700"/>
            <a:ext cx="8681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4">
                  <a:lumMod val="75000"/>
                </a:schemeClr>
              </a:buClr>
            </a:pPr>
            <a:r>
              <a:rPr lang="en-US" sz="2000" b="1" u="sng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Exemplo</a:t>
            </a: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 FSM</a:t>
            </a:r>
          </a:p>
          <a:p>
            <a:pPr marL="457200" indent="-457200" algn="just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pt-BR" sz="2000" dirty="0">
                <a:latin typeface="+mn-lt"/>
              </a:rPr>
              <a:t>Construa uma fechadura eletrônica de combinação com um botão de reset, dois botões numéricos (0 e 1) e uma saída de destravamento. </a:t>
            </a:r>
          </a:p>
          <a:p>
            <a:pPr marL="457200" indent="-457200" algn="just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pt-BR" sz="2000" dirty="0">
                <a:latin typeface="+mn-lt"/>
              </a:rPr>
              <a:t>A combinação deve ser 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>01011</a:t>
            </a:r>
            <a:r>
              <a:rPr lang="pt-BR" sz="2000" dirty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F6AEE-9D89-4502-869F-042861FE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22" y="3012967"/>
            <a:ext cx="5229955" cy="1781424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2B623B48-6A93-B7DB-DAC5-FA398E11663A}"/>
              </a:ext>
            </a:extLst>
          </p:cNvPr>
          <p:cNvSpPr txBox="1"/>
          <p:nvPr/>
        </p:nvSpPr>
        <p:spPr>
          <a:xfrm>
            <a:off x="713740" y="5797247"/>
            <a:ext cx="82004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+mn-lt"/>
              </a:rPr>
              <a:t>Projete a FSM de fechadura (diagrama de blocos, transições de estado)</a:t>
            </a:r>
          </a:p>
        </p:txBody>
      </p:sp>
    </p:spTree>
    <p:extLst>
      <p:ext uri="{BB962C8B-B14F-4D97-AF65-F5344CB8AC3E}">
        <p14:creationId xmlns:p14="http://schemas.microsoft.com/office/powerpoint/2010/main" val="2797940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2AE0C-6D45-1589-BA5E-5CE0960C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DIAGRAMA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BLOCOS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TRANSIÇÕES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ESTADOS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17AF11E2-A953-7B9D-00A3-844CE8AE4D06}"/>
              </a:ext>
            </a:extLst>
          </p:cNvPr>
          <p:cNvSpPr txBox="1"/>
          <p:nvPr/>
        </p:nvSpPr>
        <p:spPr>
          <a:xfrm>
            <a:off x="232322" y="1155700"/>
            <a:ext cx="8681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4">
                  <a:lumMod val="75000"/>
                </a:schemeClr>
              </a:buClr>
            </a:pPr>
            <a:r>
              <a:rPr lang="en-US" sz="2000" b="1" u="sng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Exemplo</a:t>
            </a: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de FSM</a:t>
            </a:r>
          </a:p>
          <a:p>
            <a:pPr marL="457200" indent="-457200" algn="just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pt-BR" sz="2000" dirty="0">
                <a:latin typeface="+mn-lt"/>
              </a:rPr>
              <a:t>Construa uma fechadura eletrônica de combinação com um botão de reset, dois botões numéricos (0 e 1) e uma saída de destravamento. </a:t>
            </a:r>
          </a:p>
          <a:p>
            <a:pPr marL="457200" indent="-457200" algn="just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pt-BR" sz="2000" dirty="0">
                <a:latin typeface="+mn-lt"/>
              </a:rPr>
              <a:t>A combinação deve ser 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>01011</a:t>
            </a:r>
            <a:r>
              <a:rPr lang="pt-BR" sz="2000" dirty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0BA243D-506E-FA6E-FB45-0CAAA44F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3035300"/>
            <a:ext cx="4298809" cy="2667000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0DF225D9-73D1-C16E-C372-AD508BB4F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09" y="2984500"/>
            <a:ext cx="4479791" cy="30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68F0C75-631D-3D11-2D8F-5B7AA2CB9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770AC68-578D-2CC2-6D92-B588DFB4B528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2050">
            <a:extLst>
              <a:ext uri="{FF2B5EF4-FFF2-40B4-BE49-F238E27FC236}">
                <a16:creationId xmlns:a16="http://schemas.microsoft.com/office/drawing/2014/main" id="{AC591C08-0065-2B3D-4163-67E64A054F79}"/>
              </a:ext>
            </a:extLst>
          </p:cNvPr>
          <p:cNvSpPr txBox="1">
            <a:spLocks noChangeArrowheads="1"/>
          </p:cNvSpPr>
          <p:nvPr/>
        </p:nvSpPr>
        <p:spPr>
          <a:xfrm>
            <a:off x="425291" y="1755214"/>
            <a:ext cx="8110538" cy="33475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sz="6600" dirty="0">
                <a:solidFill>
                  <a:schemeClr val="bg1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Fim</a:t>
            </a:r>
          </a:p>
          <a:p>
            <a:r>
              <a:rPr lang="pt-BR" altLang="pt-BR" sz="6600" kern="0" dirty="0">
                <a:solidFill>
                  <a:schemeClr val="bg1"/>
                </a:solidFill>
                <a:latin typeface="Helvetica" charset="0"/>
                <a:ea typeface="ＭＳ Ｐゴシック" charset="-128"/>
                <a:cs typeface="ＭＳ Ｐゴシック" charset="-128"/>
              </a:rPr>
              <a:t>Parte FSM</a:t>
            </a:r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FA350A0E-C469-25EB-6B68-843473B320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143000"/>
            <a:ext cx="8534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819150">
              <a:buFont typeface="Symbol" charset="2"/>
              <a:buNone/>
            </a:pP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7995232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205408"/>
            <a:ext cx="9144000" cy="65184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kern="0" dirty="0"/>
              <a:t>Tipos de </a:t>
            </a:r>
            <a:r>
              <a:rPr lang="pt-BR" altLang="pt-BR" kern="0" dirty="0">
                <a:sym typeface="Wingdings" charset="2"/>
              </a:rPr>
              <a:t>FSM</a:t>
            </a:r>
            <a:endParaRPr lang="pt-BR" altLang="pt-BR" kern="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616" y="993636"/>
            <a:ext cx="7370015" cy="43654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4" y="6038214"/>
            <a:ext cx="1543297" cy="542787"/>
          </a:xfrm>
          <a:prstGeom prst="rect">
            <a:avLst/>
          </a:prstGeom>
        </p:spPr>
      </p:pic>
      <p:sp>
        <p:nvSpPr>
          <p:cNvPr id="5" name="CaixaDeTexto 10"/>
          <p:cNvSpPr txBox="1">
            <a:spLocks noChangeArrowheads="1"/>
          </p:cNvSpPr>
          <p:nvPr/>
        </p:nvSpPr>
        <p:spPr bwMode="auto">
          <a:xfrm>
            <a:off x="0" y="6581001"/>
            <a:ext cx="31805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>
                <a:latin typeface="+mj-lt"/>
              </a:rPr>
              <a:t>“Digital Design </a:t>
            </a:r>
            <a:r>
              <a:rPr lang="pt-BR" altLang="pt-BR" sz="1200" dirty="0" err="1">
                <a:latin typeface="+mj-lt"/>
              </a:rPr>
              <a:t>and</a:t>
            </a:r>
            <a:r>
              <a:rPr lang="pt-BR" altLang="pt-BR" sz="1200" dirty="0">
                <a:latin typeface="+mj-lt"/>
              </a:rPr>
              <a:t> Computer </a:t>
            </a:r>
            <a:r>
              <a:rPr lang="pt-BR" altLang="pt-BR" sz="1200" dirty="0" err="1">
                <a:latin typeface="+mj-lt"/>
              </a:rPr>
              <a:t>Architecture</a:t>
            </a:r>
            <a:r>
              <a:rPr lang="pt-BR" altLang="pt-BR" sz="1200" dirty="0">
                <a:latin typeface="+mj-lt"/>
              </a:rPr>
              <a:t>”</a:t>
            </a:r>
          </a:p>
        </p:txBody>
      </p:sp>
      <p:sp>
        <p:nvSpPr>
          <p:cNvPr id="6" name="Espaço Reservado para Conteúdo 6"/>
          <p:cNvSpPr txBox="1">
            <a:spLocks/>
          </p:cNvSpPr>
          <p:nvPr/>
        </p:nvSpPr>
        <p:spPr>
          <a:xfrm>
            <a:off x="1464937" y="4831013"/>
            <a:ext cx="7493276" cy="8519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pt-BR" altLang="pt-BR" sz="1800" kern="0" dirty="0" err="1"/>
              <a:t>Mealy</a:t>
            </a:r>
            <a:r>
              <a:rPr lang="pt-BR" altLang="pt-BR" sz="1800" kern="0" dirty="0"/>
              <a:t>: valor de saída depende do estado atual e das entradas</a:t>
            </a:r>
          </a:p>
        </p:txBody>
      </p:sp>
      <p:sp>
        <p:nvSpPr>
          <p:cNvPr id="7" name="Espaço Reservado para Conteúdo 6"/>
          <p:cNvSpPr txBox="1">
            <a:spLocks/>
          </p:cNvSpPr>
          <p:nvPr/>
        </p:nvSpPr>
        <p:spPr>
          <a:xfrm>
            <a:off x="1464937" y="2577089"/>
            <a:ext cx="7493276" cy="8519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pt-BR" altLang="pt-BR" sz="1800" kern="0" dirty="0"/>
              <a:t>Moore: valor de saída depende somente do estado atual</a:t>
            </a:r>
          </a:p>
        </p:txBody>
      </p:sp>
    </p:spTree>
    <p:extLst>
      <p:ext uri="{BB962C8B-B14F-4D97-AF65-F5344CB8AC3E}">
        <p14:creationId xmlns:p14="http://schemas.microsoft.com/office/powerpoint/2010/main" val="325582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7">
            <a:extLst>
              <a:ext uri="{FF2B5EF4-FFF2-40B4-BE49-F238E27FC236}">
                <a16:creationId xmlns:a16="http://schemas.microsoft.com/office/drawing/2014/main" id="{8FC9CE07-DF40-3695-1753-4B85D30E2EBD}"/>
              </a:ext>
            </a:extLst>
          </p:cNvPr>
          <p:cNvSpPr txBox="1"/>
          <p:nvPr/>
        </p:nvSpPr>
        <p:spPr>
          <a:xfrm>
            <a:off x="243930" y="1176768"/>
            <a:ext cx="5956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>
                  <a:lumMod val="75000"/>
                </a:srgbClr>
              </a:buClr>
            </a:pPr>
            <a:r>
              <a:rPr lang="en-US" sz="1800" b="1" u="sng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Moore:</a:t>
            </a:r>
          </a:p>
          <a:p>
            <a:pPr algn="just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>
                  <a:lumMod val="75000"/>
                </a:srgbClr>
              </a:buClr>
            </a:pPr>
            <a:endParaRPr lang="en-US" sz="300" b="1" u="sng" dirty="0">
              <a:solidFill>
                <a:srgbClr val="FFC000">
                  <a:lumMod val="75000"/>
                </a:srgbClr>
              </a:solidFill>
              <a:latin typeface="Calibri" panose="020F0502020204030204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8AAA632F-32AD-5009-3B46-F3BE38FE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1" y="1663302"/>
            <a:ext cx="4200109" cy="886690"/>
          </a:xfrm>
          <a:prstGeom prst="rect">
            <a:avLst/>
          </a:prstGeom>
        </p:spPr>
      </p:pic>
      <p:sp>
        <p:nvSpPr>
          <p:cNvPr id="31" name="TextBox 1">
            <a:extLst>
              <a:ext uri="{FF2B5EF4-FFF2-40B4-BE49-F238E27FC236}">
                <a16:creationId xmlns:a16="http://schemas.microsoft.com/office/drawing/2014/main" id="{4FE9D3D1-142C-23BF-E5EC-652729EC5B62}"/>
              </a:ext>
            </a:extLst>
          </p:cNvPr>
          <p:cNvSpPr txBox="1"/>
          <p:nvPr/>
        </p:nvSpPr>
        <p:spPr>
          <a:xfrm>
            <a:off x="398825" y="3085481"/>
            <a:ext cx="8346351" cy="279307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 a diferença?</a:t>
            </a:r>
          </a:p>
          <a:p>
            <a:pPr marL="214313" marR="0" lvl="0" indent="-214313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Moore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saídas = </a:t>
            </a:r>
            <a:r>
              <a:rPr kumimoji="0" lang="pt-BR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(estado) apenas</a:t>
            </a:r>
          </a:p>
          <a:p>
            <a:pPr marL="214313" marR="0" lvl="0" indent="-214313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Mealy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saídas = </a:t>
            </a:r>
            <a:r>
              <a:rPr kumimoji="0" lang="pt-BR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(estado + entrada)</a:t>
            </a:r>
          </a:p>
          <a:p>
            <a:pPr marL="214313" marR="0" lvl="0" indent="-214313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saídas de </a:t>
            </a:r>
            <a:r>
              <a:rPr kumimoji="0" lang="pt-BR" sz="135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Mealy</a:t>
            </a: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geralmente ocorrem um ciclo antes do que um Moore: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 comparação com uma FSM Moore, uma FSM </a:t>
            </a:r>
            <a:r>
              <a:rPr kumimoji="0" lang="pt-BR" sz="135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Mealy</a:t>
            </a:r>
            <a:r>
              <a:rPr kumimoji="0" lang="pt-BR" sz="13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pode...</a:t>
            </a:r>
          </a:p>
          <a:p>
            <a:pPr marL="214313" marR="0" lvl="0" indent="-214313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 mais difícil de conceituar e projetar</a:t>
            </a:r>
          </a:p>
          <a:p>
            <a:pPr marL="214313" marR="0" lvl="0" indent="-214313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 menos estados</a:t>
            </a: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id="{548F8752-7E08-594E-3785-1E20CCC7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57" y="3917780"/>
            <a:ext cx="4146512" cy="1345917"/>
          </a:xfrm>
          <a:prstGeom prst="rect">
            <a:avLst/>
          </a:prstGeom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47BEE9E4-16B3-8D6A-1B0F-8B66838F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095" y="4114804"/>
            <a:ext cx="2000746" cy="943553"/>
          </a:xfrm>
          <a:prstGeom prst="rect">
            <a:avLst/>
          </a:prstGeom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A147CC09-AC5F-FE0E-DE7E-6ADEA8F96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05" y="4114804"/>
            <a:ext cx="2365943" cy="828850"/>
          </a:xfrm>
          <a:prstGeom prst="rect">
            <a:avLst/>
          </a:prstGeom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0814DB84-4D6E-126D-C7A0-A062BBC951FB}"/>
              </a:ext>
            </a:extLst>
          </p:cNvPr>
          <p:cNvSpPr txBox="1"/>
          <p:nvPr/>
        </p:nvSpPr>
        <p:spPr>
          <a:xfrm>
            <a:off x="4932769" y="1172607"/>
            <a:ext cx="5956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>
                  <a:lumMod val="75000"/>
                </a:srgbClr>
              </a:buClr>
            </a:pPr>
            <a:r>
              <a:rPr lang="en-US" sz="1800" b="1" u="sng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Mealy:</a:t>
            </a:r>
          </a:p>
          <a:p>
            <a:pPr algn="just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C000">
                  <a:lumMod val="75000"/>
                </a:srgbClr>
              </a:buClr>
            </a:pPr>
            <a:endParaRPr lang="en-US" sz="300" b="1" u="sng" dirty="0">
              <a:solidFill>
                <a:srgbClr val="FFC000">
                  <a:lumMod val="75000"/>
                </a:srgbClr>
              </a:solidFill>
              <a:latin typeface="Calibri" panose="020F0502020204030204"/>
            </a:endParaRP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C9737CA4-1A85-58F6-F4EB-27F1B7E46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19" y="1573344"/>
            <a:ext cx="4327549" cy="1023893"/>
          </a:xfrm>
          <a:prstGeom prst="rect">
            <a:avLst/>
          </a:prstGeom>
        </p:spPr>
      </p:pic>
      <p:sp>
        <p:nvSpPr>
          <p:cNvPr id="37" name="Título 1">
            <a:extLst>
              <a:ext uri="{FF2B5EF4-FFF2-40B4-BE49-F238E27FC236}">
                <a16:creationId xmlns:a16="http://schemas.microsoft.com/office/drawing/2014/main" id="{A50EEFA6-2BE6-37A6-21D1-20E7BAA2D5F9}"/>
              </a:ext>
            </a:extLst>
          </p:cNvPr>
          <p:cNvSpPr txBox="1">
            <a:spLocks/>
          </p:cNvSpPr>
          <p:nvPr/>
        </p:nvSpPr>
        <p:spPr>
          <a:xfrm>
            <a:off x="0" y="205408"/>
            <a:ext cx="9144000" cy="65184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kern="0" dirty="0"/>
              <a:t>Tipos de </a:t>
            </a:r>
            <a:r>
              <a:rPr lang="pt-BR" altLang="pt-BR" kern="0" dirty="0">
                <a:sym typeface="Wingdings" charset="2"/>
              </a:rPr>
              <a:t>FSM</a:t>
            </a: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316443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59635" y="178903"/>
            <a:ext cx="9144000" cy="65184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ts val="600"/>
              </a:spcBef>
              <a:spcAft>
                <a:spcPts val="300"/>
              </a:spcAft>
              <a:defRPr sz="3400" b="1">
                <a:solidFill>
                  <a:srgbClr val="008000"/>
                </a:solidFill>
                <a:latin typeface="Arial" charset="0"/>
              </a:defRPr>
            </a:lvl9pPr>
          </a:lstStyle>
          <a:p>
            <a:r>
              <a:rPr lang="pt-BR" altLang="pt-BR" kern="0" dirty="0"/>
              <a:t>Tipos de </a:t>
            </a:r>
            <a:r>
              <a:rPr lang="pt-BR" altLang="pt-BR" kern="0" dirty="0">
                <a:sym typeface="Wingdings" charset="2"/>
              </a:rPr>
              <a:t>FSM</a:t>
            </a:r>
            <a:endParaRPr lang="pt-BR" altLang="pt-BR" kern="0" dirty="0"/>
          </a:p>
        </p:txBody>
      </p:sp>
      <p:sp>
        <p:nvSpPr>
          <p:cNvPr id="5" name="CaixaDeTexto 10"/>
          <p:cNvSpPr txBox="1">
            <a:spLocks noChangeArrowheads="1"/>
          </p:cNvSpPr>
          <p:nvPr/>
        </p:nvSpPr>
        <p:spPr bwMode="auto">
          <a:xfrm>
            <a:off x="0" y="6581001"/>
            <a:ext cx="31805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>
                <a:latin typeface="+mj-lt"/>
              </a:rPr>
              <a:t>“Digital Design </a:t>
            </a:r>
            <a:r>
              <a:rPr lang="pt-BR" altLang="pt-BR" sz="1200" dirty="0" err="1">
                <a:latin typeface="+mj-lt"/>
              </a:rPr>
              <a:t>and</a:t>
            </a:r>
            <a:r>
              <a:rPr lang="pt-BR" altLang="pt-BR" sz="1200" dirty="0">
                <a:latin typeface="+mj-lt"/>
              </a:rPr>
              <a:t> Computer </a:t>
            </a:r>
            <a:r>
              <a:rPr lang="pt-BR" altLang="pt-BR" sz="1200" dirty="0" err="1">
                <a:latin typeface="+mj-lt"/>
              </a:rPr>
              <a:t>Architecture</a:t>
            </a:r>
            <a:r>
              <a:rPr lang="pt-BR" altLang="pt-BR" sz="1200" dirty="0">
                <a:latin typeface="+mj-lt"/>
              </a:rPr>
              <a:t>”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54" y="1061377"/>
            <a:ext cx="5950940" cy="41467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5706264"/>
            <a:ext cx="2001917" cy="874738"/>
          </a:xfrm>
          <a:prstGeom prst="rect">
            <a:avLst/>
          </a:prstGeom>
        </p:spPr>
      </p:pic>
      <p:sp>
        <p:nvSpPr>
          <p:cNvPr id="7" name="Espaço Reservado para Conteúdo 6"/>
          <p:cNvSpPr txBox="1">
            <a:spLocks/>
          </p:cNvSpPr>
          <p:nvPr/>
        </p:nvSpPr>
        <p:spPr>
          <a:xfrm>
            <a:off x="6224276" y="1568778"/>
            <a:ext cx="3058872" cy="8519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pt-BR" altLang="pt-BR" sz="1800" kern="0" dirty="0">
                <a:solidFill>
                  <a:srgbClr val="FF0000"/>
                </a:solidFill>
              </a:rPr>
              <a:t>Moore</a:t>
            </a:r>
            <a:r>
              <a:rPr lang="pt-BR" altLang="pt-BR" sz="1800" kern="0" dirty="0"/>
              <a:t>: </a:t>
            </a:r>
            <a:r>
              <a:rPr lang="pt-BR" altLang="pt-BR" sz="1800" b="0" kern="0" dirty="0"/>
              <a:t>saída apresentada no estado, e nos arcos de transição apenas as entradas </a:t>
            </a:r>
          </a:p>
        </p:txBody>
      </p:sp>
      <p:sp>
        <p:nvSpPr>
          <p:cNvPr id="10" name="Espaço Reservado para Conteúdo 6"/>
          <p:cNvSpPr txBox="1">
            <a:spLocks/>
          </p:cNvSpPr>
          <p:nvPr/>
        </p:nvSpPr>
        <p:spPr>
          <a:xfrm>
            <a:off x="5152196" y="3786484"/>
            <a:ext cx="3058872" cy="8519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ts val="400"/>
              </a:spcBef>
              <a:spcAft>
                <a:spcPts val="30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har char="–"/>
              <a:defRPr sz="1600" b="1">
                <a:solidFill>
                  <a:srgbClr val="000066"/>
                </a:solidFill>
                <a:latin typeface="+mn-lt"/>
                <a:ea typeface="ＭＳ Ｐゴシック" charset="0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har char="•"/>
              <a:defRPr sz="1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pt-BR" altLang="pt-BR" sz="1800" kern="0" dirty="0" err="1">
                <a:solidFill>
                  <a:srgbClr val="FF0000"/>
                </a:solidFill>
              </a:rPr>
              <a:t>Mealy</a:t>
            </a:r>
            <a:r>
              <a:rPr lang="pt-BR" altLang="pt-BR" sz="1800" kern="0" dirty="0"/>
              <a:t>: </a:t>
            </a:r>
            <a:r>
              <a:rPr lang="pt-BR" altLang="pt-BR" sz="1800" b="0" kern="0" dirty="0"/>
              <a:t>entrada e</a:t>
            </a:r>
            <a:r>
              <a:rPr lang="pt-BR" altLang="pt-BR" sz="1800" kern="0" dirty="0"/>
              <a:t> </a:t>
            </a:r>
            <a:r>
              <a:rPr lang="pt-BR" altLang="pt-BR" sz="1800" b="0" kern="0" dirty="0"/>
              <a:t>saída apresentada nos arcos de transição</a:t>
            </a:r>
          </a:p>
        </p:txBody>
      </p:sp>
    </p:spTree>
    <p:extLst>
      <p:ext uri="{BB962C8B-B14F-4D97-AF65-F5344CB8AC3E}">
        <p14:creationId xmlns:p14="http://schemas.microsoft.com/office/powerpoint/2010/main" val="41094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6" name="Group 2"/>
          <p:cNvGrpSpPr>
            <a:grpSpLocks/>
          </p:cNvGrpSpPr>
          <p:nvPr/>
        </p:nvGrpSpPr>
        <p:grpSpPr bwMode="auto">
          <a:xfrm>
            <a:off x="4232003" y="1319435"/>
            <a:ext cx="4775201" cy="4243388"/>
            <a:chOff x="1382" y="1165"/>
            <a:chExt cx="3008" cy="2673"/>
          </a:xfrm>
        </p:grpSpPr>
        <p:sp>
          <p:nvSpPr>
            <p:cNvPr id="49159" name="Freeform 3"/>
            <p:cNvSpPr>
              <a:spLocks noChangeArrowheads="1"/>
            </p:cNvSpPr>
            <p:nvPr/>
          </p:nvSpPr>
          <p:spPr bwMode="auto">
            <a:xfrm>
              <a:off x="1789" y="1652"/>
              <a:ext cx="418" cy="404"/>
            </a:xfrm>
            <a:custGeom>
              <a:avLst/>
              <a:gdLst>
                <a:gd name="T0" fmla="*/ 0 w 837"/>
                <a:gd name="T1" fmla="*/ 0 h 809"/>
                <a:gd name="T2" fmla="*/ 0 w 837"/>
                <a:gd name="T3" fmla="*/ 0 h 809"/>
                <a:gd name="T4" fmla="*/ 0 w 837"/>
                <a:gd name="T5" fmla="*/ 0 h 809"/>
                <a:gd name="T6" fmla="*/ 0 w 837"/>
                <a:gd name="T7" fmla="*/ 0 h 809"/>
                <a:gd name="T8" fmla="*/ 0 w 837"/>
                <a:gd name="T9" fmla="*/ 0 h 809"/>
                <a:gd name="T10" fmla="*/ 0 w 837"/>
                <a:gd name="T11" fmla="*/ 0 h 809"/>
                <a:gd name="T12" fmla="*/ 0 w 837"/>
                <a:gd name="T13" fmla="*/ 0 h 809"/>
                <a:gd name="T14" fmla="*/ 0 w 837"/>
                <a:gd name="T15" fmla="*/ 0 h 809"/>
                <a:gd name="T16" fmla="*/ 0 w 837"/>
                <a:gd name="T17" fmla="*/ 0 h 809"/>
                <a:gd name="T18" fmla="*/ 0 w 837"/>
                <a:gd name="T19" fmla="*/ 0 h 809"/>
                <a:gd name="T20" fmla="*/ 0 w 837"/>
                <a:gd name="T21" fmla="*/ 0 h 809"/>
                <a:gd name="T22" fmla="*/ 0 w 837"/>
                <a:gd name="T23" fmla="*/ 0 h 809"/>
                <a:gd name="T24" fmla="*/ 0 w 837"/>
                <a:gd name="T25" fmla="*/ 0 h 809"/>
                <a:gd name="T26" fmla="*/ 0 w 837"/>
                <a:gd name="T27" fmla="*/ 0 h 809"/>
                <a:gd name="T28" fmla="*/ 0 w 837"/>
                <a:gd name="T29" fmla="*/ 0 h 809"/>
                <a:gd name="T30" fmla="*/ 0 w 837"/>
                <a:gd name="T31" fmla="*/ 0 h 809"/>
                <a:gd name="T32" fmla="*/ 0 w 837"/>
                <a:gd name="T33" fmla="*/ 0 h 809"/>
                <a:gd name="T34" fmla="*/ 0 w 837"/>
                <a:gd name="T35" fmla="*/ 0 h 809"/>
                <a:gd name="T36" fmla="*/ 0 w 837"/>
                <a:gd name="T37" fmla="*/ 0 h 809"/>
                <a:gd name="T38" fmla="*/ 0 w 837"/>
                <a:gd name="T39" fmla="*/ 0 h 809"/>
                <a:gd name="T40" fmla="*/ 0 w 837"/>
                <a:gd name="T41" fmla="*/ 0 h 809"/>
                <a:gd name="T42" fmla="*/ 0 w 837"/>
                <a:gd name="T43" fmla="*/ 0 h 809"/>
                <a:gd name="T44" fmla="*/ 0 w 837"/>
                <a:gd name="T45" fmla="*/ 0 h 809"/>
                <a:gd name="T46" fmla="*/ 0 w 837"/>
                <a:gd name="T47" fmla="*/ 0 h 809"/>
                <a:gd name="T48" fmla="*/ 0 w 837"/>
                <a:gd name="T49" fmla="*/ 0 h 809"/>
                <a:gd name="T50" fmla="*/ 0 w 837"/>
                <a:gd name="T51" fmla="*/ 0 h 809"/>
                <a:gd name="T52" fmla="*/ 0 w 837"/>
                <a:gd name="T53" fmla="*/ 0 h 809"/>
                <a:gd name="T54" fmla="*/ 0 w 837"/>
                <a:gd name="T55" fmla="*/ 0 h 809"/>
                <a:gd name="T56" fmla="*/ 0 w 837"/>
                <a:gd name="T57" fmla="*/ 0 h 809"/>
                <a:gd name="T58" fmla="*/ 0 w 837"/>
                <a:gd name="T59" fmla="*/ 0 h 809"/>
                <a:gd name="T60" fmla="*/ 0 w 837"/>
                <a:gd name="T61" fmla="*/ 0 h 809"/>
                <a:gd name="T62" fmla="*/ 0 w 837"/>
                <a:gd name="T63" fmla="*/ 0 h 809"/>
                <a:gd name="T64" fmla="*/ 0 w 837"/>
                <a:gd name="T65" fmla="*/ 0 h 809"/>
                <a:gd name="T66" fmla="*/ 0 w 837"/>
                <a:gd name="T67" fmla="*/ 0 h 809"/>
                <a:gd name="T68" fmla="*/ 0 w 837"/>
                <a:gd name="T69" fmla="*/ 0 h 809"/>
                <a:gd name="T70" fmla="*/ 0 w 837"/>
                <a:gd name="T71" fmla="*/ 0 h 809"/>
                <a:gd name="T72" fmla="*/ 0 w 837"/>
                <a:gd name="T73" fmla="*/ 0 h 809"/>
                <a:gd name="T74" fmla="*/ 0 w 837"/>
                <a:gd name="T75" fmla="*/ 0 h 809"/>
                <a:gd name="T76" fmla="*/ 0 w 837"/>
                <a:gd name="T77" fmla="*/ 0 h 809"/>
                <a:gd name="T78" fmla="*/ 0 w 837"/>
                <a:gd name="T79" fmla="*/ 0 h 809"/>
                <a:gd name="T80" fmla="*/ 0 w 837"/>
                <a:gd name="T81" fmla="*/ 0 h 809"/>
                <a:gd name="T82" fmla="*/ 0 w 837"/>
                <a:gd name="T83" fmla="*/ 0 h 809"/>
                <a:gd name="T84" fmla="*/ 0 w 837"/>
                <a:gd name="T85" fmla="*/ 0 h 809"/>
                <a:gd name="T86" fmla="*/ 0 w 837"/>
                <a:gd name="T87" fmla="*/ 0 h 809"/>
                <a:gd name="T88" fmla="*/ 0 w 837"/>
                <a:gd name="T89" fmla="*/ 0 h 809"/>
                <a:gd name="T90" fmla="*/ 0 w 837"/>
                <a:gd name="T91" fmla="*/ 0 h 809"/>
                <a:gd name="T92" fmla="*/ 0 w 837"/>
                <a:gd name="T93" fmla="*/ 0 h 809"/>
                <a:gd name="T94" fmla="*/ 0 w 837"/>
                <a:gd name="T95" fmla="*/ 0 h 809"/>
                <a:gd name="T96" fmla="*/ 0 w 837"/>
                <a:gd name="T97" fmla="*/ 0 h 809"/>
                <a:gd name="T98" fmla="*/ 0 w 837"/>
                <a:gd name="T99" fmla="*/ 0 h 809"/>
                <a:gd name="T100" fmla="*/ 0 w 837"/>
                <a:gd name="T101" fmla="*/ 0 h 809"/>
                <a:gd name="T102" fmla="*/ 0 w 837"/>
                <a:gd name="T103" fmla="*/ 0 h 809"/>
                <a:gd name="T104" fmla="*/ 0 w 837"/>
                <a:gd name="T105" fmla="*/ 0 h 809"/>
                <a:gd name="T106" fmla="*/ 0 w 837"/>
                <a:gd name="T107" fmla="*/ 0 h 809"/>
                <a:gd name="T108" fmla="*/ 0 w 837"/>
                <a:gd name="T109" fmla="*/ 0 h 809"/>
                <a:gd name="T110" fmla="*/ 0 w 837"/>
                <a:gd name="T111" fmla="*/ 0 h 8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37"/>
                <a:gd name="T169" fmla="*/ 0 h 809"/>
                <a:gd name="T170" fmla="*/ 837 w 837"/>
                <a:gd name="T171" fmla="*/ 809 h 80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37" h="809">
                  <a:moveTo>
                    <a:pt x="0" y="400"/>
                  </a:moveTo>
                  <a:lnTo>
                    <a:pt x="0" y="410"/>
                  </a:lnTo>
                  <a:lnTo>
                    <a:pt x="2" y="389"/>
                  </a:lnTo>
                  <a:lnTo>
                    <a:pt x="3" y="368"/>
                  </a:lnTo>
                  <a:lnTo>
                    <a:pt x="6" y="347"/>
                  </a:lnTo>
                  <a:lnTo>
                    <a:pt x="9" y="328"/>
                  </a:lnTo>
                  <a:lnTo>
                    <a:pt x="13" y="308"/>
                  </a:lnTo>
                  <a:lnTo>
                    <a:pt x="19" y="288"/>
                  </a:lnTo>
                  <a:lnTo>
                    <a:pt x="26" y="269"/>
                  </a:lnTo>
                  <a:lnTo>
                    <a:pt x="33" y="250"/>
                  </a:lnTo>
                  <a:lnTo>
                    <a:pt x="41" y="233"/>
                  </a:lnTo>
                  <a:lnTo>
                    <a:pt x="51" y="215"/>
                  </a:lnTo>
                  <a:lnTo>
                    <a:pt x="61" y="198"/>
                  </a:lnTo>
                  <a:lnTo>
                    <a:pt x="71" y="181"/>
                  </a:lnTo>
                  <a:lnTo>
                    <a:pt x="82" y="165"/>
                  </a:lnTo>
                  <a:lnTo>
                    <a:pt x="94" y="149"/>
                  </a:lnTo>
                  <a:lnTo>
                    <a:pt x="107" y="135"/>
                  </a:lnTo>
                  <a:lnTo>
                    <a:pt x="120" y="120"/>
                  </a:lnTo>
                  <a:lnTo>
                    <a:pt x="134" y="107"/>
                  </a:lnTo>
                  <a:lnTo>
                    <a:pt x="150" y="94"/>
                  </a:lnTo>
                  <a:lnTo>
                    <a:pt x="165" y="83"/>
                  </a:lnTo>
                  <a:lnTo>
                    <a:pt x="181" y="71"/>
                  </a:lnTo>
                  <a:lnTo>
                    <a:pt x="198" y="59"/>
                  </a:lnTo>
                  <a:lnTo>
                    <a:pt x="215" y="49"/>
                  </a:lnTo>
                  <a:lnTo>
                    <a:pt x="233" y="41"/>
                  </a:lnTo>
                  <a:lnTo>
                    <a:pt x="251" y="32"/>
                  </a:lnTo>
                  <a:lnTo>
                    <a:pt x="269" y="25"/>
                  </a:lnTo>
                  <a:lnTo>
                    <a:pt x="289" y="19"/>
                  </a:lnTo>
                  <a:lnTo>
                    <a:pt x="308" y="13"/>
                  </a:lnTo>
                  <a:lnTo>
                    <a:pt x="328" y="9"/>
                  </a:lnTo>
                  <a:lnTo>
                    <a:pt x="348" y="5"/>
                  </a:lnTo>
                  <a:lnTo>
                    <a:pt x="368" y="3"/>
                  </a:lnTo>
                  <a:lnTo>
                    <a:pt x="389" y="2"/>
                  </a:lnTo>
                  <a:lnTo>
                    <a:pt x="410" y="0"/>
                  </a:lnTo>
                  <a:lnTo>
                    <a:pt x="429" y="0"/>
                  </a:lnTo>
                  <a:lnTo>
                    <a:pt x="451" y="2"/>
                  </a:lnTo>
                  <a:lnTo>
                    <a:pt x="471" y="3"/>
                  </a:lnTo>
                  <a:lnTo>
                    <a:pt x="491" y="5"/>
                  </a:lnTo>
                  <a:lnTo>
                    <a:pt x="511" y="9"/>
                  </a:lnTo>
                  <a:lnTo>
                    <a:pt x="531" y="13"/>
                  </a:lnTo>
                  <a:lnTo>
                    <a:pt x="550" y="19"/>
                  </a:lnTo>
                  <a:lnTo>
                    <a:pt x="570" y="25"/>
                  </a:lnTo>
                  <a:lnTo>
                    <a:pt x="588" y="32"/>
                  </a:lnTo>
                  <a:lnTo>
                    <a:pt x="606" y="41"/>
                  </a:lnTo>
                  <a:lnTo>
                    <a:pt x="624" y="49"/>
                  </a:lnTo>
                  <a:lnTo>
                    <a:pt x="641" y="59"/>
                  </a:lnTo>
                  <a:lnTo>
                    <a:pt x="658" y="71"/>
                  </a:lnTo>
                  <a:lnTo>
                    <a:pt x="674" y="83"/>
                  </a:lnTo>
                  <a:lnTo>
                    <a:pt x="689" y="94"/>
                  </a:lnTo>
                  <a:lnTo>
                    <a:pt x="705" y="107"/>
                  </a:lnTo>
                  <a:lnTo>
                    <a:pt x="718" y="120"/>
                  </a:lnTo>
                  <a:lnTo>
                    <a:pt x="732" y="135"/>
                  </a:lnTo>
                  <a:lnTo>
                    <a:pt x="745" y="149"/>
                  </a:lnTo>
                  <a:lnTo>
                    <a:pt x="757" y="165"/>
                  </a:lnTo>
                  <a:lnTo>
                    <a:pt x="768" y="181"/>
                  </a:lnTo>
                  <a:lnTo>
                    <a:pt x="778" y="198"/>
                  </a:lnTo>
                  <a:lnTo>
                    <a:pt x="788" y="215"/>
                  </a:lnTo>
                  <a:lnTo>
                    <a:pt x="798" y="233"/>
                  </a:lnTo>
                  <a:lnTo>
                    <a:pt x="806" y="250"/>
                  </a:lnTo>
                  <a:lnTo>
                    <a:pt x="813" y="269"/>
                  </a:lnTo>
                  <a:lnTo>
                    <a:pt x="820" y="288"/>
                  </a:lnTo>
                  <a:lnTo>
                    <a:pt x="826" y="308"/>
                  </a:lnTo>
                  <a:lnTo>
                    <a:pt x="830" y="328"/>
                  </a:lnTo>
                  <a:lnTo>
                    <a:pt x="833" y="347"/>
                  </a:lnTo>
                  <a:lnTo>
                    <a:pt x="836" y="368"/>
                  </a:lnTo>
                  <a:lnTo>
                    <a:pt x="837" y="389"/>
                  </a:lnTo>
                  <a:lnTo>
                    <a:pt x="837" y="410"/>
                  </a:lnTo>
                  <a:lnTo>
                    <a:pt x="837" y="400"/>
                  </a:lnTo>
                  <a:lnTo>
                    <a:pt x="837" y="420"/>
                  </a:lnTo>
                  <a:lnTo>
                    <a:pt x="836" y="442"/>
                  </a:lnTo>
                  <a:lnTo>
                    <a:pt x="833" y="462"/>
                  </a:lnTo>
                  <a:lnTo>
                    <a:pt x="830" y="483"/>
                  </a:lnTo>
                  <a:lnTo>
                    <a:pt x="826" y="503"/>
                  </a:lnTo>
                  <a:lnTo>
                    <a:pt x="820" y="521"/>
                  </a:lnTo>
                  <a:lnTo>
                    <a:pt x="813" y="540"/>
                  </a:lnTo>
                  <a:lnTo>
                    <a:pt x="806" y="559"/>
                  </a:lnTo>
                  <a:lnTo>
                    <a:pt x="798" y="578"/>
                  </a:lnTo>
                  <a:lnTo>
                    <a:pt x="788" y="595"/>
                  </a:lnTo>
                  <a:lnTo>
                    <a:pt x="778" y="612"/>
                  </a:lnTo>
                  <a:lnTo>
                    <a:pt x="768" y="628"/>
                  </a:lnTo>
                  <a:lnTo>
                    <a:pt x="757" y="644"/>
                  </a:lnTo>
                  <a:lnTo>
                    <a:pt x="745" y="660"/>
                  </a:lnTo>
                  <a:lnTo>
                    <a:pt x="732" y="675"/>
                  </a:lnTo>
                  <a:lnTo>
                    <a:pt x="718" y="689"/>
                  </a:lnTo>
                  <a:lnTo>
                    <a:pt x="705" y="703"/>
                  </a:lnTo>
                  <a:lnTo>
                    <a:pt x="689" y="716"/>
                  </a:lnTo>
                  <a:lnTo>
                    <a:pt x="674" y="728"/>
                  </a:lnTo>
                  <a:lnTo>
                    <a:pt x="658" y="740"/>
                  </a:lnTo>
                  <a:lnTo>
                    <a:pt x="641" y="750"/>
                  </a:lnTo>
                  <a:lnTo>
                    <a:pt x="624" y="760"/>
                  </a:lnTo>
                  <a:lnTo>
                    <a:pt x="606" y="768"/>
                  </a:lnTo>
                  <a:lnTo>
                    <a:pt x="588" y="777"/>
                  </a:lnTo>
                  <a:lnTo>
                    <a:pt x="570" y="784"/>
                  </a:lnTo>
                  <a:lnTo>
                    <a:pt x="550" y="790"/>
                  </a:lnTo>
                  <a:lnTo>
                    <a:pt x="531" y="796"/>
                  </a:lnTo>
                  <a:lnTo>
                    <a:pt x="511" y="800"/>
                  </a:lnTo>
                  <a:lnTo>
                    <a:pt x="491" y="805"/>
                  </a:lnTo>
                  <a:lnTo>
                    <a:pt x="471" y="807"/>
                  </a:lnTo>
                  <a:lnTo>
                    <a:pt x="451" y="809"/>
                  </a:lnTo>
                  <a:lnTo>
                    <a:pt x="429" y="809"/>
                  </a:lnTo>
                  <a:lnTo>
                    <a:pt x="410" y="809"/>
                  </a:lnTo>
                  <a:lnTo>
                    <a:pt x="389" y="809"/>
                  </a:lnTo>
                  <a:lnTo>
                    <a:pt x="368" y="807"/>
                  </a:lnTo>
                  <a:lnTo>
                    <a:pt x="348" y="805"/>
                  </a:lnTo>
                  <a:lnTo>
                    <a:pt x="328" y="800"/>
                  </a:lnTo>
                  <a:lnTo>
                    <a:pt x="308" y="796"/>
                  </a:lnTo>
                  <a:lnTo>
                    <a:pt x="289" y="790"/>
                  </a:lnTo>
                  <a:lnTo>
                    <a:pt x="269" y="784"/>
                  </a:lnTo>
                  <a:lnTo>
                    <a:pt x="251" y="777"/>
                  </a:lnTo>
                  <a:lnTo>
                    <a:pt x="233" y="768"/>
                  </a:lnTo>
                  <a:lnTo>
                    <a:pt x="215" y="760"/>
                  </a:lnTo>
                  <a:lnTo>
                    <a:pt x="198" y="750"/>
                  </a:lnTo>
                  <a:lnTo>
                    <a:pt x="181" y="740"/>
                  </a:lnTo>
                  <a:lnTo>
                    <a:pt x="165" y="728"/>
                  </a:lnTo>
                  <a:lnTo>
                    <a:pt x="150" y="716"/>
                  </a:lnTo>
                  <a:lnTo>
                    <a:pt x="134" y="703"/>
                  </a:lnTo>
                  <a:lnTo>
                    <a:pt x="120" y="689"/>
                  </a:lnTo>
                  <a:lnTo>
                    <a:pt x="107" y="675"/>
                  </a:lnTo>
                  <a:lnTo>
                    <a:pt x="94" y="660"/>
                  </a:lnTo>
                  <a:lnTo>
                    <a:pt x="82" y="644"/>
                  </a:lnTo>
                  <a:lnTo>
                    <a:pt x="71" y="628"/>
                  </a:lnTo>
                  <a:lnTo>
                    <a:pt x="61" y="612"/>
                  </a:lnTo>
                  <a:lnTo>
                    <a:pt x="51" y="595"/>
                  </a:lnTo>
                  <a:lnTo>
                    <a:pt x="41" y="578"/>
                  </a:lnTo>
                  <a:lnTo>
                    <a:pt x="33" y="559"/>
                  </a:lnTo>
                  <a:lnTo>
                    <a:pt x="26" y="540"/>
                  </a:lnTo>
                  <a:lnTo>
                    <a:pt x="19" y="521"/>
                  </a:lnTo>
                  <a:lnTo>
                    <a:pt x="13" y="503"/>
                  </a:lnTo>
                  <a:lnTo>
                    <a:pt x="9" y="483"/>
                  </a:lnTo>
                  <a:lnTo>
                    <a:pt x="6" y="462"/>
                  </a:lnTo>
                  <a:lnTo>
                    <a:pt x="3" y="442"/>
                  </a:lnTo>
                  <a:lnTo>
                    <a:pt x="2" y="420"/>
                  </a:lnTo>
                  <a:lnTo>
                    <a:pt x="0" y="400"/>
                  </a:lnTo>
                  <a:close/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60" name="Freeform 4"/>
            <p:cNvSpPr>
              <a:spLocks noChangeArrowheads="1"/>
            </p:cNvSpPr>
            <p:nvPr/>
          </p:nvSpPr>
          <p:spPr bwMode="auto">
            <a:xfrm>
              <a:off x="2129" y="1651"/>
              <a:ext cx="716" cy="409"/>
            </a:xfrm>
            <a:custGeom>
              <a:avLst/>
              <a:gdLst>
                <a:gd name="T0" fmla="*/ 1 w 1431"/>
                <a:gd name="T1" fmla="*/ 1 h 817"/>
                <a:gd name="T2" fmla="*/ 1 w 1431"/>
                <a:gd name="T3" fmla="*/ 1 h 817"/>
                <a:gd name="T4" fmla="*/ 1 w 1431"/>
                <a:gd name="T5" fmla="*/ 1 h 817"/>
                <a:gd name="T6" fmla="*/ 1 w 1431"/>
                <a:gd name="T7" fmla="*/ 1 h 817"/>
                <a:gd name="T8" fmla="*/ 1 w 1431"/>
                <a:gd name="T9" fmla="*/ 1 h 817"/>
                <a:gd name="T10" fmla="*/ 1 w 1431"/>
                <a:gd name="T11" fmla="*/ 1 h 817"/>
                <a:gd name="T12" fmla="*/ 1 w 1431"/>
                <a:gd name="T13" fmla="*/ 1 h 817"/>
                <a:gd name="T14" fmla="*/ 1 w 1431"/>
                <a:gd name="T15" fmla="*/ 1 h 817"/>
                <a:gd name="T16" fmla="*/ 1 w 1431"/>
                <a:gd name="T17" fmla="*/ 1 h 817"/>
                <a:gd name="T18" fmla="*/ 1 w 1431"/>
                <a:gd name="T19" fmla="*/ 1 h 817"/>
                <a:gd name="T20" fmla="*/ 0 w 1431"/>
                <a:gd name="T21" fmla="*/ 1 h 817"/>
                <a:gd name="T22" fmla="*/ 1 w 1431"/>
                <a:gd name="T23" fmla="*/ 1 h 817"/>
                <a:gd name="T24" fmla="*/ 1 w 1431"/>
                <a:gd name="T25" fmla="*/ 1 h 817"/>
                <a:gd name="T26" fmla="*/ 1 w 1431"/>
                <a:gd name="T27" fmla="*/ 1 h 817"/>
                <a:gd name="T28" fmla="*/ 1 w 1431"/>
                <a:gd name="T29" fmla="*/ 1 h 817"/>
                <a:gd name="T30" fmla="*/ 1 w 1431"/>
                <a:gd name="T31" fmla="*/ 1 h 817"/>
                <a:gd name="T32" fmla="*/ 1 w 1431"/>
                <a:gd name="T33" fmla="*/ 1 h 817"/>
                <a:gd name="T34" fmla="*/ 1 w 1431"/>
                <a:gd name="T35" fmla="*/ 1 h 817"/>
                <a:gd name="T36" fmla="*/ 1 w 1431"/>
                <a:gd name="T37" fmla="*/ 1 h 817"/>
                <a:gd name="T38" fmla="*/ 1 w 1431"/>
                <a:gd name="T39" fmla="*/ 1 h 817"/>
                <a:gd name="T40" fmla="*/ 1 w 1431"/>
                <a:gd name="T41" fmla="*/ 1 h 817"/>
                <a:gd name="T42" fmla="*/ 1 w 1431"/>
                <a:gd name="T43" fmla="*/ 1 h 817"/>
                <a:gd name="T44" fmla="*/ 1 w 1431"/>
                <a:gd name="T45" fmla="*/ 1 h 817"/>
                <a:gd name="T46" fmla="*/ 1 w 1431"/>
                <a:gd name="T47" fmla="*/ 1 h 817"/>
                <a:gd name="T48" fmla="*/ 1 w 1431"/>
                <a:gd name="T49" fmla="*/ 1 h 817"/>
                <a:gd name="T50" fmla="*/ 2 w 1431"/>
                <a:gd name="T51" fmla="*/ 1 h 817"/>
                <a:gd name="T52" fmla="*/ 2 w 1431"/>
                <a:gd name="T53" fmla="*/ 1 h 817"/>
                <a:gd name="T54" fmla="*/ 2 w 1431"/>
                <a:gd name="T55" fmla="*/ 1 h 817"/>
                <a:gd name="T56" fmla="*/ 2 w 1431"/>
                <a:gd name="T57" fmla="*/ 1 h 817"/>
                <a:gd name="T58" fmla="*/ 2 w 1431"/>
                <a:gd name="T59" fmla="*/ 1 h 817"/>
                <a:gd name="T60" fmla="*/ 2 w 1431"/>
                <a:gd name="T61" fmla="*/ 1 h 817"/>
                <a:gd name="T62" fmla="*/ 2 w 1431"/>
                <a:gd name="T63" fmla="*/ 1 h 817"/>
                <a:gd name="T64" fmla="*/ 2 w 1431"/>
                <a:gd name="T65" fmla="*/ 1 h 817"/>
                <a:gd name="T66" fmla="*/ 2 w 1431"/>
                <a:gd name="T67" fmla="*/ 1 h 817"/>
                <a:gd name="T68" fmla="*/ 2 w 1431"/>
                <a:gd name="T69" fmla="*/ 1 h 817"/>
                <a:gd name="T70" fmla="*/ 2 w 1431"/>
                <a:gd name="T71" fmla="*/ 1 h 817"/>
                <a:gd name="T72" fmla="*/ 2 w 1431"/>
                <a:gd name="T73" fmla="*/ 1 h 817"/>
                <a:gd name="T74" fmla="*/ 2 w 1431"/>
                <a:gd name="T75" fmla="*/ 1 h 817"/>
                <a:gd name="T76" fmla="*/ 2 w 1431"/>
                <a:gd name="T77" fmla="*/ 1 h 817"/>
                <a:gd name="T78" fmla="*/ 2 w 1431"/>
                <a:gd name="T79" fmla="*/ 1 h 817"/>
                <a:gd name="T80" fmla="*/ 2 w 1431"/>
                <a:gd name="T81" fmla="*/ 1 h 817"/>
                <a:gd name="T82" fmla="*/ 1 w 1431"/>
                <a:gd name="T83" fmla="*/ 1 h 817"/>
                <a:gd name="T84" fmla="*/ 1 w 1431"/>
                <a:gd name="T85" fmla="*/ 1 h 817"/>
                <a:gd name="T86" fmla="*/ 1 w 1431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1"/>
                <a:gd name="T133" fmla="*/ 0 h 817"/>
                <a:gd name="T134" fmla="*/ 1431 w 1431"/>
                <a:gd name="T135" fmla="*/ 817 h 8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1" h="817">
                  <a:moveTo>
                    <a:pt x="716" y="0"/>
                  </a:moveTo>
                  <a:lnTo>
                    <a:pt x="679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2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1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20"/>
                  </a:lnTo>
                  <a:lnTo>
                    <a:pt x="186" y="133"/>
                  </a:lnTo>
                  <a:lnTo>
                    <a:pt x="164" y="149"/>
                  </a:lnTo>
                  <a:lnTo>
                    <a:pt x="142" y="163"/>
                  </a:lnTo>
                  <a:lnTo>
                    <a:pt x="122" y="179"/>
                  </a:lnTo>
                  <a:lnTo>
                    <a:pt x="103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50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5" y="326"/>
                  </a:lnTo>
                  <a:lnTo>
                    <a:pt x="8" y="346"/>
                  </a:lnTo>
                  <a:lnTo>
                    <a:pt x="4" y="367"/>
                  </a:lnTo>
                  <a:lnTo>
                    <a:pt x="1" y="387"/>
                  </a:lnTo>
                  <a:lnTo>
                    <a:pt x="0" y="408"/>
                  </a:lnTo>
                  <a:lnTo>
                    <a:pt x="1" y="430"/>
                  </a:lnTo>
                  <a:lnTo>
                    <a:pt x="4" y="450"/>
                  </a:lnTo>
                  <a:lnTo>
                    <a:pt x="8" y="471"/>
                  </a:lnTo>
                  <a:lnTo>
                    <a:pt x="15" y="491"/>
                  </a:lnTo>
                  <a:lnTo>
                    <a:pt x="23" y="511"/>
                  </a:lnTo>
                  <a:lnTo>
                    <a:pt x="33" y="530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3" y="621"/>
                  </a:lnTo>
                  <a:lnTo>
                    <a:pt x="122" y="637"/>
                  </a:lnTo>
                  <a:lnTo>
                    <a:pt x="142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2"/>
                  </a:lnTo>
                  <a:lnTo>
                    <a:pt x="261" y="725"/>
                  </a:lnTo>
                  <a:lnTo>
                    <a:pt x="288" y="736"/>
                  </a:lnTo>
                  <a:lnTo>
                    <a:pt x="316" y="748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7"/>
                  </a:lnTo>
                  <a:lnTo>
                    <a:pt x="437" y="785"/>
                  </a:lnTo>
                  <a:lnTo>
                    <a:pt x="470" y="793"/>
                  </a:lnTo>
                  <a:lnTo>
                    <a:pt x="503" y="800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3"/>
                  </a:lnTo>
                  <a:lnTo>
                    <a:pt x="643" y="816"/>
                  </a:lnTo>
                  <a:lnTo>
                    <a:pt x="679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6"/>
                  </a:lnTo>
                  <a:lnTo>
                    <a:pt x="825" y="813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800"/>
                  </a:lnTo>
                  <a:lnTo>
                    <a:pt x="962" y="793"/>
                  </a:lnTo>
                  <a:lnTo>
                    <a:pt x="996" y="785"/>
                  </a:lnTo>
                  <a:lnTo>
                    <a:pt x="1027" y="777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8"/>
                  </a:lnTo>
                  <a:lnTo>
                    <a:pt x="1144" y="736"/>
                  </a:lnTo>
                  <a:lnTo>
                    <a:pt x="1172" y="725"/>
                  </a:lnTo>
                  <a:lnTo>
                    <a:pt x="1198" y="712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7"/>
                  </a:lnTo>
                  <a:lnTo>
                    <a:pt x="1329" y="621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30"/>
                  </a:lnTo>
                  <a:lnTo>
                    <a:pt x="1410" y="511"/>
                  </a:lnTo>
                  <a:lnTo>
                    <a:pt x="1417" y="491"/>
                  </a:lnTo>
                  <a:lnTo>
                    <a:pt x="1424" y="471"/>
                  </a:lnTo>
                  <a:lnTo>
                    <a:pt x="1429" y="450"/>
                  </a:lnTo>
                  <a:lnTo>
                    <a:pt x="1431" y="430"/>
                  </a:lnTo>
                  <a:lnTo>
                    <a:pt x="1431" y="408"/>
                  </a:lnTo>
                  <a:lnTo>
                    <a:pt x="1431" y="387"/>
                  </a:lnTo>
                  <a:lnTo>
                    <a:pt x="1429" y="367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50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9"/>
                  </a:lnTo>
                  <a:lnTo>
                    <a:pt x="1247" y="133"/>
                  </a:lnTo>
                  <a:lnTo>
                    <a:pt x="1222" y="120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1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2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solidFill>
              <a:srgbClr val="FFFFFF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61" name="Freeform 5"/>
            <p:cNvSpPr>
              <a:spLocks noChangeArrowheads="1"/>
            </p:cNvSpPr>
            <p:nvPr/>
          </p:nvSpPr>
          <p:spPr bwMode="auto">
            <a:xfrm>
              <a:off x="3059" y="3254"/>
              <a:ext cx="404" cy="405"/>
            </a:xfrm>
            <a:custGeom>
              <a:avLst/>
              <a:gdLst>
                <a:gd name="T0" fmla="*/ 1 w 808"/>
                <a:gd name="T1" fmla="*/ 1 h 808"/>
                <a:gd name="T2" fmla="*/ 1 w 808"/>
                <a:gd name="T3" fmla="*/ 1 h 808"/>
                <a:gd name="T4" fmla="*/ 1 w 808"/>
                <a:gd name="T5" fmla="*/ 1 h 808"/>
                <a:gd name="T6" fmla="*/ 1 w 808"/>
                <a:gd name="T7" fmla="*/ 1 h 808"/>
                <a:gd name="T8" fmla="*/ 1 w 808"/>
                <a:gd name="T9" fmla="*/ 1 h 808"/>
                <a:gd name="T10" fmla="*/ 1 w 808"/>
                <a:gd name="T11" fmla="*/ 1 h 808"/>
                <a:gd name="T12" fmla="*/ 1 w 808"/>
                <a:gd name="T13" fmla="*/ 1 h 808"/>
                <a:gd name="T14" fmla="*/ 1 w 808"/>
                <a:gd name="T15" fmla="*/ 1 h 808"/>
                <a:gd name="T16" fmla="*/ 1 w 808"/>
                <a:gd name="T17" fmla="*/ 1 h 808"/>
                <a:gd name="T18" fmla="*/ 1 w 808"/>
                <a:gd name="T19" fmla="*/ 1 h 808"/>
                <a:gd name="T20" fmla="*/ 1 w 808"/>
                <a:gd name="T21" fmla="*/ 1 h 808"/>
                <a:gd name="T22" fmla="*/ 1 w 808"/>
                <a:gd name="T23" fmla="*/ 0 h 808"/>
                <a:gd name="T24" fmla="*/ 1 w 808"/>
                <a:gd name="T25" fmla="*/ 1 h 808"/>
                <a:gd name="T26" fmla="*/ 1 w 808"/>
                <a:gd name="T27" fmla="*/ 1 h 808"/>
                <a:gd name="T28" fmla="*/ 1 w 808"/>
                <a:gd name="T29" fmla="*/ 1 h 808"/>
                <a:gd name="T30" fmla="*/ 1 w 808"/>
                <a:gd name="T31" fmla="*/ 1 h 808"/>
                <a:gd name="T32" fmla="*/ 1 w 808"/>
                <a:gd name="T33" fmla="*/ 1 h 808"/>
                <a:gd name="T34" fmla="*/ 1 w 808"/>
                <a:gd name="T35" fmla="*/ 1 h 808"/>
                <a:gd name="T36" fmla="*/ 1 w 808"/>
                <a:gd name="T37" fmla="*/ 1 h 808"/>
                <a:gd name="T38" fmla="*/ 1 w 808"/>
                <a:gd name="T39" fmla="*/ 1 h 808"/>
                <a:gd name="T40" fmla="*/ 1 w 808"/>
                <a:gd name="T41" fmla="*/ 1 h 808"/>
                <a:gd name="T42" fmla="*/ 1 w 808"/>
                <a:gd name="T43" fmla="*/ 1 h 808"/>
                <a:gd name="T44" fmla="*/ 1 w 808"/>
                <a:gd name="T45" fmla="*/ 1 h 808"/>
                <a:gd name="T46" fmla="*/ 1 w 808"/>
                <a:gd name="T47" fmla="*/ 1 h 808"/>
                <a:gd name="T48" fmla="*/ 1 w 808"/>
                <a:gd name="T49" fmla="*/ 1 h 808"/>
                <a:gd name="T50" fmla="*/ 1 w 808"/>
                <a:gd name="T51" fmla="*/ 1 h 808"/>
                <a:gd name="T52" fmla="*/ 1 w 808"/>
                <a:gd name="T53" fmla="*/ 1 h 808"/>
                <a:gd name="T54" fmla="*/ 1 w 808"/>
                <a:gd name="T55" fmla="*/ 1 h 808"/>
                <a:gd name="T56" fmla="*/ 1 w 808"/>
                <a:gd name="T57" fmla="*/ 1 h 808"/>
                <a:gd name="T58" fmla="*/ 1 w 808"/>
                <a:gd name="T59" fmla="*/ 1 h 808"/>
                <a:gd name="T60" fmla="*/ 1 w 808"/>
                <a:gd name="T61" fmla="*/ 1 h 808"/>
                <a:gd name="T62" fmla="*/ 1 w 808"/>
                <a:gd name="T63" fmla="*/ 1 h 808"/>
                <a:gd name="T64" fmla="*/ 1 w 808"/>
                <a:gd name="T65" fmla="*/ 1 h 808"/>
                <a:gd name="T66" fmla="*/ 1 w 808"/>
                <a:gd name="T67" fmla="*/ 1 h 808"/>
                <a:gd name="T68" fmla="*/ 1 w 808"/>
                <a:gd name="T69" fmla="*/ 1 h 808"/>
                <a:gd name="T70" fmla="*/ 1 w 808"/>
                <a:gd name="T71" fmla="*/ 1 h 808"/>
                <a:gd name="T72" fmla="*/ 1 w 808"/>
                <a:gd name="T73" fmla="*/ 1 h 808"/>
                <a:gd name="T74" fmla="*/ 1 w 808"/>
                <a:gd name="T75" fmla="*/ 1 h 808"/>
                <a:gd name="T76" fmla="*/ 1 w 808"/>
                <a:gd name="T77" fmla="*/ 1 h 808"/>
                <a:gd name="T78" fmla="*/ 1 w 808"/>
                <a:gd name="T79" fmla="*/ 1 h 808"/>
                <a:gd name="T80" fmla="*/ 1 w 808"/>
                <a:gd name="T81" fmla="*/ 1 h 808"/>
                <a:gd name="T82" fmla="*/ 1 w 808"/>
                <a:gd name="T83" fmla="*/ 1 h 808"/>
                <a:gd name="T84" fmla="*/ 1 w 808"/>
                <a:gd name="T85" fmla="*/ 1 h 808"/>
                <a:gd name="T86" fmla="*/ 1 w 808"/>
                <a:gd name="T87" fmla="*/ 1 h 808"/>
                <a:gd name="T88" fmla="*/ 1 w 808"/>
                <a:gd name="T89" fmla="*/ 1 h 808"/>
                <a:gd name="T90" fmla="*/ 1 w 808"/>
                <a:gd name="T91" fmla="*/ 1 h 808"/>
                <a:gd name="T92" fmla="*/ 1 w 808"/>
                <a:gd name="T93" fmla="*/ 1 h 808"/>
                <a:gd name="T94" fmla="*/ 1 w 808"/>
                <a:gd name="T95" fmla="*/ 1 h 808"/>
                <a:gd name="T96" fmla="*/ 1 w 808"/>
                <a:gd name="T97" fmla="*/ 1 h 808"/>
                <a:gd name="T98" fmla="*/ 1 w 808"/>
                <a:gd name="T99" fmla="*/ 1 h 808"/>
                <a:gd name="T100" fmla="*/ 1 w 808"/>
                <a:gd name="T101" fmla="*/ 1 h 808"/>
                <a:gd name="T102" fmla="*/ 1 w 808"/>
                <a:gd name="T103" fmla="*/ 1 h 808"/>
                <a:gd name="T104" fmla="*/ 1 w 808"/>
                <a:gd name="T105" fmla="*/ 1 h 808"/>
                <a:gd name="T106" fmla="*/ 1 w 808"/>
                <a:gd name="T107" fmla="*/ 1 h 808"/>
                <a:gd name="T108" fmla="*/ 1 w 808"/>
                <a:gd name="T109" fmla="*/ 1 h 808"/>
                <a:gd name="T110" fmla="*/ 1 w 808"/>
                <a:gd name="T111" fmla="*/ 1 h 80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08"/>
                <a:gd name="T169" fmla="*/ 0 h 808"/>
                <a:gd name="T170" fmla="*/ 808 w 808"/>
                <a:gd name="T171" fmla="*/ 808 h 80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08" h="808">
                  <a:moveTo>
                    <a:pt x="0" y="400"/>
                  </a:moveTo>
                  <a:lnTo>
                    <a:pt x="0" y="410"/>
                  </a:lnTo>
                  <a:lnTo>
                    <a:pt x="1" y="388"/>
                  </a:lnTo>
                  <a:lnTo>
                    <a:pt x="3" y="368"/>
                  </a:lnTo>
                  <a:lnTo>
                    <a:pt x="6" y="346"/>
                  </a:lnTo>
                  <a:lnTo>
                    <a:pt x="8" y="328"/>
                  </a:lnTo>
                  <a:lnTo>
                    <a:pt x="13" y="307"/>
                  </a:lnTo>
                  <a:lnTo>
                    <a:pt x="19" y="287"/>
                  </a:lnTo>
                  <a:lnTo>
                    <a:pt x="26" y="268"/>
                  </a:lnTo>
                  <a:lnTo>
                    <a:pt x="33" y="250"/>
                  </a:lnTo>
                  <a:lnTo>
                    <a:pt x="40" y="232"/>
                  </a:lnTo>
                  <a:lnTo>
                    <a:pt x="50" y="215"/>
                  </a:lnTo>
                  <a:lnTo>
                    <a:pt x="60" y="198"/>
                  </a:lnTo>
                  <a:lnTo>
                    <a:pt x="70" y="180"/>
                  </a:lnTo>
                  <a:lnTo>
                    <a:pt x="82" y="164"/>
                  </a:lnTo>
                  <a:lnTo>
                    <a:pt x="94" y="149"/>
                  </a:lnTo>
                  <a:lnTo>
                    <a:pt x="107" y="134"/>
                  </a:lnTo>
                  <a:lnTo>
                    <a:pt x="120" y="120"/>
                  </a:lnTo>
                  <a:lnTo>
                    <a:pt x="134" y="107"/>
                  </a:lnTo>
                  <a:lnTo>
                    <a:pt x="150" y="94"/>
                  </a:lnTo>
                  <a:lnTo>
                    <a:pt x="164" y="82"/>
                  </a:lnTo>
                  <a:lnTo>
                    <a:pt x="180" y="71"/>
                  </a:lnTo>
                  <a:lnTo>
                    <a:pt x="198" y="59"/>
                  </a:lnTo>
                  <a:lnTo>
                    <a:pt x="215" y="49"/>
                  </a:lnTo>
                  <a:lnTo>
                    <a:pt x="232" y="40"/>
                  </a:lnTo>
                  <a:lnTo>
                    <a:pt x="251" y="32"/>
                  </a:lnTo>
                  <a:lnTo>
                    <a:pt x="268" y="24"/>
                  </a:lnTo>
                  <a:lnTo>
                    <a:pt x="288" y="19"/>
                  </a:lnTo>
                  <a:lnTo>
                    <a:pt x="307" y="13"/>
                  </a:lnTo>
                  <a:lnTo>
                    <a:pt x="327" y="8"/>
                  </a:lnTo>
                  <a:lnTo>
                    <a:pt x="348" y="4"/>
                  </a:lnTo>
                  <a:lnTo>
                    <a:pt x="368" y="3"/>
                  </a:lnTo>
                  <a:lnTo>
                    <a:pt x="388" y="1"/>
                  </a:lnTo>
                  <a:lnTo>
                    <a:pt x="410" y="0"/>
                  </a:lnTo>
                  <a:lnTo>
                    <a:pt x="400" y="0"/>
                  </a:lnTo>
                  <a:lnTo>
                    <a:pt x="421" y="1"/>
                  </a:lnTo>
                  <a:lnTo>
                    <a:pt x="441" y="3"/>
                  </a:lnTo>
                  <a:lnTo>
                    <a:pt x="462" y="4"/>
                  </a:lnTo>
                  <a:lnTo>
                    <a:pt x="482" y="8"/>
                  </a:lnTo>
                  <a:lnTo>
                    <a:pt x="502" y="13"/>
                  </a:lnTo>
                  <a:lnTo>
                    <a:pt x="521" y="19"/>
                  </a:lnTo>
                  <a:lnTo>
                    <a:pt x="541" y="24"/>
                  </a:lnTo>
                  <a:lnTo>
                    <a:pt x="558" y="32"/>
                  </a:lnTo>
                  <a:lnTo>
                    <a:pt x="577" y="40"/>
                  </a:lnTo>
                  <a:lnTo>
                    <a:pt x="594" y="49"/>
                  </a:lnTo>
                  <a:lnTo>
                    <a:pt x="612" y="59"/>
                  </a:lnTo>
                  <a:lnTo>
                    <a:pt x="629" y="71"/>
                  </a:lnTo>
                  <a:lnTo>
                    <a:pt x="645" y="82"/>
                  </a:lnTo>
                  <a:lnTo>
                    <a:pt x="659" y="94"/>
                  </a:lnTo>
                  <a:lnTo>
                    <a:pt x="675" y="107"/>
                  </a:lnTo>
                  <a:lnTo>
                    <a:pt x="688" y="120"/>
                  </a:lnTo>
                  <a:lnTo>
                    <a:pt x="703" y="134"/>
                  </a:lnTo>
                  <a:lnTo>
                    <a:pt x="716" y="149"/>
                  </a:lnTo>
                  <a:lnTo>
                    <a:pt x="727" y="164"/>
                  </a:lnTo>
                  <a:lnTo>
                    <a:pt x="739" y="180"/>
                  </a:lnTo>
                  <a:lnTo>
                    <a:pt x="749" y="198"/>
                  </a:lnTo>
                  <a:lnTo>
                    <a:pt x="759" y="215"/>
                  </a:lnTo>
                  <a:lnTo>
                    <a:pt x="769" y="232"/>
                  </a:lnTo>
                  <a:lnTo>
                    <a:pt x="776" y="250"/>
                  </a:lnTo>
                  <a:lnTo>
                    <a:pt x="784" y="268"/>
                  </a:lnTo>
                  <a:lnTo>
                    <a:pt x="791" y="287"/>
                  </a:lnTo>
                  <a:lnTo>
                    <a:pt x="797" y="307"/>
                  </a:lnTo>
                  <a:lnTo>
                    <a:pt x="801" y="328"/>
                  </a:lnTo>
                  <a:lnTo>
                    <a:pt x="804" y="346"/>
                  </a:lnTo>
                  <a:lnTo>
                    <a:pt x="807" y="368"/>
                  </a:lnTo>
                  <a:lnTo>
                    <a:pt x="808" y="388"/>
                  </a:lnTo>
                  <a:lnTo>
                    <a:pt x="808" y="410"/>
                  </a:lnTo>
                  <a:lnTo>
                    <a:pt x="808" y="400"/>
                  </a:lnTo>
                  <a:lnTo>
                    <a:pt x="808" y="420"/>
                  </a:lnTo>
                  <a:lnTo>
                    <a:pt x="807" y="442"/>
                  </a:lnTo>
                  <a:lnTo>
                    <a:pt x="804" y="462"/>
                  </a:lnTo>
                  <a:lnTo>
                    <a:pt x="801" y="482"/>
                  </a:lnTo>
                  <a:lnTo>
                    <a:pt x="797" y="502"/>
                  </a:lnTo>
                  <a:lnTo>
                    <a:pt x="791" y="521"/>
                  </a:lnTo>
                  <a:lnTo>
                    <a:pt x="784" y="540"/>
                  </a:lnTo>
                  <a:lnTo>
                    <a:pt x="776" y="559"/>
                  </a:lnTo>
                  <a:lnTo>
                    <a:pt x="769" y="577"/>
                  </a:lnTo>
                  <a:lnTo>
                    <a:pt x="759" y="595"/>
                  </a:lnTo>
                  <a:lnTo>
                    <a:pt x="749" y="612"/>
                  </a:lnTo>
                  <a:lnTo>
                    <a:pt x="739" y="628"/>
                  </a:lnTo>
                  <a:lnTo>
                    <a:pt x="727" y="644"/>
                  </a:lnTo>
                  <a:lnTo>
                    <a:pt x="716" y="660"/>
                  </a:lnTo>
                  <a:lnTo>
                    <a:pt x="703" y="674"/>
                  </a:lnTo>
                  <a:lnTo>
                    <a:pt x="688" y="689"/>
                  </a:lnTo>
                  <a:lnTo>
                    <a:pt x="675" y="703"/>
                  </a:lnTo>
                  <a:lnTo>
                    <a:pt x="659" y="715"/>
                  </a:lnTo>
                  <a:lnTo>
                    <a:pt x="645" y="728"/>
                  </a:lnTo>
                  <a:lnTo>
                    <a:pt x="629" y="739"/>
                  </a:lnTo>
                  <a:lnTo>
                    <a:pt x="612" y="749"/>
                  </a:lnTo>
                  <a:lnTo>
                    <a:pt x="594" y="759"/>
                  </a:lnTo>
                  <a:lnTo>
                    <a:pt x="577" y="768"/>
                  </a:lnTo>
                  <a:lnTo>
                    <a:pt x="558" y="777"/>
                  </a:lnTo>
                  <a:lnTo>
                    <a:pt x="541" y="784"/>
                  </a:lnTo>
                  <a:lnTo>
                    <a:pt x="521" y="790"/>
                  </a:lnTo>
                  <a:lnTo>
                    <a:pt x="502" y="795"/>
                  </a:lnTo>
                  <a:lnTo>
                    <a:pt x="482" y="800"/>
                  </a:lnTo>
                  <a:lnTo>
                    <a:pt x="462" y="804"/>
                  </a:lnTo>
                  <a:lnTo>
                    <a:pt x="441" y="807"/>
                  </a:lnTo>
                  <a:lnTo>
                    <a:pt x="421" y="808"/>
                  </a:lnTo>
                  <a:lnTo>
                    <a:pt x="400" y="808"/>
                  </a:lnTo>
                  <a:lnTo>
                    <a:pt x="410" y="808"/>
                  </a:lnTo>
                  <a:lnTo>
                    <a:pt x="388" y="808"/>
                  </a:lnTo>
                  <a:lnTo>
                    <a:pt x="368" y="807"/>
                  </a:lnTo>
                  <a:lnTo>
                    <a:pt x="348" y="804"/>
                  </a:lnTo>
                  <a:lnTo>
                    <a:pt x="327" y="800"/>
                  </a:lnTo>
                  <a:lnTo>
                    <a:pt x="307" y="795"/>
                  </a:lnTo>
                  <a:lnTo>
                    <a:pt x="288" y="790"/>
                  </a:lnTo>
                  <a:lnTo>
                    <a:pt x="268" y="784"/>
                  </a:lnTo>
                  <a:lnTo>
                    <a:pt x="251" y="777"/>
                  </a:lnTo>
                  <a:lnTo>
                    <a:pt x="232" y="768"/>
                  </a:lnTo>
                  <a:lnTo>
                    <a:pt x="215" y="759"/>
                  </a:lnTo>
                  <a:lnTo>
                    <a:pt x="198" y="749"/>
                  </a:lnTo>
                  <a:lnTo>
                    <a:pt x="180" y="739"/>
                  </a:lnTo>
                  <a:lnTo>
                    <a:pt x="164" y="728"/>
                  </a:lnTo>
                  <a:lnTo>
                    <a:pt x="150" y="715"/>
                  </a:lnTo>
                  <a:lnTo>
                    <a:pt x="134" y="703"/>
                  </a:lnTo>
                  <a:lnTo>
                    <a:pt x="120" y="689"/>
                  </a:lnTo>
                  <a:lnTo>
                    <a:pt x="107" y="674"/>
                  </a:lnTo>
                  <a:lnTo>
                    <a:pt x="94" y="660"/>
                  </a:lnTo>
                  <a:lnTo>
                    <a:pt x="82" y="644"/>
                  </a:lnTo>
                  <a:lnTo>
                    <a:pt x="70" y="628"/>
                  </a:lnTo>
                  <a:lnTo>
                    <a:pt x="60" y="612"/>
                  </a:lnTo>
                  <a:lnTo>
                    <a:pt x="50" y="595"/>
                  </a:lnTo>
                  <a:lnTo>
                    <a:pt x="40" y="577"/>
                  </a:lnTo>
                  <a:lnTo>
                    <a:pt x="33" y="559"/>
                  </a:lnTo>
                  <a:lnTo>
                    <a:pt x="26" y="540"/>
                  </a:lnTo>
                  <a:lnTo>
                    <a:pt x="19" y="521"/>
                  </a:lnTo>
                  <a:lnTo>
                    <a:pt x="13" y="502"/>
                  </a:lnTo>
                  <a:lnTo>
                    <a:pt x="8" y="482"/>
                  </a:lnTo>
                  <a:lnTo>
                    <a:pt x="6" y="462"/>
                  </a:lnTo>
                  <a:lnTo>
                    <a:pt x="3" y="442"/>
                  </a:lnTo>
                  <a:lnTo>
                    <a:pt x="1" y="420"/>
                  </a:lnTo>
                  <a:lnTo>
                    <a:pt x="0" y="400"/>
                  </a:lnTo>
                  <a:close/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62" name="Freeform 6"/>
            <p:cNvSpPr>
              <a:spLocks noChangeArrowheads="1"/>
            </p:cNvSpPr>
            <p:nvPr/>
          </p:nvSpPr>
          <p:spPr bwMode="auto">
            <a:xfrm>
              <a:off x="2098" y="1968"/>
              <a:ext cx="72" cy="72"/>
            </a:xfrm>
            <a:custGeom>
              <a:avLst/>
              <a:gdLst>
                <a:gd name="T0" fmla="*/ 0 w 145"/>
                <a:gd name="T1" fmla="*/ 1 h 144"/>
                <a:gd name="T2" fmla="*/ 0 w 145"/>
                <a:gd name="T3" fmla="*/ 0 h 144"/>
                <a:gd name="T4" fmla="*/ 0 w 145"/>
                <a:gd name="T5" fmla="*/ 1 h 144"/>
                <a:gd name="T6" fmla="*/ 0 w 145"/>
                <a:gd name="T7" fmla="*/ 1 h 144"/>
                <a:gd name="T8" fmla="*/ 0 w 145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44"/>
                <a:gd name="T17" fmla="*/ 145 w 145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44">
                  <a:moveTo>
                    <a:pt x="58" y="144"/>
                  </a:moveTo>
                  <a:lnTo>
                    <a:pt x="145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63" name="Freeform 7"/>
            <p:cNvSpPr>
              <a:spLocks noChangeArrowheads="1"/>
            </p:cNvSpPr>
            <p:nvPr/>
          </p:nvSpPr>
          <p:spPr bwMode="auto">
            <a:xfrm>
              <a:off x="3075" y="3291"/>
              <a:ext cx="72" cy="72"/>
            </a:xfrm>
            <a:custGeom>
              <a:avLst/>
              <a:gdLst>
                <a:gd name="T0" fmla="*/ 1 w 144"/>
                <a:gd name="T1" fmla="*/ 1 h 144"/>
                <a:gd name="T2" fmla="*/ 1 w 144"/>
                <a:gd name="T3" fmla="*/ 0 h 144"/>
                <a:gd name="T4" fmla="*/ 0 w 144"/>
                <a:gd name="T5" fmla="*/ 1 h 144"/>
                <a:gd name="T6" fmla="*/ 1 w 144"/>
                <a:gd name="T7" fmla="*/ 1 h 144"/>
                <a:gd name="T8" fmla="*/ 1 w 144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44"/>
                <a:gd name="T17" fmla="*/ 144 w 14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44">
                  <a:moveTo>
                    <a:pt x="57" y="144"/>
                  </a:moveTo>
                  <a:lnTo>
                    <a:pt x="144" y="0"/>
                  </a:lnTo>
                  <a:lnTo>
                    <a:pt x="0" y="86"/>
                  </a:lnTo>
                  <a:lnTo>
                    <a:pt x="29" y="115"/>
                  </a:lnTo>
                  <a:lnTo>
                    <a:pt x="57" y="1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64" name="Freeform 8"/>
            <p:cNvSpPr>
              <a:spLocks noChangeArrowheads="1"/>
            </p:cNvSpPr>
            <p:nvPr/>
          </p:nvSpPr>
          <p:spPr bwMode="auto">
            <a:xfrm>
              <a:off x="2894" y="2878"/>
              <a:ext cx="716" cy="409"/>
            </a:xfrm>
            <a:custGeom>
              <a:avLst/>
              <a:gdLst>
                <a:gd name="T0" fmla="*/ 1 w 1432"/>
                <a:gd name="T1" fmla="*/ 1 h 817"/>
                <a:gd name="T2" fmla="*/ 1 w 1432"/>
                <a:gd name="T3" fmla="*/ 1 h 817"/>
                <a:gd name="T4" fmla="*/ 1 w 1432"/>
                <a:gd name="T5" fmla="*/ 1 h 817"/>
                <a:gd name="T6" fmla="*/ 1 w 1432"/>
                <a:gd name="T7" fmla="*/ 1 h 817"/>
                <a:gd name="T8" fmla="*/ 1 w 1432"/>
                <a:gd name="T9" fmla="*/ 1 h 817"/>
                <a:gd name="T10" fmla="*/ 1 w 1432"/>
                <a:gd name="T11" fmla="*/ 1 h 817"/>
                <a:gd name="T12" fmla="*/ 1 w 1432"/>
                <a:gd name="T13" fmla="*/ 1 h 817"/>
                <a:gd name="T14" fmla="*/ 1 w 1432"/>
                <a:gd name="T15" fmla="*/ 1 h 817"/>
                <a:gd name="T16" fmla="*/ 1 w 1432"/>
                <a:gd name="T17" fmla="*/ 1 h 817"/>
                <a:gd name="T18" fmla="*/ 1 w 1432"/>
                <a:gd name="T19" fmla="*/ 1 h 817"/>
                <a:gd name="T20" fmla="*/ 0 w 1432"/>
                <a:gd name="T21" fmla="*/ 1 h 817"/>
                <a:gd name="T22" fmla="*/ 1 w 1432"/>
                <a:gd name="T23" fmla="*/ 1 h 817"/>
                <a:gd name="T24" fmla="*/ 1 w 1432"/>
                <a:gd name="T25" fmla="*/ 1 h 817"/>
                <a:gd name="T26" fmla="*/ 1 w 1432"/>
                <a:gd name="T27" fmla="*/ 1 h 817"/>
                <a:gd name="T28" fmla="*/ 1 w 1432"/>
                <a:gd name="T29" fmla="*/ 1 h 817"/>
                <a:gd name="T30" fmla="*/ 1 w 1432"/>
                <a:gd name="T31" fmla="*/ 1 h 817"/>
                <a:gd name="T32" fmla="*/ 1 w 1432"/>
                <a:gd name="T33" fmla="*/ 1 h 817"/>
                <a:gd name="T34" fmla="*/ 1 w 1432"/>
                <a:gd name="T35" fmla="*/ 1 h 817"/>
                <a:gd name="T36" fmla="*/ 1 w 1432"/>
                <a:gd name="T37" fmla="*/ 1 h 817"/>
                <a:gd name="T38" fmla="*/ 1 w 1432"/>
                <a:gd name="T39" fmla="*/ 1 h 817"/>
                <a:gd name="T40" fmla="*/ 1 w 1432"/>
                <a:gd name="T41" fmla="*/ 1 h 817"/>
                <a:gd name="T42" fmla="*/ 1 w 1432"/>
                <a:gd name="T43" fmla="*/ 1 h 817"/>
                <a:gd name="T44" fmla="*/ 1 w 1432"/>
                <a:gd name="T45" fmla="*/ 1 h 817"/>
                <a:gd name="T46" fmla="*/ 1 w 1432"/>
                <a:gd name="T47" fmla="*/ 1 h 817"/>
                <a:gd name="T48" fmla="*/ 1 w 1432"/>
                <a:gd name="T49" fmla="*/ 1 h 817"/>
                <a:gd name="T50" fmla="*/ 2 w 1432"/>
                <a:gd name="T51" fmla="*/ 1 h 817"/>
                <a:gd name="T52" fmla="*/ 2 w 1432"/>
                <a:gd name="T53" fmla="*/ 1 h 817"/>
                <a:gd name="T54" fmla="*/ 2 w 1432"/>
                <a:gd name="T55" fmla="*/ 1 h 817"/>
                <a:gd name="T56" fmla="*/ 2 w 1432"/>
                <a:gd name="T57" fmla="*/ 1 h 817"/>
                <a:gd name="T58" fmla="*/ 2 w 1432"/>
                <a:gd name="T59" fmla="*/ 1 h 817"/>
                <a:gd name="T60" fmla="*/ 2 w 1432"/>
                <a:gd name="T61" fmla="*/ 1 h 817"/>
                <a:gd name="T62" fmla="*/ 2 w 1432"/>
                <a:gd name="T63" fmla="*/ 1 h 817"/>
                <a:gd name="T64" fmla="*/ 2 w 1432"/>
                <a:gd name="T65" fmla="*/ 1 h 817"/>
                <a:gd name="T66" fmla="*/ 2 w 1432"/>
                <a:gd name="T67" fmla="*/ 1 h 817"/>
                <a:gd name="T68" fmla="*/ 2 w 1432"/>
                <a:gd name="T69" fmla="*/ 1 h 817"/>
                <a:gd name="T70" fmla="*/ 2 w 1432"/>
                <a:gd name="T71" fmla="*/ 1 h 817"/>
                <a:gd name="T72" fmla="*/ 2 w 1432"/>
                <a:gd name="T73" fmla="*/ 1 h 817"/>
                <a:gd name="T74" fmla="*/ 2 w 1432"/>
                <a:gd name="T75" fmla="*/ 1 h 817"/>
                <a:gd name="T76" fmla="*/ 2 w 1432"/>
                <a:gd name="T77" fmla="*/ 1 h 817"/>
                <a:gd name="T78" fmla="*/ 2 w 1432"/>
                <a:gd name="T79" fmla="*/ 1 h 817"/>
                <a:gd name="T80" fmla="*/ 2 w 1432"/>
                <a:gd name="T81" fmla="*/ 1 h 817"/>
                <a:gd name="T82" fmla="*/ 1 w 1432"/>
                <a:gd name="T83" fmla="*/ 1 h 817"/>
                <a:gd name="T84" fmla="*/ 1 w 1432"/>
                <a:gd name="T85" fmla="*/ 1 h 817"/>
                <a:gd name="T86" fmla="*/ 1 w 1432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2"/>
                <a:gd name="T133" fmla="*/ 0 h 817"/>
                <a:gd name="T134" fmla="*/ 1432 w 1432"/>
                <a:gd name="T135" fmla="*/ 817 h 8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2" h="817">
                  <a:moveTo>
                    <a:pt x="716" y="0"/>
                  </a:moveTo>
                  <a:lnTo>
                    <a:pt x="680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1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0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19"/>
                  </a:lnTo>
                  <a:lnTo>
                    <a:pt x="186" y="132"/>
                  </a:lnTo>
                  <a:lnTo>
                    <a:pt x="164" y="148"/>
                  </a:lnTo>
                  <a:lnTo>
                    <a:pt x="143" y="163"/>
                  </a:lnTo>
                  <a:lnTo>
                    <a:pt x="122" y="179"/>
                  </a:lnTo>
                  <a:lnTo>
                    <a:pt x="104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49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6" y="326"/>
                  </a:lnTo>
                  <a:lnTo>
                    <a:pt x="8" y="346"/>
                  </a:lnTo>
                  <a:lnTo>
                    <a:pt x="4" y="366"/>
                  </a:lnTo>
                  <a:lnTo>
                    <a:pt x="1" y="386"/>
                  </a:lnTo>
                  <a:lnTo>
                    <a:pt x="0" y="408"/>
                  </a:lnTo>
                  <a:lnTo>
                    <a:pt x="1" y="428"/>
                  </a:lnTo>
                  <a:lnTo>
                    <a:pt x="4" y="450"/>
                  </a:lnTo>
                  <a:lnTo>
                    <a:pt x="8" y="470"/>
                  </a:lnTo>
                  <a:lnTo>
                    <a:pt x="16" y="490"/>
                  </a:lnTo>
                  <a:lnTo>
                    <a:pt x="23" y="511"/>
                  </a:lnTo>
                  <a:lnTo>
                    <a:pt x="33" y="529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4" y="620"/>
                  </a:lnTo>
                  <a:lnTo>
                    <a:pt x="122" y="636"/>
                  </a:lnTo>
                  <a:lnTo>
                    <a:pt x="143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1"/>
                  </a:lnTo>
                  <a:lnTo>
                    <a:pt x="261" y="724"/>
                  </a:lnTo>
                  <a:lnTo>
                    <a:pt x="288" y="736"/>
                  </a:lnTo>
                  <a:lnTo>
                    <a:pt x="316" y="747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6"/>
                  </a:lnTo>
                  <a:lnTo>
                    <a:pt x="437" y="785"/>
                  </a:lnTo>
                  <a:lnTo>
                    <a:pt x="470" y="792"/>
                  </a:lnTo>
                  <a:lnTo>
                    <a:pt x="503" y="799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2"/>
                  </a:lnTo>
                  <a:lnTo>
                    <a:pt x="643" y="815"/>
                  </a:lnTo>
                  <a:lnTo>
                    <a:pt x="680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5"/>
                  </a:lnTo>
                  <a:lnTo>
                    <a:pt x="825" y="812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799"/>
                  </a:lnTo>
                  <a:lnTo>
                    <a:pt x="962" y="792"/>
                  </a:lnTo>
                  <a:lnTo>
                    <a:pt x="996" y="785"/>
                  </a:lnTo>
                  <a:lnTo>
                    <a:pt x="1027" y="776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7"/>
                  </a:lnTo>
                  <a:lnTo>
                    <a:pt x="1144" y="736"/>
                  </a:lnTo>
                  <a:lnTo>
                    <a:pt x="1172" y="724"/>
                  </a:lnTo>
                  <a:lnTo>
                    <a:pt x="1198" y="711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6"/>
                  </a:lnTo>
                  <a:lnTo>
                    <a:pt x="1329" y="620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29"/>
                  </a:lnTo>
                  <a:lnTo>
                    <a:pt x="1410" y="511"/>
                  </a:lnTo>
                  <a:lnTo>
                    <a:pt x="1417" y="490"/>
                  </a:lnTo>
                  <a:lnTo>
                    <a:pt x="1424" y="470"/>
                  </a:lnTo>
                  <a:lnTo>
                    <a:pt x="1429" y="450"/>
                  </a:lnTo>
                  <a:lnTo>
                    <a:pt x="1432" y="428"/>
                  </a:lnTo>
                  <a:lnTo>
                    <a:pt x="1432" y="408"/>
                  </a:lnTo>
                  <a:lnTo>
                    <a:pt x="1432" y="386"/>
                  </a:lnTo>
                  <a:lnTo>
                    <a:pt x="1429" y="366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49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8"/>
                  </a:lnTo>
                  <a:lnTo>
                    <a:pt x="1247" y="132"/>
                  </a:lnTo>
                  <a:lnTo>
                    <a:pt x="1222" y="119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0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1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solidFill>
              <a:srgbClr val="FFFFFF"/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3021" y="3003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C </a:t>
              </a: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3195" y="3003"/>
              <a:ext cx="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3412" y="3003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3296" y="3003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169" name="Rectangle 13"/>
            <p:cNvSpPr>
              <a:spLocks noChangeArrowheads="1"/>
            </p:cNvSpPr>
            <p:nvPr/>
          </p:nvSpPr>
          <p:spPr bwMode="auto">
            <a:xfrm>
              <a:off x="3140" y="2999"/>
              <a:ext cx="5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7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49170" name="Freeform 14"/>
            <p:cNvSpPr>
              <a:spLocks noChangeArrowheads="1"/>
            </p:cNvSpPr>
            <p:nvPr/>
          </p:nvSpPr>
          <p:spPr bwMode="auto">
            <a:xfrm>
              <a:off x="3674" y="1651"/>
              <a:ext cx="716" cy="409"/>
            </a:xfrm>
            <a:custGeom>
              <a:avLst/>
              <a:gdLst>
                <a:gd name="T0" fmla="*/ 1 w 1432"/>
                <a:gd name="T1" fmla="*/ 1 h 817"/>
                <a:gd name="T2" fmla="*/ 1 w 1432"/>
                <a:gd name="T3" fmla="*/ 1 h 817"/>
                <a:gd name="T4" fmla="*/ 1 w 1432"/>
                <a:gd name="T5" fmla="*/ 1 h 817"/>
                <a:gd name="T6" fmla="*/ 1 w 1432"/>
                <a:gd name="T7" fmla="*/ 1 h 817"/>
                <a:gd name="T8" fmla="*/ 1 w 1432"/>
                <a:gd name="T9" fmla="*/ 1 h 817"/>
                <a:gd name="T10" fmla="*/ 1 w 1432"/>
                <a:gd name="T11" fmla="*/ 1 h 817"/>
                <a:gd name="T12" fmla="*/ 1 w 1432"/>
                <a:gd name="T13" fmla="*/ 1 h 817"/>
                <a:gd name="T14" fmla="*/ 1 w 1432"/>
                <a:gd name="T15" fmla="*/ 1 h 817"/>
                <a:gd name="T16" fmla="*/ 1 w 1432"/>
                <a:gd name="T17" fmla="*/ 1 h 817"/>
                <a:gd name="T18" fmla="*/ 1 w 1432"/>
                <a:gd name="T19" fmla="*/ 1 h 817"/>
                <a:gd name="T20" fmla="*/ 0 w 1432"/>
                <a:gd name="T21" fmla="*/ 1 h 817"/>
                <a:gd name="T22" fmla="*/ 1 w 1432"/>
                <a:gd name="T23" fmla="*/ 1 h 817"/>
                <a:gd name="T24" fmla="*/ 1 w 1432"/>
                <a:gd name="T25" fmla="*/ 1 h 817"/>
                <a:gd name="T26" fmla="*/ 1 w 1432"/>
                <a:gd name="T27" fmla="*/ 1 h 817"/>
                <a:gd name="T28" fmla="*/ 1 w 1432"/>
                <a:gd name="T29" fmla="*/ 1 h 817"/>
                <a:gd name="T30" fmla="*/ 1 w 1432"/>
                <a:gd name="T31" fmla="*/ 1 h 817"/>
                <a:gd name="T32" fmla="*/ 1 w 1432"/>
                <a:gd name="T33" fmla="*/ 1 h 817"/>
                <a:gd name="T34" fmla="*/ 1 w 1432"/>
                <a:gd name="T35" fmla="*/ 1 h 817"/>
                <a:gd name="T36" fmla="*/ 1 w 1432"/>
                <a:gd name="T37" fmla="*/ 1 h 817"/>
                <a:gd name="T38" fmla="*/ 1 w 1432"/>
                <a:gd name="T39" fmla="*/ 1 h 817"/>
                <a:gd name="T40" fmla="*/ 1 w 1432"/>
                <a:gd name="T41" fmla="*/ 1 h 817"/>
                <a:gd name="T42" fmla="*/ 1 w 1432"/>
                <a:gd name="T43" fmla="*/ 1 h 817"/>
                <a:gd name="T44" fmla="*/ 1 w 1432"/>
                <a:gd name="T45" fmla="*/ 1 h 817"/>
                <a:gd name="T46" fmla="*/ 1 w 1432"/>
                <a:gd name="T47" fmla="*/ 1 h 817"/>
                <a:gd name="T48" fmla="*/ 1 w 1432"/>
                <a:gd name="T49" fmla="*/ 1 h 817"/>
                <a:gd name="T50" fmla="*/ 2 w 1432"/>
                <a:gd name="T51" fmla="*/ 1 h 817"/>
                <a:gd name="T52" fmla="*/ 2 w 1432"/>
                <a:gd name="T53" fmla="*/ 1 h 817"/>
                <a:gd name="T54" fmla="*/ 2 w 1432"/>
                <a:gd name="T55" fmla="*/ 1 h 817"/>
                <a:gd name="T56" fmla="*/ 2 w 1432"/>
                <a:gd name="T57" fmla="*/ 1 h 817"/>
                <a:gd name="T58" fmla="*/ 2 w 1432"/>
                <a:gd name="T59" fmla="*/ 1 h 817"/>
                <a:gd name="T60" fmla="*/ 2 w 1432"/>
                <a:gd name="T61" fmla="*/ 1 h 817"/>
                <a:gd name="T62" fmla="*/ 2 w 1432"/>
                <a:gd name="T63" fmla="*/ 1 h 817"/>
                <a:gd name="T64" fmla="*/ 2 w 1432"/>
                <a:gd name="T65" fmla="*/ 1 h 817"/>
                <a:gd name="T66" fmla="*/ 2 w 1432"/>
                <a:gd name="T67" fmla="*/ 1 h 817"/>
                <a:gd name="T68" fmla="*/ 2 w 1432"/>
                <a:gd name="T69" fmla="*/ 1 h 817"/>
                <a:gd name="T70" fmla="*/ 2 w 1432"/>
                <a:gd name="T71" fmla="*/ 1 h 817"/>
                <a:gd name="T72" fmla="*/ 2 w 1432"/>
                <a:gd name="T73" fmla="*/ 1 h 817"/>
                <a:gd name="T74" fmla="*/ 2 w 1432"/>
                <a:gd name="T75" fmla="*/ 1 h 817"/>
                <a:gd name="T76" fmla="*/ 2 w 1432"/>
                <a:gd name="T77" fmla="*/ 1 h 817"/>
                <a:gd name="T78" fmla="*/ 2 w 1432"/>
                <a:gd name="T79" fmla="*/ 1 h 817"/>
                <a:gd name="T80" fmla="*/ 2 w 1432"/>
                <a:gd name="T81" fmla="*/ 1 h 817"/>
                <a:gd name="T82" fmla="*/ 1 w 1432"/>
                <a:gd name="T83" fmla="*/ 1 h 817"/>
                <a:gd name="T84" fmla="*/ 1 w 1432"/>
                <a:gd name="T85" fmla="*/ 1 h 817"/>
                <a:gd name="T86" fmla="*/ 1 w 1432"/>
                <a:gd name="T87" fmla="*/ 0 h 81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2"/>
                <a:gd name="T133" fmla="*/ 0 h 817"/>
                <a:gd name="T134" fmla="*/ 1432 w 1432"/>
                <a:gd name="T135" fmla="*/ 817 h 81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2" h="817">
                  <a:moveTo>
                    <a:pt x="716" y="0"/>
                  </a:moveTo>
                  <a:lnTo>
                    <a:pt x="680" y="0"/>
                  </a:lnTo>
                  <a:lnTo>
                    <a:pt x="643" y="1"/>
                  </a:lnTo>
                  <a:lnTo>
                    <a:pt x="607" y="4"/>
                  </a:lnTo>
                  <a:lnTo>
                    <a:pt x="573" y="7"/>
                  </a:lnTo>
                  <a:lnTo>
                    <a:pt x="538" y="11"/>
                  </a:lnTo>
                  <a:lnTo>
                    <a:pt x="503" y="17"/>
                  </a:lnTo>
                  <a:lnTo>
                    <a:pt x="470" y="24"/>
                  </a:lnTo>
                  <a:lnTo>
                    <a:pt x="437" y="32"/>
                  </a:lnTo>
                  <a:lnTo>
                    <a:pt x="405" y="39"/>
                  </a:lnTo>
                  <a:lnTo>
                    <a:pt x="375" y="49"/>
                  </a:lnTo>
                  <a:lnTo>
                    <a:pt x="345" y="59"/>
                  </a:lnTo>
                  <a:lnTo>
                    <a:pt x="316" y="69"/>
                  </a:lnTo>
                  <a:lnTo>
                    <a:pt x="288" y="81"/>
                  </a:lnTo>
                  <a:lnTo>
                    <a:pt x="261" y="92"/>
                  </a:lnTo>
                  <a:lnTo>
                    <a:pt x="235" y="105"/>
                  </a:lnTo>
                  <a:lnTo>
                    <a:pt x="210" y="120"/>
                  </a:lnTo>
                  <a:lnTo>
                    <a:pt x="186" y="133"/>
                  </a:lnTo>
                  <a:lnTo>
                    <a:pt x="164" y="149"/>
                  </a:lnTo>
                  <a:lnTo>
                    <a:pt x="143" y="163"/>
                  </a:lnTo>
                  <a:lnTo>
                    <a:pt x="122" y="179"/>
                  </a:lnTo>
                  <a:lnTo>
                    <a:pt x="104" y="196"/>
                  </a:lnTo>
                  <a:lnTo>
                    <a:pt x="86" y="213"/>
                  </a:lnTo>
                  <a:lnTo>
                    <a:pt x="70" y="231"/>
                  </a:lnTo>
                  <a:lnTo>
                    <a:pt x="56" y="250"/>
                  </a:lnTo>
                  <a:lnTo>
                    <a:pt x="44" y="267"/>
                  </a:lnTo>
                  <a:lnTo>
                    <a:pt x="33" y="287"/>
                  </a:lnTo>
                  <a:lnTo>
                    <a:pt x="23" y="306"/>
                  </a:lnTo>
                  <a:lnTo>
                    <a:pt x="15" y="326"/>
                  </a:lnTo>
                  <a:lnTo>
                    <a:pt x="8" y="346"/>
                  </a:lnTo>
                  <a:lnTo>
                    <a:pt x="4" y="367"/>
                  </a:lnTo>
                  <a:lnTo>
                    <a:pt x="1" y="387"/>
                  </a:lnTo>
                  <a:lnTo>
                    <a:pt x="0" y="408"/>
                  </a:lnTo>
                  <a:lnTo>
                    <a:pt x="1" y="430"/>
                  </a:lnTo>
                  <a:lnTo>
                    <a:pt x="4" y="450"/>
                  </a:lnTo>
                  <a:lnTo>
                    <a:pt x="8" y="471"/>
                  </a:lnTo>
                  <a:lnTo>
                    <a:pt x="15" y="491"/>
                  </a:lnTo>
                  <a:lnTo>
                    <a:pt x="23" y="511"/>
                  </a:lnTo>
                  <a:lnTo>
                    <a:pt x="33" y="530"/>
                  </a:lnTo>
                  <a:lnTo>
                    <a:pt x="44" y="548"/>
                  </a:lnTo>
                  <a:lnTo>
                    <a:pt x="56" y="567"/>
                  </a:lnTo>
                  <a:lnTo>
                    <a:pt x="70" y="586"/>
                  </a:lnTo>
                  <a:lnTo>
                    <a:pt x="86" y="603"/>
                  </a:lnTo>
                  <a:lnTo>
                    <a:pt x="104" y="621"/>
                  </a:lnTo>
                  <a:lnTo>
                    <a:pt x="122" y="637"/>
                  </a:lnTo>
                  <a:lnTo>
                    <a:pt x="143" y="652"/>
                  </a:lnTo>
                  <a:lnTo>
                    <a:pt x="164" y="668"/>
                  </a:lnTo>
                  <a:lnTo>
                    <a:pt x="186" y="683"/>
                  </a:lnTo>
                  <a:lnTo>
                    <a:pt x="210" y="697"/>
                  </a:lnTo>
                  <a:lnTo>
                    <a:pt x="235" y="712"/>
                  </a:lnTo>
                  <a:lnTo>
                    <a:pt x="261" y="725"/>
                  </a:lnTo>
                  <a:lnTo>
                    <a:pt x="288" y="736"/>
                  </a:lnTo>
                  <a:lnTo>
                    <a:pt x="316" y="748"/>
                  </a:lnTo>
                  <a:lnTo>
                    <a:pt x="345" y="758"/>
                  </a:lnTo>
                  <a:lnTo>
                    <a:pt x="375" y="768"/>
                  </a:lnTo>
                  <a:lnTo>
                    <a:pt x="405" y="777"/>
                  </a:lnTo>
                  <a:lnTo>
                    <a:pt x="437" y="785"/>
                  </a:lnTo>
                  <a:lnTo>
                    <a:pt x="470" y="793"/>
                  </a:lnTo>
                  <a:lnTo>
                    <a:pt x="503" y="800"/>
                  </a:lnTo>
                  <a:lnTo>
                    <a:pt x="538" y="804"/>
                  </a:lnTo>
                  <a:lnTo>
                    <a:pt x="573" y="810"/>
                  </a:lnTo>
                  <a:lnTo>
                    <a:pt x="607" y="813"/>
                  </a:lnTo>
                  <a:lnTo>
                    <a:pt x="643" y="816"/>
                  </a:lnTo>
                  <a:lnTo>
                    <a:pt x="680" y="817"/>
                  </a:lnTo>
                  <a:lnTo>
                    <a:pt x="716" y="817"/>
                  </a:lnTo>
                  <a:lnTo>
                    <a:pt x="753" y="817"/>
                  </a:lnTo>
                  <a:lnTo>
                    <a:pt x="789" y="816"/>
                  </a:lnTo>
                  <a:lnTo>
                    <a:pt x="825" y="813"/>
                  </a:lnTo>
                  <a:lnTo>
                    <a:pt x="860" y="810"/>
                  </a:lnTo>
                  <a:lnTo>
                    <a:pt x="895" y="804"/>
                  </a:lnTo>
                  <a:lnTo>
                    <a:pt x="929" y="800"/>
                  </a:lnTo>
                  <a:lnTo>
                    <a:pt x="962" y="793"/>
                  </a:lnTo>
                  <a:lnTo>
                    <a:pt x="996" y="785"/>
                  </a:lnTo>
                  <a:lnTo>
                    <a:pt x="1027" y="777"/>
                  </a:lnTo>
                  <a:lnTo>
                    <a:pt x="1058" y="768"/>
                  </a:lnTo>
                  <a:lnTo>
                    <a:pt x="1088" y="758"/>
                  </a:lnTo>
                  <a:lnTo>
                    <a:pt x="1117" y="748"/>
                  </a:lnTo>
                  <a:lnTo>
                    <a:pt x="1144" y="736"/>
                  </a:lnTo>
                  <a:lnTo>
                    <a:pt x="1172" y="725"/>
                  </a:lnTo>
                  <a:lnTo>
                    <a:pt x="1198" y="712"/>
                  </a:lnTo>
                  <a:lnTo>
                    <a:pt x="1222" y="697"/>
                  </a:lnTo>
                  <a:lnTo>
                    <a:pt x="1247" y="683"/>
                  </a:lnTo>
                  <a:lnTo>
                    <a:pt x="1268" y="668"/>
                  </a:lnTo>
                  <a:lnTo>
                    <a:pt x="1290" y="652"/>
                  </a:lnTo>
                  <a:lnTo>
                    <a:pt x="1310" y="637"/>
                  </a:lnTo>
                  <a:lnTo>
                    <a:pt x="1329" y="621"/>
                  </a:lnTo>
                  <a:lnTo>
                    <a:pt x="1346" y="603"/>
                  </a:lnTo>
                  <a:lnTo>
                    <a:pt x="1362" y="586"/>
                  </a:lnTo>
                  <a:lnTo>
                    <a:pt x="1377" y="567"/>
                  </a:lnTo>
                  <a:lnTo>
                    <a:pt x="1388" y="548"/>
                  </a:lnTo>
                  <a:lnTo>
                    <a:pt x="1400" y="530"/>
                  </a:lnTo>
                  <a:lnTo>
                    <a:pt x="1410" y="511"/>
                  </a:lnTo>
                  <a:lnTo>
                    <a:pt x="1417" y="491"/>
                  </a:lnTo>
                  <a:lnTo>
                    <a:pt x="1424" y="471"/>
                  </a:lnTo>
                  <a:lnTo>
                    <a:pt x="1429" y="450"/>
                  </a:lnTo>
                  <a:lnTo>
                    <a:pt x="1432" y="430"/>
                  </a:lnTo>
                  <a:lnTo>
                    <a:pt x="1432" y="408"/>
                  </a:lnTo>
                  <a:lnTo>
                    <a:pt x="1432" y="387"/>
                  </a:lnTo>
                  <a:lnTo>
                    <a:pt x="1429" y="367"/>
                  </a:lnTo>
                  <a:lnTo>
                    <a:pt x="1424" y="346"/>
                  </a:lnTo>
                  <a:lnTo>
                    <a:pt x="1417" y="326"/>
                  </a:lnTo>
                  <a:lnTo>
                    <a:pt x="1410" y="306"/>
                  </a:lnTo>
                  <a:lnTo>
                    <a:pt x="1400" y="287"/>
                  </a:lnTo>
                  <a:lnTo>
                    <a:pt x="1388" y="267"/>
                  </a:lnTo>
                  <a:lnTo>
                    <a:pt x="1377" y="250"/>
                  </a:lnTo>
                  <a:lnTo>
                    <a:pt x="1362" y="231"/>
                  </a:lnTo>
                  <a:lnTo>
                    <a:pt x="1346" y="213"/>
                  </a:lnTo>
                  <a:lnTo>
                    <a:pt x="1329" y="196"/>
                  </a:lnTo>
                  <a:lnTo>
                    <a:pt x="1310" y="179"/>
                  </a:lnTo>
                  <a:lnTo>
                    <a:pt x="1290" y="163"/>
                  </a:lnTo>
                  <a:lnTo>
                    <a:pt x="1268" y="149"/>
                  </a:lnTo>
                  <a:lnTo>
                    <a:pt x="1247" y="133"/>
                  </a:lnTo>
                  <a:lnTo>
                    <a:pt x="1222" y="120"/>
                  </a:lnTo>
                  <a:lnTo>
                    <a:pt x="1198" y="105"/>
                  </a:lnTo>
                  <a:lnTo>
                    <a:pt x="1172" y="92"/>
                  </a:lnTo>
                  <a:lnTo>
                    <a:pt x="1144" y="81"/>
                  </a:lnTo>
                  <a:lnTo>
                    <a:pt x="1117" y="69"/>
                  </a:lnTo>
                  <a:lnTo>
                    <a:pt x="1088" y="59"/>
                  </a:lnTo>
                  <a:lnTo>
                    <a:pt x="1058" y="49"/>
                  </a:lnTo>
                  <a:lnTo>
                    <a:pt x="1027" y="39"/>
                  </a:lnTo>
                  <a:lnTo>
                    <a:pt x="996" y="32"/>
                  </a:lnTo>
                  <a:lnTo>
                    <a:pt x="962" y="24"/>
                  </a:lnTo>
                  <a:lnTo>
                    <a:pt x="929" y="17"/>
                  </a:lnTo>
                  <a:lnTo>
                    <a:pt x="895" y="11"/>
                  </a:lnTo>
                  <a:lnTo>
                    <a:pt x="860" y="7"/>
                  </a:lnTo>
                  <a:lnTo>
                    <a:pt x="825" y="4"/>
                  </a:lnTo>
                  <a:lnTo>
                    <a:pt x="789" y="1"/>
                  </a:lnTo>
                  <a:lnTo>
                    <a:pt x="753" y="0"/>
                  </a:lnTo>
                  <a:lnTo>
                    <a:pt x="716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71" name="Rectangle 15"/>
            <p:cNvSpPr>
              <a:spLocks noChangeArrowheads="1"/>
            </p:cNvSpPr>
            <p:nvPr/>
          </p:nvSpPr>
          <p:spPr bwMode="auto">
            <a:xfrm>
              <a:off x="2341" y="1165"/>
              <a:ext cx="32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Reset </a:t>
              </a:r>
            </a:p>
          </p:txBody>
        </p:sp>
        <p:sp>
          <p:nvSpPr>
            <p:cNvPr id="49172" name="Rectangle 16"/>
            <p:cNvSpPr>
              <a:spLocks noChangeArrowheads="1"/>
            </p:cNvSpPr>
            <p:nvPr/>
          </p:nvSpPr>
          <p:spPr bwMode="auto">
            <a:xfrm>
              <a:off x="3789" y="1776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B </a:t>
              </a:r>
            </a:p>
          </p:txBody>
        </p:sp>
        <p:sp>
          <p:nvSpPr>
            <p:cNvPr id="49173" name="Rectangle 17"/>
            <p:cNvSpPr>
              <a:spLocks noChangeArrowheads="1"/>
            </p:cNvSpPr>
            <p:nvPr/>
          </p:nvSpPr>
          <p:spPr bwMode="auto">
            <a:xfrm>
              <a:off x="3962" y="1776"/>
              <a:ext cx="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49174" name="Rectangle 18"/>
            <p:cNvSpPr>
              <a:spLocks noChangeArrowheads="1"/>
            </p:cNvSpPr>
            <p:nvPr/>
          </p:nvSpPr>
          <p:spPr bwMode="auto">
            <a:xfrm>
              <a:off x="4179" y="1776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49175" name="Rectangle 19"/>
            <p:cNvSpPr>
              <a:spLocks noChangeArrowheads="1"/>
            </p:cNvSpPr>
            <p:nvPr/>
          </p:nvSpPr>
          <p:spPr bwMode="auto">
            <a:xfrm>
              <a:off x="4063" y="1776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176" name="Rectangle 20"/>
            <p:cNvSpPr>
              <a:spLocks noChangeArrowheads="1"/>
            </p:cNvSpPr>
            <p:nvPr/>
          </p:nvSpPr>
          <p:spPr bwMode="auto">
            <a:xfrm>
              <a:off x="3908" y="1772"/>
              <a:ext cx="5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7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49177" name="Rectangle 21"/>
            <p:cNvSpPr>
              <a:spLocks noChangeArrowheads="1"/>
            </p:cNvSpPr>
            <p:nvPr/>
          </p:nvSpPr>
          <p:spPr bwMode="auto">
            <a:xfrm>
              <a:off x="2267" y="1776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A </a:t>
              </a:r>
            </a:p>
          </p:txBody>
        </p:sp>
        <p:sp>
          <p:nvSpPr>
            <p:cNvPr id="49178" name="Rectangle 22"/>
            <p:cNvSpPr>
              <a:spLocks noChangeArrowheads="1"/>
            </p:cNvSpPr>
            <p:nvPr/>
          </p:nvSpPr>
          <p:spPr bwMode="auto">
            <a:xfrm>
              <a:off x="2448" y="1776"/>
              <a:ext cx="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z </a:t>
              </a:r>
            </a:p>
          </p:txBody>
        </p:sp>
        <p:sp>
          <p:nvSpPr>
            <p:cNvPr id="49179" name="Rectangle 23"/>
            <p:cNvSpPr>
              <a:spLocks noChangeArrowheads="1"/>
            </p:cNvSpPr>
            <p:nvPr/>
          </p:nvSpPr>
          <p:spPr bwMode="auto">
            <a:xfrm>
              <a:off x="2665" y="1776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49180" name="Rectangle 24"/>
            <p:cNvSpPr>
              <a:spLocks noChangeArrowheads="1"/>
            </p:cNvSpPr>
            <p:nvPr/>
          </p:nvSpPr>
          <p:spPr bwMode="auto">
            <a:xfrm>
              <a:off x="2549" y="1776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181" name="Freeform 25"/>
            <p:cNvSpPr>
              <a:spLocks noChangeArrowheads="1"/>
            </p:cNvSpPr>
            <p:nvPr/>
          </p:nvSpPr>
          <p:spPr bwMode="auto">
            <a:xfrm>
              <a:off x="2857" y="1912"/>
              <a:ext cx="86" cy="43"/>
            </a:xfrm>
            <a:custGeom>
              <a:avLst/>
              <a:gdLst>
                <a:gd name="T0" fmla="*/ 0 w 173"/>
                <a:gd name="T1" fmla="*/ 0 h 87"/>
                <a:gd name="T2" fmla="*/ 0 w 173"/>
                <a:gd name="T3" fmla="*/ 0 h 87"/>
                <a:gd name="T4" fmla="*/ 0 w 173"/>
                <a:gd name="T5" fmla="*/ 0 h 87"/>
                <a:gd name="T6" fmla="*/ 0 w 173"/>
                <a:gd name="T7" fmla="*/ 0 h 87"/>
                <a:gd name="T8" fmla="*/ 0 w 173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87"/>
                <a:gd name="T17" fmla="*/ 173 w 173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87">
                  <a:moveTo>
                    <a:pt x="173" y="29"/>
                  </a:moveTo>
                  <a:lnTo>
                    <a:pt x="0" y="0"/>
                  </a:lnTo>
                  <a:lnTo>
                    <a:pt x="144" y="87"/>
                  </a:lnTo>
                  <a:lnTo>
                    <a:pt x="144" y="58"/>
                  </a:lnTo>
                  <a:lnTo>
                    <a:pt x="173" y="29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82" name="Freeform 26"/>
            <p:cNvSpPr>
              <a:spLocks noChangeArrowheads="1"/>
            </p:cNvSpPr>
            <p:nvPr/>
          </p:nvSpPr>
          <p:spPr bwMode="auto">
            <a:xfrm>
              <a:off x="2937" y="1945"/>
              <a:ext cx="312" cy="38"/>
            </a:xfrm>
            <a:custGeom>
              <a:avLst/>
              <a:gdLst>
                <a:gd name="T0" fmla="*/ 0 w 625"/>
                <a:gd name="T1" fmla="*/ 1 h 75"/>
                <a:gd name="T2" fmla="*/ 0 w 625"/>
                <a:gd name="T3" fmla="*/ 1 h 75"/>
                <a:gd name="T4" fmla="*/ 0 w 625"/>
                <a:gd name="T5" fmla="*/ 1 h 75"/>
                <a:gd name="T6" fmla="*/ 0 w 625"/>
                <a:gd name="T7" fmla="*/ 1 h 75"/>
                <a:gd name="T8" fmla="*/ 0 w 625"/>
                <a:gd name="T9" fmla="*/ 1 h 75"/>
                <a:gd name="T10" fmla="*/ 0 w 625"/>
                <a:gd name="T11" fmla="*/ 1 h 75"/>
                <a:gd name="T12" fmla="*/ 0 w 625"/>
                <a:gd name="T13" fmla="*/ 1 h 75"/>
                <a:gd name="T14" fmla="*/ 0 w 625"/>
                <a:gd name="T15" fmla="*/ 1 h 75"/>
                <a:gd name="T16" fmla="*/ 0 w 625"/>
                <a:gd name="T17" fmla="*/ 1 h 75"/>
                <a:gd name="T18" fmla="*/ 0 w 625"/>
                <a:gd name="T19" fmla="*/ 1 h 75"/>
                <a:gd name="T20" fmla="*/ 0 w 625"/>
                <a:gd name="T21" fmla="*/ 1 h 75"/>
                <a:gd name="T22" fmla="*/ 0 w 625"/>
                <a:gd name="T23" fmla="*/ 1 h 75"/>
                <a:gd name="T24" fmla="*/ 0 w 625"/>
                <a:gd name="T25" fmla="*/ 1 h 75"/>
                <a:gd name="T26" fmla="*/ 0 w 625"/>
                <a:gd name="T27" fmla="*/ 1 h 75"/>
                <a:gd name="T28" fmla="*/ 0 w 625"/>
                <a:gd name="T29" fmla="*/ 1 h 75"/>
                <a:gd name="T30" fmla="*/ 0 w 625"/>
                <a:gd name="T31" fmla="*/ 1 h 75"/>
                <a:gd name="T32" fmla="*/ 0 w 625"/>
                <a:gd name="T33" fmla="*/ 1 h 75"/>
                <a:gd name="T34" fmla="*/ 0 w 625"/>
                <a:gd name="T35" fmla="*/ 1 h 75"/>
                <a:gd name="T36" fmla="*/ 0 w 625"/>
                <a:gd name="T37" fmla="*/ 1 h 75"/>
                <a:gd name="T38" fmla="*/ 0 w 625"/>
                <a:gd name="T39" fmla="*/ 1 h 75"/>
                <a:gd name="T40" fmla="*/ 0 w 625"/>
                <a:gd name="T41" fmla="*/ 1 h 75"/>
                <a:gd name="T42" fmla="*/ 0 w 625"/>
                <a:gd name="T43" fmla="*/ 1 h 75"/>
                <a:gd name="T44" fmla="*/ 0 w 625"/>
                <a:gd name="T45" fmla="*/ 1 h 75"/>
                <a:gd name="T46" fmla="*/ 0 w 625"/>
                <a:gd name="T47" fmla="*/ 1 h 75"/>
                <a:gd name="T48" fmla="*/ 0 w 625"/>
                <a:gd name="T49" fmla="*/ 1 h 75"/>
                <a:gd name="T50" fmla="*/ 0 w 625"/>
                <a:gd name="T51" fmla="*/ 1 h 75"/>
                <a:gd name="T52" fmla="*/ 0 w 625"/>
                <a:gd name="T53" fmla="*/ 1 h 75"/>
                <a:gd name="T54" fmla="*/ 0 w 625"/>
                <a:gd name="T55" fmla="*/ 1 h 75"/>
                <a:gd name="T56" fmla="*/ 0 w 625"/>
                <a:gd name="T57" fmla="*/ 1 h 75"/>
                <a:gd name="T58" fmla="*/ 0 w 625"/>
                <a:gd name="T59" fmla="*/ 1 h 75"/>
                <a:gd name="T60" fmla="*/ 0 w 625"/>
                <a:gd name="T61" fmla="*/ 1 h 75"/>
                <a:gd name="T62" fmla="*/ 0 w 625"/>
                <a:gd name="T63" fmla="*/ 1 h 75"/>
                <a:gd name="T64" fmla="*/ 0 w 625"/>
                <a:gd name="T65" fmla="*/ 1 h 75"/>
                <a:gd name="T66" fmla="*/ 0 w 625"/>
                <a:gd name="T67" fmla="*/ 1 h 75"/>
                <a:gd name="T68" fmla="*/ 0 w 625"/>
                <a:gd name="T69" fmla="*/ 1 h 75"/>
                <a:gd name="T70" fmla="*/ 0 w 625"/>
                <a:gd name="T71" fmla="*/ 1 h 75"/>
                <a:gd name="T72" fmla="*/ 0 w 625"/>
                <a:gd name="T73" fmla="*/ 1 h 75"/>
                <a:gd name="T74" fmla="*/ 0 w 625"/>
                <a:gd name="T75" fmla="*/ 1 h 75"/>
                <a:gd name="T76" fmla="*/ 0 w 625"/>
                <a:gd name="T77" fmla="*/ 1 h 75"/>
                <a:gd name="T78" fmla="*/ 0 w 625"/>
                <a:gd name="T79" fmla="*/ 1 h 75"/>
                <a:gd name="T80" fmla="*/ 0 w 625"/>
                <a:gd name="T81" fmla="*/ 1 h 75"/>
                <a:gd name="T82" fmla="*/ 0 w 625"/>
                <a:gd name="T83" fmla="*/ 1 h 75"/>
                <a:gd name="T84" fmla="*/ 0 w 625"/>
                <a:gd name="T85" fmla="*/ 1 h 75"/>
                <a:gd name="T86" fmla="*/ 0 w 625"/>
                <a:gd name="T87" fmla="*/ 1 h 75"/>
                <a:gd name="T88" fmla="*/ 0 w 625"/>
                <a:gd name="T89" fmla="*/ 1 h 75"/>
                <a:gd name="T90" fmla="*/ 0 w 625"/>
                <a:gd name="T91" fmla="*/ 1 h 75"/>
                <a:gd name="T92" fmla="*/ 0 w 625"/>
                <a:gd name="T93" fmla="*/ 1 h 75"/>
                <a:gd name="T94" fmla="*/ 0 w 625"/>
                <a:gd name="T95" fmla="*/ 1 h 75"/>
                <a:gd name="T96" fmla="*/ 0 w 625"/>
                <a:gd name="T97" fmla="*/ 1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5"/>
                <a:gd name="T148" fmla="*/ 0 h 75"/>
                <a:gd name="T149" fmla="*/ 625 w 625"/>
                <a:gd name="T150" fmla="*/ 75 h 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5" h="75">
                  <a:moveTo>
                    <a:pt x="0" y="0"/>
                  </a:moveTo>
                  <a:lnTo>
                    <a:pt x="4" y="1"/>
                  </a:lnTo>
                  <a:lnTo>
                    <a:pt x="8" y="3"/>
                  </a:lnTo>
                  <a:lnTo>
                    <a:pt x="13" y="4"/>
                  </a:lnTo>
                  <a:lnTo>
                    <a:pt x="17" y="6"/>
                  </a:lnTo>
                  <a:lnTo>
                    <a:pt x="21" y="7"/>
                  </a:lnTo>
                  <a:lnTo>
                    <a:pt x="24" y="9"/>
                  </a:lnTo>
                  <a:lnTo>
                    <a:pt x="29" y="10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0" y="13"/>
                  </a:lnTo>
                  <a:lnTo>
                    <a:pt x="45" y="14"/>
                  </a:lnTo>
                  <a:lnTo>
                    <a:pt x="47" y="14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59" y="17"/>
                  </a:lnTo>
                  <a:lnTo>
                    <a:pt x="63" y="19"/>
                  </a:lnTo>
                  <a:lnTo>
                    <a:pt x="68" y="19"/>
                  </a:lnTo>
                  <a:lnTo>
                    <a:pt x="71" y="20"/>
                  </a:lnTo>
                  <a:lnTo>
                    <a:pt x="75" y="20"/>
                  </a:lnTo>
                  <a:lnTo>
                    <a:pt x="79" y="22"/>
                  </a:lnTo>
                  <a:lnTo>
                    <a:pt x="84" y="22"/>
                  </a:lnTo>
                  <a:lnTo>
                    <a:pt x="88" y="23"/>
                  </a:lnTo>
                  <a:lnTo>
                    <a:pt x="92" y="23"/>
                  </a:lnTo>
                  <a:lnTo>
                    <a:pt x="97" y="24"/>
                  </a:lnTo>
                  <a:lnTo>
                    <a:pt x="101" y="26"/>
                  </a:lnTo>
                  <a:lnTo>
                    <a:pt x="105" y="26"/>
                  </a:lnTo>
                  <a:lnTo>
                    <a:pt x="111" y="27"/>
                  </a:lnTo>
                  <a:lnTo>
                    <a:pt x="115" y="27"/>
                  </a:lnTo>
                  <a:lnTo>
                    <a:pt x="121" y="29"/>
                  </a:lnTo>
                  <a:lnTo>
                    <a:pt x="125" y="30"/>
                  </a:lnTo>
                  <a:lnTo>
                    <a:pt x="131" y="30"/>
                  </a:lnTo>
                  <a:lnTo>
                    <a:pt x="137" y="32"/>
                  </a:lnTo>
                  <a:lnTo>
                    <a:pt x="147" y="35"/>
                  </a:lnTo>
                  <a:lnTo>
                    <a:pt x="157" y="36"/>
                  </a:lnTo>
                  <a:lnTo>
                    <a:pt x="167" y="37"/>
                  </a:lnTo>
                  <a:lnTo>
                    <a:pt x="176" y="39"/>
                  </a:lnTo>
                  <a:lnTo>
                    <a:pt x="185" y="40"/>
                  </a:lnTo>
                  <a:lnTo>
                    <a:pt x="192" y="42"/>
                  </a:lnTo>
                  <a:lnTo>
                    <a:pt x="199" y="43"/>
                  </a:lnTo>
                  <a:lnTo>
                    <a:pt x="206" y="45"/>
                  </a:lnTo>
                  <a:lnTo>
                    <a:pt x="213" y="46"/>
                  </a:lnTo>
                  <a:lnTo>
                    <a:pt x="219" y="48"/>
                  </a:lnTo>
                  <a:lnTo>
                    <a:pt x="226" y="48"/>
                  </a:lnTo>
                  <a:lnTo>
                    <a:pt x="232" y="49"/>
                  </a:lnTo>
                  <a:lnTo>
                    <a:pt x="238" y="50"/>
                  </a:lnTo>
                  <a:lnTo>
                    <a:pt x="244" y="50"/>
                  </a:lnTo>
                  <a:lnTo>
                    <a:pt x="250" y="52"/>
                  </a:lnTo>
                  <a:lnTo>
                    <a:pt x="257" y="52"/>
                  </a:lnTo>
                  <a:lnTo>
                    <a:pt x="263" y="53"/>
                  </a:lnTo>
                  <a:lnTo>
                    <a:pt x="268" y="53"/>
                  </a:lnTo>
                  <a:lnTo>
                    <a:pt x="274" y="55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4" y="56"/>
                  </a:lnTo>
                  <a:lnTo>
                    <a:pt x="303" y="58"/>
                  </a:lnTo>
                  <a:lnTo>
                    <a:pt x="310" y="58"/>
                  </a:lnTo>
                  <a:lnTo>
                    <a:pt x="319" y="59"/>
                  </a:lnTo>
                  <a:lnTo>
                    <a:pt x="327" y="59"/>
                  </a:lnTo>
                  <a:lnTo>
                    <a:pt x="336" y="61"/>
                  </a:lnTo>
                  <a:lnTo>
                    <a:pt x="346" y="61"/>
                  </a:lnTo>
                  <a:lnTo>
                    <a:pt x="356" y="62"/>
                  </a:lnTo>
                  <a:lnTo>
                    <a:pt x="368" y="62"/>
                  </a:lnTo>
                  <a:lnTo>
                    <a:pt x="379" y="63"/>
                  </a:lnTo>
                  <a:lnTo>
                    <a:pt x="392" y="65"/>
                  </a:lnTo>
                  <a:lnTo>
                    <a:pt x="405" y="65"/>
                  </a:lnTo>
                  <a:lnTo>
                    <a:pt x="417" y="66"/>
                  </a:lnTo>
                  <a:lnTo>
                    <a:pt x="429" y="68"/>
                  </a:lnTo>
                  <a:lnTo>
                    <a:pt x="439" y="68"/>
                  </a:lnTo>
                  <a:lnTo>
                    <a:pt x="449" y="69"/>
                  </a:lnTo>
                  <a:lnTo>
                    <a:pt x="457" y="69"/>
                  </a:lnTo>
                  <a:lnTo>
                    <a:pt x="466" y="71"/>
                  </a:lnTo>
                  <a:lnTo>
                    <a:pt x="475" y="71"/>
                  </a:lnTo>
                  <a:lnTo>
                    <a:pt x="482" y="71"/>
                  </a:lnTo>
                  <a:lnTo>
                    <a:pt x="489" y="72"/>
                  </a:lnTo>
                  <a:lnTo>
                    <a:pt x="496" y="72"/>
                  </a:lnTo>
                  <a:lnTo>
                    <a:pt x="504" y="72"/>
                  </a:lnTo>
                  <a:lnTo>
                    <a:pt x="509" y="74"/>
                  </a:lnTo>
                  <a:lnTo>
                    <a:pt x="515" y="74"/>
                  </a:lnTo>
                  <a:lnTo>
                    <a:pt x="521" y="74"/>
                  </a:lnTo>
                  <a:lnTo>
                    <a:pt x="527" y="74"/>
                  </a:lnTo>
                  <a:lnTo>
                    <a:pt x="531" y="74"/>
                  </a:lnTo>
                  <a:lnTo>
                    <a:pt x="537" y="75"/>
                  </a:lnTo>
                  <a:lnTo>
                    <a:pt x="543" y="75"/>
                  </a:lnTo>
                  <a:lnTo>
                    <a:pt x="547" y="75"/>
                  </a:lnTo>
                  <a:lnTo>
                    <a:pt x="553" y="75"/>
                  </a:lnTo>
                  <a:lnTo>
                    <a:pt x="558" y="75"/>
                  </a:lnTo>
                  <a:lnTo>
                    <a:pt x="563" y="75"/>
                  </a:lnTo>
                  <a:lnTo>
                    <a:pt x="569" y="75"/>
                  </a:lnTo>
                  <a:lnTo>
                    <a:pt x="574" y="75"/>
                  </a:lnTo>
                  <a:lnTo>
                    <a:pt x="582" y="75"/>
                  </a:lnTo>
                  <a:lnTo>
                    <a:pt x="587" y="75"/>
                  </a:lnTo>
                  <a:lnTo>
                    <a:pt x="595" y="75"/>
                  </a:lnTo>
                  <a:lnTo>
                    <a:pt x="602" y="75"/>
                  </a:lnTo>
                  <a:lnTo>
                    <a:pt x="609" y="75"/>
                  </a:lnTo>
                  <a:lnTo>
                    <a:pt x="616" y="75"/>
                  </a:lnTo>
                  <a:lnTo>
                    <a:pt x="625" y="75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83" name="Freeform 27"/>
            <p:cNvSpPr>
              <a:spLocks noChangeArrowheads="1"/>
            </p:cNvSpPr>
            <p:nvPr/>
          </p:nvSpPr>
          <p:spPr bwMode="auto">
            <a:xfrm>
              <a:off x="3239" y="1907"/>
              <a:ext cx="443" cy="76"/>
            </a:xfrm>
            <a:custGeom>
              <a:avLst/>
              <a:gdLst>
                <a:gd name="T0" fmla="*/ 2 w 845"/>
                <a:gd name="T1" fmla="*/ 1 h 152"/>
                <a:gd name="T2" fmla="*/ 1 w 845"/>
                <a:gd name="T3" fmla="*/ 1 h 152"/>
                <a:gd name="T4" fmla="*/ 1 w 845"/>
                <a:gd name="T5" fmla="*/ 1 h 152"/>
                <a:gd name="T6" fmla="*/ 1 w 845"/>
                <a:gd name="T7" fmla="*/ 1 h 152"/>
                <a:gd name="T8" fmla="*/ 1 w 845"/>
                <a:gd name="T9" fmla="*/ 1 h 152"/>
                <a:gd name="T10" fmla="*/ 1 w 845"/>
                <a:gd name="T11" fmla="*/ 1 h 152"/>
                <a:gd name="T12" fmla="*/ 1 w 845"/>
                <a:gd name="T13" fmla="*/ 1 h 152"/>
                <a:gd name="T14" fmla="*/ 1 w 845"/>
                <a:gd name="T15" fmla="*/ 1 h 152"/>
                <a:gd name="T16" fmla="*/ 1 w 845"/>
                <a:gd name="T17" fmla="*/ 1 h 152"/>
                <a:gd name="T18" fmla="*/ 1 w 845"/>
                <a:gd name="T19" fmla="*/ 1 h 152"/>
                <a:gd name="T20" fmla="*/ 1 w 845"/>
                <a:gd name="T21" fmla="*/ 1 h 152"/>
                <a:gd name="T22" fmla="*/ 1 w 845"/>
                <a:gd name="T23" fmla="*/ 1 h 152"/>
                <a:gd name="T24" fmla="*/ 1 w 845"/>
                <a:gd name="T25" fmla="*/ 1 h 152"/>
                <a:gd name="T26" fmla="*/ 1 w 845"/>
                <a:gd name="T27" fmla="*/ 1 h 152"/>
                <a:gd name="T28" fmla="*/ 1 w 845"/>
                <a:gd name="T29" fmla="*/ 1 h 152"/>
                <a:gd name="T30" fmla="*/ 1 w 845"/>
                <a:gd name="T31" fmla="*/ 1 h 152"/>
                <a:gd name="T32" fmla="*/ 1 w 845"/>
                <a:gd name="T33" fmla="*/ 1 h 152"/>
                <a:gd name="T34" fmla="*/ 1 w 845"/>
                <a:gd name="T35" fmla="*/ 1 h 152"/>
                <a:gd name="T36" fmla="*/ 1 w 845"/>
                <a:gd name="T37" fmla="*/ 1 h 152"/>
                <a:gd name="T38" fmla="*/ 1 w 845"/>
                <a:gd name="T39" fmla="*/ 1 h 152"/>
                <a:gd name="T40" fmla="*/ 1 w 845"/>
                <a:gd name="T41" fmla="*/ 1 h 152"/>
                <a:gd name="T42" fmla="*/ 1 w 845"/>
                <a:gd name="T43" fmla="*/ 1 h 152"/>
                <a:gd name="T44" fmla="*/ 1 w 845"/>
                <a:gd name="T45" fmla="*/ 1 h 152"/>
                <a:gd name="T46" fmla="*/ 1 w 845"/>
                <a:gd name="T47" fmla="*/ 1 h 152"/>
                <a:gd name="T48" fmla="*/ 1 w 845"/>
                <a:gd name="T49" fmla="*/ 1 h 152"/>
                <a:gd name="T50" fmla="*/ 1 w 845"/>
                <a:gd name="T51" fmla="*/ 1 h 152"/>
                <a:gd name="T52" fmla="*/ 1 w 845"/>
                <a:gd name="T53" fmla="*/ 1 h 152"/>
                <a:gd name="T54" fmla="*/ 1 w 845"/>
                <a:gd name="T55" fmla="*/ 1 h 152"/>
                <a:gd name="T56" fmla="*/ 1 w 845"/>
                <a:gd name="T57" fmla="*/ 1 h 152"/>
                <a:gd name="T58" fmla="*/ 1 w 845"/>
                <a:gd name="T59" fmla="*/ 1 h 152"/>
                <a:gd name="T60" fmla="*/ 1 w 845"/>
                <a:gd name="T61" fmla="*/ 1 h 152"/>
                <a:gd name="T62" fmla="*/ 1 w 845"/>
                <a:gd name="T63" fmla="*/ 1 h 152"/>
                <a:gd name="T64" fmla="*/ 1 w 845"/>
                <a:gd name="T65" fmla="*/ 1 h 152"/>
                <a:gd name="T66" fmla="*/ 1 w 845"/>
                <a:gd name="T67" fmla="*/ 1 h 152"/>
                <a:gd name="T68" fmla="*/ 1 w 845"/>
                <a:gd name="T69" fmla="*/ 1 h 152"/>
                <a:gd name="T70" fmla="*/ 1 w 845"/>
                <a:gd name="T71" fmla="*/ 1 h 152"/>
                <a:gd name="T72" fmla="*/ 1 w 845"/>
                <a:gd name="T73" fmla="*/ 1 h 152"/>
                <a:gd name="T74" fmla="*/ 1 w 845"/>
                <a:gd name="T75" fmla="*/ 1 h 152"/>
                <a:gd name="T76" fmla="*/ 1 w 845"/>
                <a:gd name="T77" fmla="*/ 1 h 152"/>
                <a:gd name="T78" fmla="*/ 1 w 845"/>
                <a:gd name="T79" fmla="*/ 1 h 152"/>
                <a:gd name="T80" fmla="*/ 1 w 845"/>
                <a:gd name="T81" fmla="*/ 1 h 152"/>
                <a:gd name="T82" fmla="*/ 1 w 845"/>
                <a:gd name="T83" fmla="*/ 1 h 152"/>
                <a:gd name="T84" fmla="*/ 1 w 845"/>
                <a:gd name="T85" fmla="*/ 1 h 152"/>
                <a:gd name="T86" fmla="*/ 1 w 845"/>
                <a:gd name="T87" fmla="*/ 1 h 152"/>
                <a:gd name="T88" fmla="*/ 1 w 845"/>
                <a:gd name="T89" fmla="*/ 1 h 152"/>
                <a:gd name="T90" fmla="*/ 1 w 845"/>
                <a:gd name="T91" fmla="*/ 1 h 152"/>
                <a:gd name="T92" fmla="*/ 1 w 845"/>
                <a:gd name="T93" fmla="*/ 1 h 152"/>
                <a:gd name="T94" fmla="*/ 1 w 845"/>
                <a:gd name="T95" fmla="*/ 1 h 152"/>
                <a:gd name="T96" fmla="*/ 1 w 845"/>
                <a:gd name="T97" fmla="*/ 1 h 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5"/>
                <a:gd name="T148" fmla="*/ 0 h 152"/>
                <a:gd name="T149" fmla="*/ 845 w 845"/>
                <a:gd name="T150" fmla="*/ 152 h 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5" h="152">
                  <a:moveTo>
                    <a:pt x="845" y="0"/>
                  </a:moveTo>
                  <a:lnTo>
                    <a:pt x="824" y="8"/>
                  </a:lnTo>
                  <a:lnTo>
                    <a:pt x="804" y="16"/>
                  </a:lnTo>
                  <a:lnTo>
                    <a:pt x="785" y="22"/>
                  </a:lnTo>
                  <a:lnTo>
                    <a:pt x="768" y="29"/>
                  </a:lnTo>
                  <a:lnTo>
                    <a:pt x="752" y="35"/>
                  </a:lnTo>
                  <a:lnTo>
                    <a:pt x="736" y="41"/>
                  </a:lnTo>
                  <a:lnTo>
                    <a:pt x="721" y="47"/>
                  </a:lnTo>
                  <a:lnTo>
                    <a:pt x="708" y="51"/>
                  </a:lnTo>
                  <a:lnTo>
                    <a:pt x="695" y="55"/>
                  </a:lnTo>
                  <a:lnTo>
                    <a:pt x="684" y="60"/>
                  </a:lnTo>
                  <a:lnTo>
                    <a:pt x="672" y="64"/>
                  </a:lnTo>
                  <a:lnTo>
                    <a:pt x="662" y="67"/>
                  </a:lnTo>
                  <a:lnTo>
                    <a:pt x="652" y="71"/>
                  </a:lnTo>
                  <a:lnTo>
                    <a:pt x="642" y="74"/>
                  </a:lnTo>
                  <a:lnTo>
                    <a:pt x="633" y="77"/>
                  </a:lnTo>
                  <a:lnTo>
                    <a:pt x="625" y="80"/>
                  </a:lnTo>
                  <a:lnTo>
                    <a:pt x="617" y="81"/>
                  </a:lnTo>
                  <a:lnTo>
                    <a:pt x="609" y="84"/>
                  </a:lnTo>
                  <a:lnTo>
                    <a:pt x="602" y="86"/>
                  </a:lnTo>
                  <a:lnTo>
                    <a:pt x="594" y="88"/>
                  </a:lnTo>
                  <a:lnTo>
                    <a:pt x="587" y="90"/>
                  </a:lnTo>
                  <a:lnTo>
                    <a:pt x="580" y="91"/>
                  </a:lnTo>
                  <a:lnTo>
                    <a:pt x="573" y="93"/>
                  </a:lnTo>
                  <a:lnTo>
                    <a:pt x="564" y="96"/>
                  </a:lnTo>
                  <a:lnTo>
                    <a:pt x="557" y="97"/>
                  </a:lnTo>
                  <a:lnTo>
                    <a:pt x="550" y="99"/>
                  </a:lnTo>
                  <a:lnTo>
                    <a:pt x="541" y="100"/>
                  </a:lnTo>
                  <a:lnTo>
                    <a:pt x="532" y="101"/>
                  </a:lnTo>
                  <a:lnTo>
                    <a:pt x="524" y="103"/>
                  </a:lnTo>
                  <a:lnTo>
                    <a:pt x="513" y="106"/>
                  </a:lnTo>
                  <a:lnTo>
                    <a:pt x="503" y="107"/>
                  </a:lnTo>
                  <a:lnTo>
                    <a:pt x="493" y="109"/>
                  </a:lnTo>
                  <a:lnTo>
                    <a:pt x="482" y="112"/>
                  </a:lnTo>
                  <a:lnTo>
                    <a:pt x="472" y="113"/>
                  </a:lnTo>
                  <a:lnTo>
                    <a:pt x="463" y="114"/>
                  </a:lnTo>
                  <a:lnTo>
                    <a:pt x="454" y="116"/>
                  </a:lnTo>
                  <a:lnTo>
                    <a:pt x="446" y="117"/>
                  </a:lnTo>
                  <a:lnTo>
                    <a:pt x="437" y="119"/>
                  </a:lnTo>
                  <a:lnTo>
                    <a:pt x="430" y="120"/>
                  </a:lnTo>
                  <a:lnTo>
                    <a:pt x="423" y="122"/>
                  </a:lnTo>
                  <a:lnTo>
                    <a:pt x="415" y="123"/>
                  </a:lnTo>
                  <a:lnTo>
                    <a:pt x="410" y="125"/>
                  </a:lnTo>
                  <a:lnTo>
                    <a:pt x="402" y="125"/>
                  </a:lnTo>
                  <a:lnTo>
                    <a:pt x="397" y="126"/>
                  </a:lnTo>
                  <a:lnTo>
                    <a:pt x="391" y="127"/>
                  </a:lnTo>
                  <a:lnTo>
                    <a:pt x="385" y="127"/>
                  </a:lnTo>
                  <a:lnTo>
                    <a:pt x="378" y="129"/>
                  </a:lnTo>
                  <a:lnTo>
                    <a:pt x="372" y="129"/>
                  </a:lnTo>
                  <a:lnTo>
                    <a:pt x="366" y="130"/>
                  </a:lnTo>
                  <a:lnTo>
                    <a:pt x="360" y="130"/>
                  </a:lnTo>
                  <a:lnTo>
                    <a:pt x="353" y="132"/>
                  </a:lnTo>
                  <a:lnTo>
                    <a:pt x="347" y="132"/>
                  </a:lnTo>
                  <a:lnTo>
                    <a:pt x="340" y="133"/>
                  </a:lnTo>
                  <a:lnTo>
                    <a:pt x="333" y="133"/>
                  </a:lnTo>
                  <a:lnTo>
                    <a:pt x="326" y="135"/>
                  </a:lnTo>
                  <a:lnTo>
                    <a:pt x="317" y="135"/>
                  </a:lnTo>
                  <a:lnTo>
                    <a:pt x="310" y="136"/>
                  </a:lnTo>
                  <a:lnTo>
                    <a:pt x="300" y="136"/>
                  </a:lnTo>
                  <a:lnTo>
                    <a:pt x="291" y="138"/>
                  </a:lnTo>
                  <a:lnTo>
                    <a:pt x="281" y="138"/>
                  </a:lnTo>
                  <a:lnTo>
                    <a:pt x="271" y="139"/>
                  </a:lnTo>
                  <a:lnTo>
                    <a:pt x="259" y="139"/>
                  </a:lnTo>
                  <a:lnTo>
                    <a:pt x="246" y="140"/>
                  </a:lnTo>
                  <a:lnTo>
                    <a:pt x="233" y="142"/>
                  </a:lnTo>
                  <a:lnTo>
                    <a:pt x="222" y="143"/>
                  </a:lnTo>
                  <a:lnTo>
                    <a:pt x="209" y="143"/>
                  </a:lnTo>
                  <a:lnTo>
                    <a:pt x="197" y="145"/>
                  </a:lnTo>
                  <a:lnTo>
                    <a:pt x="187" y="145"/>
                  </a:lnTo>
                  <a:lnTo>
                    <a:pt x="177" y="146"/>
                  </a:lnTo>
                  <a:lnTo>
                    <a:pt x="168" y="146"/>
                  </a:lnTo>
                  <a:lnTo>
                    <a:pt x="160" y="148"/>
                  </a:lnTo>
                  <a:lnTo>
                    <a:pt x="151" y="148"/>
                  </a:lnTo>
                  <a:lnTo>
                    <a:pt x="144" y="149"/>
                  </a:lnTo>
                  <a:lnTo>
                    <a:pt x="137" y="149"/>
                  </a:lnTo>
                  <a:lnTo>
                    <a:pt x="130" y="149"/>
                  </a:lnTo>
                  <a:lnTo>
                    <a:pt x="122" y="151"/>
                  </a:lnTo>
                  <a:lnTo>
                    <a:pt x="117" y="151"/>
                  </a:lnTo>
                  <a:lnTo>
                    <a:pt x="111" y="151"/>
                  </a:lnTo>
                  <a:lnTo>
                    <a:pt x="105" y="151"/>
                  </a:lnTo>
                  <a:lnTo>
                    <a:pt x="99" y="151"/>
                  </a:lnTo>
                  <a:lnTo>
                    <a:pt x="93" y="152"/>
                  </a:lnTo>
                  <a:lnTo>
                    <a:pt x="88" y="152"/>
                  </a:lnTo>
                  <a:lnTo>
                    <a:pt x="83" y="152"/>
                  </a:lnTo>
                  <a:lnTo>
                    <a:pt x="78" y="152"/>
                  </a:lnTo>
                  <a:lnTo>
                    <a:pt x="72" y="152"/>
                  </a:lnTo>
                  <a:lnTo>
                    <a:pt x="67" y="152"/>
                  </a:lnTo>
                  <a:lnTo>
                    <a:pt x="62" y="152"/>
                  </a:lnTo>
                  <a:lnTo>
                    <a:pt x="56" y="152"/>
                  </a:lnTo>
                  <a:lnTo>
                    <a:pt x="50" y="152"/>
                  </a:lnTo>
                  <a:lnTo>
                    <a:pt x="44" y="152"/>
                  </a:lnTo>
                  <a:lnTo>
                    <a:pt x="37" y="152"/>
                  </a:lnTo>
                  <a:lnTo>
                    <a:pt x="30" y="152"/>
                  </a:lnTo>
                  <a:lnTo>
                    <a:pt x="23" y="152"/>
                  </a:lnTo>
                  <a:lnTo>
                    <a:pt x="15" y="152"/>
                  </a:lnTo>
                  <a:lnTo>
                    <a:pt x="8" y="152"/>
                  </a:lnTo>
                  <a:lnTo>
                    <a:pt x="0" y="152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84" name="Rectangle 28"/>
            <p:cNvSpPr>
              <a:spLocks noChangeArrowheads="1"/>
            </p:cNvSpPr>
            <p:nvPr/>
          </p:nvSpPr>
          <p:spPr bwMode="auto">
            <a:xfrm>
              <a:off x="2393" y="1772"/>
              <a:ext cx="5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700">
                  <a:solidFill>
                    <a:srgbClr val="000000"/>
                  </a:solidFill>
                  <a:latin typeface="Symbol" charset="2"/>
                </a:rPr>
                <a:t></a:t>
              </a:r>
            </a:p>
          </p:txBody>
        </p:sp>
        <p:sp>
          <p:nvSpPr>
            <p:cNvPr id="49185" name="Rectangle 29"/>
            <p:cNvSpPr>
              <a:spLocks noChangeArrowheads="1"/>
            </p:cNvSpPr>
            <p:nvPr/>
          </p:nvSpPr>
          <p:spPr bwMode="auto">
            <a:xfrm>
              <a:off x="1382" y="1777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49186" name="Rectangle 30"/>
            <p:cNvSpPr>
              <a:spLocks noChangeArrowheads="1"/>
            </p:cNvSpPr>
            <p:nvPr/>
          </p:nvSpPr>
          <p:spPr bwMode="auto">
            <a:xfrm>
              <a:off x="1672" y="1777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49187" name="Freeform 31"/>
            <p:cNvSpPr>
              <a:spLocks noChangeArrowheads="1"/>
            </p:cNvSpPr>
            <p:nvPr/>
          </p:nvSpPr>
          <p:spPr bwMode="auto">
            <a:xfrm>
              <a:off x="2467" y="1536"/>
              <a:ext cx="43" cy="87"/>
            </a:xfrm>
            <a:custGeom>
              <a:avLst/>
              <a:gdLst>
                <a:gd name="T0" fmla="*/ 0 w 87"/>
                <a:gd name="T1" fmla="*/ 0 h 173"/>
                <a:gd name="T2" fmla="*/ 0 w 87"/>
                <a:gd name="T3" fmla="*/ 1 h 173"/>
                <a:gd name="T4" fmla="*/ 0 w 87"/>
                <a:gd name="T5" fmla="*/ 0 h 173"/>
                <a:gd name="T6" fmla="*/ 0 w 87"/>
                <a:gd name="T7" fmla="*/ 0 h 173"/>
                <a:gd name="T8" fmla="*/ 0 w 87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73"/>
                <a:gd name="T17" fmla="*/ 87 w 87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73">
                  <a:moveTo>
                    <a:pt x="0" y="0"/>
                  </a:moveTo>
                  <a:lnTo>
                    <a:pt x="58" y="173"/>
                  </a:lnTo>
                  <a:lnTo>
                    <a:pt x="87" y="0"/>
                  </a:lnTo>
                  <a:lnTo>
                    <a:pt x="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88" name="Line 32"/>
            <p:cNvSpPr>
              <a:spLocks noChangeShapeType="1"/>
            </p:cNvSpPr>
            <p:nvPr/>
          </p:nvSpPr>
          <p:spPr bwMode="auto">
            <a:xfrm>
              <a:off x="2496" y="1348"/>
              <a:ext cx="1" cy="188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/>
            </a:p>
          </p:txBody>
        </p:sp>
        <p:sp>
          <p:nvSpPr>
            <p:cNvPr id="49189" name="Rectangle 33"/>
            <p:cNvSpPr>
              <a:spLocks noChangeArrowheads="1"/>
            </p:cNvSpPr>
            <p:nvPr/>
          </p:nvSpPr>
          <p:spPr bwMode="auto">
            <a:xfrm>
              <a:off x="1534" y="1777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190" name="Rectangle 34"/>
            <p:cNvSpPr>
              <a:spLocks noChangeArrowheads="1"/>
            </p:cNvSpPr>
            <p:nvPr/>
          </p:nvSpPr>
          <p:spPr bwMode="auto">
            <a:xfrm>
              <a:off x="3075" y="3683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49191" name="Rectangle 35"/>
            <p:cNvSpPr>
              <a:spLocks noChangeArrowheads="1"/>
            </p:cNvSpPr>
            <p:nvPr/>
          </p:nvSpPr>
          <p:spPr bwMode="auto">
            <a:xfrm>
              <a:off x="3365" y="3683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49192" name="Rectangle 36"/>
            <p:cNvSpPr>
              <a:spLocks noChangeArrowheads="1"/>
            </p:cNvSpPr>
            <p:nvPr/>
          </p:nvSpPr>
          <p:spPr bwMode="auto">
            <a:xfrm>
              <a:off x="3227" y="3683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193" name="Rectangle 37"/>
            <p:cNvSpPr>
              <a:spLocks noChangeArrowheads="1"/>
            </p:cNvSpPr>
            <p:nvPr/>
          </p:nvSpPr>
          <p:spPr bwMode="auto">
            <a:xfrm>
              <a:off x="3087" y="1536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49194" name="Rectangle 38"/>
            <p:cNvSpPr>
              <a:spLocks noChangeArrowheads="1"/>
            </p:cNvSpPr>
            <p:nvPr/>
          </p:nvSpPr>
          <p:spPr bwMode="auto">
            <a:xfrm>
              <a:off x="3376" y="1536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49195" name="Rectangle 39"/>
            <p:cNvSpPr>
              <a:spLocks noChangeArrowheads="1"/>
            </p:cNvSpPr>
            <p:nvPr/>
          </p:nvSpPr>
          <p:spPr bwMode="auto">
            <a:xfrm>
              <a:off x="3239" y="1536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196" name="Rectangle 40"/>
            <p:cNvSpPr>
              <a:spLocks noChangeArrowheads="1"/>
            </p:cNvSpPr>
            <p:nvPr/>
          </p:nvSpPr>
          <p:spPr bwMode="auto">
            <a:xfrm>
              <a:off x="3087" y="2056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49197" name="Rectangle 41"/>
            <p:cNvSpPr>
              <a:spLocks noChangeArrowheads="1"/>
            </p:cNvSpPr>
            <p:nvPr/>
          </p:nvSpPr>
          <p:spPr bwMode="auto">
            <a:xfrm>
              <a:off x="3376" y="2056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49198" name="Freeform 42"/>
            <p:cNvSpPr>
              <a:spLocks noChangeArrowheads="1"/>
            </p:cNvSpPr>
            <p:nvPr/>
          </p:nvSpPr>
          <p:spPr bwMode="auto">
            <a:xfrm>
              <a:off x="2655" y="2056"/>
              <a:ext cx="43" cy="87"/>
            </a:xfrm>
            <a:custGeom>
              <a:avLst/>
              <a:gdLst>
                <a:gd name="T0" fmla="*/ 0 w 87"/>
                <a:gd name="T1" fmla="*/ 1 h 173"/>
                <a:gd name="T2" fmla="*/ 0 w 87"/>
                <a:gd name="T3" fmla="*/ 0 h 173"/>
                <a:gd name="T4" fmla="*/ 0 w 87"/>
                <a:gd name="T5" fmla="*/ 1 h 173"/>
                <a:gd name="T6" fmla="*/ 0 w 87"/>
                <a:gd name="T7" fmla="*/ 1 h 173"/>
                <a:gd name="T8" fmla="*/ 0 w 87"/>
                <a:gd name="T9" fmla="*/ 1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73"/>
                <a:gd name="T17" fmla="*/ 87 w 87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73">
                  <a:moveTo>
                    <a:pt x="87" y="144"/>
                  </a:moveTo>
                  <a:lnTo>
                    <a:pt x="0" y="0"/>
                  </a:lnTo>
                  <a:lnTo>
                    <a:pt x="29" y="173"/>
                  </a:lnTo>
                  <a:lnTo>
                    <a:pt x="58" y="173"/>
                  </a:lnTo>
                  <a:lnTo>
                    <a:pt x="87" y="1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199" name="Line 43"/>
            <p:cNvSpPr>
              <a:spLocks noChangeShapeType="1"/>
            </p:cNvSpPr>
            <p:nvPr/>
          </p:nvSpPr>
          <p:spPr bwMode="auto">
            <a:xfrm>
              <a:off x="2684" y="2143"/>
              <a:ext cx="360" cy="765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/>
            </a:p>
          </p:txBody>
        </p:sp>
        <p:sp>
          <p:nvSpPr>
            <p:cNvPr id="49200" name="Freeform 44"/>
            <p:cNvSpPr>
              <a:spLocks noChangeArrowheads="1"/>
            </p:cNvSpPr>
            <p:nvPr/>
          </p:nvSpPr>
          <p:spPr bwMode="auto">
            <a:xfrm>
              <a:off x="3477" y="2807"/>
              <a:ext cx="58" cy="86"/>
            </a:xfrm>
            <a:custGeom>
              <a:avLst/>
              <a:gdLst>
                <a:gd name="T0" fmla="*/ 1 w 115"/>
                <a:gd name="T1" fmla="*/ 0 h 173"/>
                <a:gd name="T2" fmla="*/ 0 w 115"/>
                <a:gd name="T3" fmla="*/ 0 h 173"/>
                <a:gd name="T4" fmla="*/ 1 w 115"/>
                <a:gd name="T5" fmla="*/ 0 h 173"/>
                <a:gd name="T6" fmla="*/ 1 w 115"/>
                <a:gd name="T7" fmla="*/ 0 h 173"/>
                <a:gd name="T8" fmla="*/ 1 w 115"/>
                <a:gd name="T9" fmla="*/ 0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173"/>
                <a:gd name="T17" fmla="*/ 115 w 115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173">
                  <a:moveTo>
                    <a:pt x="29" y="0"/>
                  </a:moveTo>
                  <a:lnTo>
                    <a:pt x="0" y="173"/>
                  </a:lnTo>
                  <a:lnTo>
                    <a:pt x="115" y="28"/>
                  </a:lnTo>
                  <a:lnTo>
                    <a:pt x="87" y="2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201" name="Line 45"/>
            <p:cNvSpPr>
              <a:spLocks noChangeShapeType="1"/>
            </p:cNvSpPr>
            <p:nvPr/>
          </p:nvSpPr>
          <p:spPr bwMode="auto">
            <a:xfrm flipH="1">
              <a:off x="3520" y="2041"/>
              <a:ext cx="363" cy="766"/>
            </a:xfrm>
            <a:prstGeom prst="line">
              <a:avLst/>
            </a:prstGeom>
            <a:noFill/>
            <a:ln w="223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3200"/>
            </a:p>
          </p:txBody>
        </p:sp>
        <p:sp>
          <p:nvSpPr>
            <p:cNvPr id="49202" name="Rectangle 46"/>
            <p:cNvSpPr>
              <a:spLocks noChangeArrowheads="1"/>
            </p:cNvSpPr>
            <p:nvPr/>
          </p:nvSpPr>
          <p:spPr bwMode="auto">
            <a:xfrm>
              <a:off x="3239" y="2056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203" name="Rectangle 47"/>
            <p:cNvSpPr>
              <a:spLocks noChangeArrowheads="1"/>
            </p:cNvSpPr>
            <p:nvPr/>
          </p:nvSpPr>
          <p:spPr bwMode="auto">
            <a:xfrm>
              <a:off x="2371" y="2387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49204" name="Rectangle 48"/>
            <p:cNvSpPr>
              <a:spLocks noChangeArrowheads="1"/>
            </p:cNvSpPr>
            <p:nvPr/>
          </p:nvSpPr>
          <p:spPr bwMode="auto">
            <a:xfrm>
              <a:off x="2661" y="2387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0 </a:t>
              </a:r>
            </a:p>
          </p:txBody>
        </p:sp>
        <p:sp>
          <p:nvSpPr>
            <p:cNvPr id="49205" name="Rectangle 49"/>
            <p:cNvSpPr>
              <a:spLocks noChangeArrowheads="1"/>
            </p:cNvSpPr>
            <p:nvPr/>
          </p:nvSpPr>
          <p:spPr bwMode="auto">
            <a:xfrm>
              <a:off x="2523" y="2387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  <p:sp>
          <p:nvSpPr>
            <p:cNvPr id="49206" name="Rectangle 50"/>
            <p:cNvSpPr>
              <a:spLocks noChangeArrowheads="1"/>
            </p:cNvSpPr>
            <p:nvPr/>
          </p:nvSpPr>
          <p:spPr bwMode="auto">
            <a:xfrm>
              <a:off x="3773" y="2385"/>
              <a:ext cx="1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 i="1">
                  <a:solidFill>
                    <a:srgbClr val="000000"/>
                  </a:solidFill>
                  <a:latin typeface="Times New Roman" charset="0"/>
                </a:rPr>
                <a:t>w </a:t>
              </a:r>
            </a:p>
          </p:txBody>
        </p:sp>
        <p:sp>
          <p:nvSpPr>
            <p:cNvPr id="49207" name="Rectangle 51"/>
            <p:cNvSpPr>
              <a:spLocks noChangeArrowheads="1"/>
            </p:cNvSpPr>
            <p:nvPr/>
          </p:nvSpPr>
          <p:spPr bwMode="auto">
            <a:xfrm>
              <a:off x="4063" y="2385"/>
              <a:ext cx="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1 </a:t>
              </a:r>
            </a:p>
          </p:txBody>
        </p:sp>
        <p:sp>
          <p:nvSpPr>
            <p:cNvPr id="49208" name="Freeform 52"/>
            <p:cNvSpPr>
              <a:spLocks noChangeArrowheads="1"/>
            </p:cNvSpPr>
            <p:nvPr/>
          </p:nvSpPr>
          <p:spPr bwMode="auto">
            <a:xfrm>
              <a:off x="3579" y="1738"/>
              <a:ext cx="86" cy="58"/>
            </a:xfrm>
            <a:custGeom>
              <a:avLst/>
              <a:gdLst>
                <a:gd name="T0" fmla="*/ 0 w 173"/>
                <a:gd name="T1" fmla="*/ 1 h 116"/>
                <a:gd name="T2" fmla="*/ 0 w 173"/>
                <a:gd name="T3" fmla="*/ 1 h 116"/>
                <a:gd name="T4" fmla="*/ 0 w 173"/>
                <a:gd name="T5" fmla="*/ 0 h 116"/>
                <a:gd name="T6" fmla="*/ 0 w 173"/>
                <a:gd name="T7" fmla="*/ 1 h 116"/>
                <a:gd name="T8" fmla="*/ 0 w 173"/>
                <a:gd name="T9" fmla="*/ 1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116"/>
                <a:gd name="T17" fmla="*/ 173 w 173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116">
                  <a:moveTo>
                    <a:pt x="0" y="87"/>
                  </a:moveTo>
                  <a:lnTo>
                    <a:pt x="173" y="116"/>
                  </a:lnTo>
                  <a:lnTo>
                    <a:pt x="29" y="0"/>
                  </a:lnTo>
                  <a:lnTo>
                    <a:pt x="0" y="5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 w="2232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209" name="Freeform 53"/>
            <p:cNvSpPr>
              <a:spLocks noChangeArrowheads="1"/>
            </p:cNvSpPr>
            <p:nvPr/>
          </p:nvSpPr>
          <p:spPr bwMode="auto">
            <a:xfrm>
              <a:off x="3264" y="1722"/>
              <a:ext cx="312" cy="37"/>
            </a:xfrm>
            <a:custGeom>
              <a:avLst/>
              <a:gdLst>
                <a:gd name="T0" fmla="*/ 1 w 623"/>
                <a:gd name="T1" fmla="*/ 0 h 75"/>
                <a:gd name="T2" fmla="*/ 1 w 623"/>
                <a:gd name="T3" fmla="*/ 0 h 75"/>
                <a:gd name="T4" fmla="*/ 1 w 623"/>
                <a:gd name="T5" fmla="*/ 0 h 75"/>
                <a:gd name="T6" fmla="*/ 1 w 623"/>
                <a:gd name="T7" fmla="*/ 0 h 75"/>
                <a:gd name="T8" fmla="*/ 1 w 623"/>
                <a:gd name="T9" fmla="*/ 0 h 75"/>
                <a:gd name="T10" fmla="*/ 1 w 623"/>
                <a:gd name="T11" fmla="*/ 0 h 75"/>
                <a:gd name="T12" fmla="*/ 1 w 623"/>
                <a:gd name="T13" fmla="*/ 0 h 75"/>
                <a:gd name="T14" fmla="*/ 1 w 623"/>
                <a:gd name="T15" fmla="*/ 0 h 75"/>
                <a:gd name="T16" fmla="*/ 1 w 623"/>
                <a:gd name="T17" fmla="*/ 0 h 75"/>
                <a:gd name="T18" fmla="*/ 1 w 623"/>
                <a:gd name="T19" fmla="*/ 0 h 75"/>
                <a:gd name="T20" fmla="*/ 1 w 623"/>
                <a:gd name="T21" fmla="*/ 0 h 75"/>
                <a:gd name="T22" fmla="*/ 1 w 623"/>
                <a:gd name="T23" fmla="*/ 0 h 75"/>
                <a:gd name="T24" fmla="*/ 1 w 623"/>
                <a:gd name="T25" fmla="*/ 0 h 75"/>
                <a:gd name="T26" fmla="*/ 1 w 623"/>
                <a:gd name="T27" fmla="*/ 0 h 75"/>
                <a:gd name="T28" fmla="*/ 1 w 623"/>
                <a:gd name="T29" fmla="*/ 0 h 75"/>
                <a:gd name="T30" fmla="*/ 1 w 623"/>
                <a:gd name="T31" fmla="*/ 0 h 75"/>
                <a:gd name="T32" fmla="*/ 1 w 623"/>
                <a:gd name="T33" fmla="*/ 0 h 75"/>
                <a:gd name="T34" fmla="*/ 1 w 623"/>
                <a:gd name="T35" fmla="*/ 0 h 75"/>
                <a:gd name="T36" fmla="*/ 1 w 623"/>
                <a:gd name="T37" fmla="*/ 0 h 75"/>
                <a:gd name="T38" fmla="*/ 1 w 623"/>
                <a:gd name="T39" fmla="*/ 0 h 75"/>
                <a:gd name="T40" fmla="*/ 1 w 623"/>
                <a:gd name="T41" fmla="*/ 0 h 75"/>
                <a:gd name="T42" fmla="*/ 1 w 623"/>
                <a:gd name="T43" fmla="*/ 0 h 75"/>
                <a:gd name="T44" fmla="*/ 1 w 623"/>
                <a:gd name="T45" fmla="*/ 0 h 75"/>
                <a:gd name="T46" fmla="*/ 1 w 623"/>
                <a:gd name="T47" fmla="*/ 0 h 75"/>
                <a:gd name="T48" fmla="*/ 1 w 623"/>
                <a:gd name="T49" fmla="*/ 0 h 75"/>
                <a:gd name="T50" fmla="*/ 1 w 623"/>
                <a:gd name="T51" fmla="*/ 0 h 75"/>
                <a:gd name="T52" fmla="*/ 1 w 623"/>
                <a:gd name="T53" fmla="*/ 0 h 75"/>
                <a:gd name="T54" fmla="*/ 1 w 623"/>
                <a:gd name="T55" fmla="*/ 0 h 75"/>
                <a:gd name="T56" fmla="*/ 1 w 623"/>
                <a:gd name="T57" fmla="*/ 0 h 75"/>
                <a:gd name="T58" fmla="*/ 1 w 623"/>
                <a:gd name="T59" fmla="*/ 0 h 75"/>
                <a:gd name="T60" fmla="*/ 1 w 623"/>
                <a:gd name="T61" fmla="*/ 0 h 75"/>
                <a:gd name="T62" fmla="*/ 1 w 623"/>
                <a:gd name="T63" fmla="*/ 0 h 75"/>
                <a:gd name="T64" fmla="*/ 1 w 623"/>
                <a:gd name="T65" fmla="*/ 0 h 75"/>
                <a:gd name="T66" fmla="*/ 1 w 623"/>
                <a:gd name="T67" fmla="*/ 0 h 75"/>
                <a:gd name="T68" fmla="*/ 1 w 623"/>
                <a:gd name="T69" fmla="*/ 0 h 75"/>
                <a:gd name="T70" fmla="*/ 1 w 623"/>
                <a:gd name="T71" fmla="*/ 0 h 75"/>
                <a:gd name="T72" fmla="*/ 1 w 623"/>
                <a:gd name="T73" fmla="*/ 0 h 75"/>
                <a:gd name="T74" fmla="*/ 1 w 623"/>
                <a:gd name="T75" fmla="*/ 0 h 75"/>
                <a:gd name="T76" fmla="*/ 1 w 623"/>
                <a:gd name="T77" fmla="*/ 0 h 75"/>
                <a:gd name="T78" fmla="*/ 1 w 623"/>
                <a:gd name="T79" fmla="*/ 0 h 75"/>
                <a:gd name="T80" fmla="*/ 1 w 623"/>
                <a:gd name="T81" fmla="*/ 0 h 75"/>
                <a:gd name="T82" fmla="*/ 1 w 623"/>
                <a:gd name="T83" fmla="*/ 0 h 75"/>
                <a:gd name="T84" fmla="*/ 1 w 623"/>
                <a:gd name="T85" fmla="*/ 0 h 75"/>
                <a:gd name="T86" fmla="*/ 1 w 623"/>
                <a:gd name="T87" fmla="*/ 0 h 75"/>
                <a:gd name="T88" fmla="*/ 1 w 623"/>
                <a:gd name="T89" fmla="*/ 0 h 75"/>
                <a:gd name="T90" fmla="*/ 1 w 623"/>
                <a:gd name="T91" fmla="*/ 0 h 75"/>
                <a:gd name="T92" fmla="*/ 1 w 623"/>
                <a:gd name="T93" fmla="*/ 0 h 75"/>
                <a:gd name="T94" fmla="*/ 1 w 623"/>
                <a:gd name="T95" fmla="*/ 0 h 75"/>
                <a:gd name="T96" fmla="*/ 1 w 623"/>
                <a:gd name="T97" fmla="*/ 0 h 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3"/>
                <a:gd name="T148" fmla="*/ 0 h 75"/>
                <a:gd name="T149" fmla="*/ 623 w 623"/>
                <a:gd name="T150" fmla="*/ 75 h 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3" h="75">
                  <a:moveTo>
                    <a:pt x="623" y="75"/>
                  </a:moveTo>
                  <a:lnTo>
                    <a:pt x="620" y="74"/>
                  </a:lnTo>
                  <a:lnTo>
                    <a:pt x="616" y="72"/>
                  </a:lnTo>
                  <a:lnTo>
                    <a:pt x="612" y="71"/>
                  </a:lnTo>
                  <a:lnTo>
                    <a:pt x="607" y="70"/>
                  </a:lnTo>
                  <a:lnTo>
                    <a:pt x="603" y="68"/>
                  </a:lnTo>
                  <a:lnTo>
                    <a:pt x="599" y="67"/>
                  </a:lnTo>
                  <a:lnTo>
                    <a:pt x="596" y="65"/>
                  </a:lnTo>
                  <a:lnTo>
                    <a:pt x="592" y="64"/>
                  </a:lnTo>
                  <a:lnTo>
                    <a:pt x="587" y="64"/>
                  </a:lnTo>
                  <a:lnTo>
                    <a:pt x="584" y="62"/>
                  </a:lnTo>
                  <a:lnTo>
                    <a:pt x="580" y="61"/>
                  </a:lnTo>
                  <a:lnTo>
                    <a:pt x="576" y="61"/>
                  </a:lnTo>
                  <a:lnTo>
                    <a:pt x="573" y="59"/>
                  </a:lnTo>
                  <a:lnTo>
                    <a:pt x="568" y="58"/>
                  </a:lnTo>
                  <a:lnTo>
                    <a:pt x="564" y="58"/>
                  </a:lnTo>
                  <a:lnTo>
                    <a:pt x="561" y="57"/>
                  </a:lnTo>
                  <a:lnTo>
                    <a:pt x="557" y="57"/>
                  </a:lnTo>
                  <a:lnTo>
                    <a:pt x="553" y="55"/>
                  </a:lnTo>
                  <a:lnTo>
                    <a:pt x="548" y="55"/>
                  </a:lnTo>
                  <a:lnTo>
                    <a:pt x="545" y="54"/>
                  </a:lnTo>
                  <a:lnTo>
                    <a:pt x="541" y="52"/>
                  </a:lnTo>
                  <a:lnTo>
                    <a:pt x="537" y="52"/>
                  </a:lnTo>
                  <a:lnTo>
                    <a:pt x="532" y="51"/>
                  </a:lnTo>
                  <a:lnTo>
                    <a:pt x="528" y="51"/>
                  </a:lnTo>
                  <a:lnTo>
                    <a:pt x="524" y="49"/>
                  </a:lnTo>
                  <a:lnTo>
                    <a:pt x="518" y="49"/>
                  </a:lnTo>
                  <a:lnTo>
                    <a:pt x="514" y="48"/>
                  </a:lnTo>
                  <a:lnTo>
                    <a:pt x="508" y="46"/>
                  </a:lnTo>
                  <a:lnTo>
                    <a:pt x="503" y="46"/>
                  </a:lnTo>
                  <a:lnTo>
                    <a:pt x="498" y="45"/>
                  </a:lnTo>
                  <a:lnTo>
                    <a:pt x="493" y="44"/>
                  </a:lnTo>
                  <a:lnTo>
                    <a:pt x="488" y="44"/>
                  </a:lnTo>
                  <a:lnTo>
                    <a:pt x="476" y="41"/>
                  </a:lnTo>
                  <a:lnTo>
                    <a:pt x="467" y="39"/>
                  </a:lnTo>
                  <a:lnTo>
                    <a:pt x="457" y="38"/>
                  </a:lnTo>
                  <a:lnTo>
                    <a:pt x="449" y="36"/>
                  </a:lnTo>
                  <a:lnTo>
                    <a:pt x="440" y="35"/>
                  </a:lnTo>
                  <a:lnTo>
                    <a:pt x="433" y="33"/>
                  </a:lnTo>
                  <a:lnTo>
                    <a:pt x="426" y="32"/>
                  </a:lnTo>
                  <a:lnTo>
                    <a:pt x="418" y="31"/>
                  </a:lnTo>
                  <a:lnTo>
                    <a:pt x="411" y="29"/>
                  </a:lnTo>
                  <a:lnTo>
                    <a:pt x="404" y="28"/>
                  </a:lnTo>
                  <a:lnTo>
                    <a:pt x="398" y="28"/>
                  </a:lnTo>
                  <a:lnTo>
                    <a:pt x="392" y="26"/>
                  </a:lnTo>
                  <a:lnTo>
                    <a:pt x="387" y="25"/>
                  </a:lnTo>
                  <a:lnTo>
                    <a:pt x="381" y="25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2" y="22"/>
                  </a:lnTo>
                  <a:lnTo>
                    <a:pt x="356" y="22"/>
                  </a:lnTo>
                  <a:lnTo>
                    <a:pt x="349" y="21"/>
                  </a:lnTo>
                  <a:lnTo>
                    <a:pt x="343" y="21"/>
                  </a:lnTo>
                  <a:lnTo>
                    <a:pt x="336" y="19"/>
                  </a:lnTo>
                  <a:lnTo>
                    <a:pt x="329" y="19"/>
                  </a:lnTo>
                  <a:lnTo>
                    <a:pt x="322" y="18"/>
                  </a:lnTo>
                  <a:lnTo>
                    <a:pt x="314" y="18"/>
                  </a:lnTo>
                  <a:lnTo>
                    <a:pt x="306" y="16"/>
                  </a:lnTo>
                  <a:lnTo>
                    <a:pt x="297" y="16"/>
                  </a:lnTo>
                  <a:lnTo>
                    <a:pt x="288" y="15"/>
                  </a:lnTo>
                  <a:lnTo>
                    <a:pt x="278" y="15"/>
                  </a:lnTo>
                  <a:lnTo>
                    <a:pt x="267" y="13"/>
                  </a:lnTo>
                  <a:lnTo>
                    <a:pt x="257" y="12"/>
                  </a:lnTo>
                  <a:lnTo>
                    <a:pt x="244" y="12"/>
                  </a:lnTo>
                  <a:lnTo>
                    <a:pt x="232" y="10"/>
                  </a:lnTo>
                  <a:lnTo>
                    <a:pt x="219" y="9"/>
                  </a:lnTo>
                  <a:lnTo>
                    <a:pt x="208" y="9"/>
                  </a:lnTo>
                  <a:lnTo>
                    <a:pt x="196" y="8"/>
                  </a:lnTo>
                  <a:lnTo>
                    <a:pt x="186" y="8"/>
                  </a:lnTo>
                  <a:lnTo>
                    <a:pt x="176" y="6"/>
                  </a:lnTo>
                  <a:lnTo>
                    <a:pt x="166" y="6"/>
                  </a:lnTo>
                  <a:lnTo>
                    <a:pt x="157" y="5"/>
                  </a:lnTo>
                  <a:lnTo>
                    <a:pt x="150" y="5"/>
                  </a:lnTo>
                  <a:lnTo>
                    <a:pt x="143" y="3"/>
                  </a:lnTo>
                  <a:lnTo>
                    <a:pt x="135" y="3"/>
                  </a:lnTo>
                  <a:lnTo>
                    <a:pt x="128" y="3"/>
                  </a:lnTo>
                  <a:lnTo>
                    <a:pt x="121" y="2"/>
                  </a:lnTo>
                  <a:lnTo>
                    <a:pt x="115" y="2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210" name="Freeform 54"/>
            <p:cNvSpPr>
              <a:spLocks noChangeArrowheads="1"/>
            </p:cNvSpPr>
            <p:nvPr/>
          </p:nvSpPr>
          <p:spPr bwMode="auto">
            <a:xfrm>
              <a:off x="2832" y="1721"/>
              <a:ext cx="434" cy="76"/>
            </a:xfrm>
            <a:custGeom>
              <a:avLst/>
              <a:gdLst>
                <a:gd name="T0" fmla="*/ 1 w 846"/>
                <a:gd name="T1" fmla="*/ 0 h 153"/>
                <a:gd name="T2" fmla="*/ 1 w 846"/>
                <a:gd name="T3" fmla="*/ 0 h 153"/>
                <a:gd name="T4" fmla="*/ 1 w 846"/>
                <a:gd name="T5" fmla="*/ 0 h 153"/>
                <a:gd name="T6" fmla="*/ 1 w 846"/>
                <a:gd name="T7" fmla="*/ 0 h 153"/>
                <a:gd name="T8" fmla="*/ 1 w 846"/>
                <a:gd name="T9" fmla="*/ 0 h 153"/>
                <a:gd name="T10" fmla="*/ 1 w 846"/>
                <a:gd name="T11" fmla="*/ 0 h 153"/>
                <a:gd name="T12" fmla="*/ 1 w 846"/>
                <a:gd name="T13" fmla="*/ 0 h 153"/>
                <a:gd name="T14" fmla="*/ 1 w 846"/>
                <a:gd name="T15" fmla="*/ 0 h 153"/>
                <a:gd name="T16" fmla="*/ 1 w 846"/>
                <a:gd name="T17" fmla="*/ 0 h 153"/>
                <a:gd name="T18" fmla="*/ 1 w 846"/>
                <a:gd name="T19" fmla="*/ 0 h 153"/>
                <a:gd name="T20" fmla="*/ 1 w 846"/>
                <a:gd name="T21" fmla="*/ 0 h 153"/>
                <a:gd name="T22" fmla="*/ 1 w 846"/>
                <a:gd name="T23" fmla="*/ 0 h 153"/>
                <a:gd name="T24" fmla="*/ 1 w 846"/>
                <a:gd name="T25" fmla="*/ 0 h 153"/>
                <a:gd name="T26" fmla="*/ 1 w 846"/>
                <a:gd name="T27" fmla="*/ 0 h 153"/>
                <a:gd name="T28" fmla="*/ 1 w 846"/>
                <a:gd name="T29" fmla="*/ 0 h 153"/>
                <a:gd name="T30" fmla="*/ 1 w 846"/>
                <a:gd name="T31" fmla="*/ 0 h 153"/>
                <a:gd name="T32" fmla="*/ 1 w 846"/>
                <a:gd name="T33" fmla="*/ 0 h 153"/>
                <a:gd name="T34" fmla="*/ 1 w 846"/>
                <a:gd name="T35" fmla="*/ 0 h 153"/>
                <a:gd name="T36" fmla="*/ 1 w 846"/>
                <a:gd name="T37" fmla="*/ 0 h 153"/>
                <a:gd name="T38" fmla="*/ 1 w 846"/>
                <a:gd name="T39" fmla="*/ 0 h 153"/>
                <a:gd name="T40" fmla="*/ 1 w 846"/>
                <a:gd name="T41" fmla="*/ 0 h 153"/>
                <a:gd name="T42" fmla="*/ 1 w 846"/>
                <a:gd name="T43" fmla="*/ 0 h 153"/>
                <a:gd name="T44" fmla="*/ 1 w 846"/>
                <a:gd name="T45" fmla="*/ 0 h 153"/>
                <a:gd name="T46" fmla="*/ 1 w 846"/>
                <a:gd name="T47" fmla="*/ 0 h 153"/>
                <a:gd name="T48" fmla="*/ 1 w 846"/>
                <a:gd name="T49" fmla="*/ 0 h 153"/>
                <a:gd name="T50" fmla="*/ 1 w 846"/>
                <a:gd name="T51" fmla="*/ 0 h 153"/>
                <a:gd name="T52" fmla="*/ 1 w 846"/>
                <a:gd name="T53" fmla="*/ 0 h 153"/>
                <a:gd name="T54" fmla="*/ 1 w 846"/>
                <a:gd name="T55" fmla="*/ 0 h 153"/>
                <a:gd name="T56" fmla="*/ 1 w 846"/>
                <a:gd name="T57" fmla="*/ 0 h 153"/>
                <a:gd name="T58" fmla="*/ 1 w 846"/>
                <a:gd name="T59" fmla="*/ 0 h 153"/>
                <a:gd name="T60" fmla="*/ 1 w 846"/>
                <a:gd name="T61" fmla="*/ 0 h 153"/>
                <a:gd name="T62" fmla="*/ 1 w 846"/>
                <a:gd name="T63" fmla="*/ 0 h 153"/>
                <a:gd name="T64" fmla="*/ 1 w 846"/>
                <a:gd name="T65" fmla="*/ 0 h 153"/>
                <a:gd name="T66" fmla="*/ 1 w 846"/>
                <a:gd name="T67" fmla="*/ 0 h 153"/>
                <a:gd name="T68" fmla="*/ 1 w 846"/>
                <a:gd name="T69" fmla="*/ 0 h 153"/>
                <a:gd name="T70" fmla="*/ 1 w 846"/>
                <a:gd name="T71" fmla="*/ 0 h 153"/>
                <a:gd name="T72" fmla="*/ 1 w 846"/>
                <a:gd name="T73" fmla="*/ 0 h 153"/>
                <a:gd name="T74" fmla="*/ 1 w 846"/>
                <a:gd name="T75" fmla="*/ 0 h 153"/>
                <a:gd name="T76" fmla="*/ 1 w 846"/>
                <a:gd name="T77" fmla="*/ 0 h 153"/>
                <a:gd name="T78" fmla="*/ 1 w 846"/>
                <a:gd name="T79" fmla="*/ 0 h 153"/>
                <a:gd name="T80" fmla="*/ 1 w 846"/>
                <a:gd name="T81" fmla="*/ 0 h 153"/>
                <a:gd name="T82" fmla="*/ 1 w 846"/>
                <a:gd name="T83" fmla="*/ 0 h 153"/>
                <a:gd name="T84" fmla="*/ 1 w 846"/>
                <a:gd name="T85" fmla="*/ 0 h 153"/>
                <a:gd name="T86" fmla="*/ 1 w 846"/>
                <a:gd name="T87" fmla="*/ 0 h 153"/>
                <a:gd name="T88" fmla="*/ 1 w 846"/>
                <a:gd name="T89" fmla="*/ 0 h 153"/>
                <a:gd name="T90" fmla="*/ 1 w 846"/>
                <a:gd name="T91" fmla="*/ 0 h 153"/>
                <a:gd name="T92" fmla="*/ 1 w 846"/>
                <a:gd name="T93" fmla="*/ 0 h 153"/>
                <a:gd name="T94" fmla="*/ 1 w 846"/>
                <a:gd name="T95" fmla="*/ 0 h 153"/>
                <a:gd name="T96" fmla="*/ 1 w 846"/>
                <a:gd name="T97" fmla="*/ 0 h 1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46"/>
                <a:gd name="T148" fmla="*/ 0 h 153"/>
                <a:gd name="T149" fmla="*/ 846 w 846"/>
                <a:gd name="T150" fmla="*/ 153 h 1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46" h="153">
                  <a:moveTo>
                    <a:pt x="0" y="153"/>
                  </a:moveTo>
                  <a:lnTo>
                    <a:pt x="20" y="144"/>
                  </a:lnTo>
                  <a:lnTo>
                    <a:pt x="40" y="137"/>
                  </a:lnTo>
                  <a:lnTo>
                    <a:pt x="59" y="130"/>
                  </a:lnTo>
                  <a:lnTo>
                    <a:pt x="78" y="124"/>
                  </a:lnTo>
                  <a:lnTo>
                    <a:pt x="94" y="118"/>
                  </a:lnTo>
                  <a:lnTo>
                    <a:pt x="110" y="112"/>
                  </a:lnTo>
                  <a:lnTo>
                    <a:pt x="124" y="107"/>
                  </a:lnTo>
                  <a:lnTo>
                    <a:pt x="137" y="102"/>
                  </a:lnTo>
                  <a:lnTo>
                    <a:pt x="150" y="98"/>
                  </a:lnTo>
                  <a:lnTo>
                    <a:pt x="162" y="94"/>
                  </a:lnTo>
                  <a:lnTo>
                    <a:pt x="173" y="89"/>
                  </a:lnTo>
                  <a:lnTo>
                    <a:pt x="183" y="86"/>
                  </a:lnTo>
                  <a:lnTo>
                    <a:pt x="193" y="82"/>
                  </a:lnTo>
                  <a:lnTo>
                    <a:pt x="202" y="79"/>
                  </a:lnTo>
                  <a:lnTo>
                    <a:pt x="212" y="76"/>
                  </a:lnTo>
                  <a:lnTo>
                    <a:pt x="219" y="73"/>
                  </a:lnTo>
                  <a:lnTo>
                    <a:pt x="228" y="72"/>
                  </a:lnTo>
                  <a:lnTo>
                    <a:pt x="237" y="69"/>
                  </a:lnTo>
                  <a:lnTo>
                    <a:pt x="244" y="68"/>
                  </a:lnTo>
                  <a:lnTo>
                    <a:pt x="251" y="65"/>
                  </a:lnTo>
                  <a:lnTo>
                    <a:pt x="258" y="63"/>
                  </a:lnTo>
                  <a:lnTo>
                    <a:pt x="266" y="62"/>
                  </a:lnTo>
                  <a:lnTo>
                    <a:pt x="273" y="59"/>
                  </a:lnTo>
                  <a:lnTo>
                    <a:pt x="280" y="58"/>
                  </a:lnTo>
                  <a:lnTo>
                    <a:pt x="289" y="56"/>
                  </a:lnTo>
                  <a:lnTo>
                    <a:pt x="296" y="55"/>
                  </a:lnTo>
                  <a:lnTo>
                    <a:pt x="305" y="53"/>
                  </a:lnTo>
                  <a:lnTo>
                    <a:pt x="313" y="52"/>
                  </a:lnTo>
                  <a:lnTo>
                    <a:pt x="322" y="50"/>
                  </a:lnTo>
                  <a:lnTo>
                    <a:pt x="332" y="47"/>
                  </a:lnTo>
                  <a:lnTo>
                    <a:pt x="342" y="46"/>
                  </a:lnTo>
                  <a:lnTo>
                    <a:pt x="352" y="45"/>
                  </a:lnTo>
                  <a:lnTo>
                    <a:pt x="362" y="42"/>
                  </a:lnTo>
                  <a:lnTo>
                    <a:pt x="372" y="40"/>
                  </a:lnTo>
                  <a:lnTo>
                    <a:pt x="383" y="39"/>
                  </a:lnTo>
                  <a:lnTo>
                    <a:pt x="391" y="37"/>
                  </a:lnTo>
                  <a:lnTo>
                    <a:pt x="400" y="36"/>
                  </a:lnTo>
                  <a:lnTo>
                    <a:pt x="407" y="34"/>
                  </a:lnTo>
                  <a:lnTo>
                    <a:pt x="416" y="33"/>
                  </a:lnTo>
                  <a:lnTo>
                    <a:pt x="423" y="32"/>
                  </a:lnTo>
                  <a:lnTo>
                    <a:pt x="429" y="30"/>
                  </a:lnTo>
                  <a:lnTo>
                    <a:pt x="436" y="29"/>
                  </a:lnTo>
                  <a:lnTo>
                    <a:pt x="442" y="29"/>
                  </a:lnTo>
                  <a:lnTo>
                    <a:pt x="449" y="27"/>
                  </a:lnTo>
                  <a:lnTo>
                    <a:pt x="455" y="26"/>
                  </a:lnTo>
                  <a:lnTo>
                    <a:pt x="461" y="26"/>
                  </a:lnTo>
                  <a:lnTo>
                    <a:pt x="466" y="24"/>
                  </a:lnTo>
                  <a:lnTo>
                    <a:pt x="474" y="24"/>
                  </a:lnTo>
                  <a:lnTo>
                    <a:pt x="479" y="23"/>
                  </a:lnTo>
                  <a:lnTo>
                    <a:pt x="485" y="23"/>
                  </a:lnTo>
                  <a:lnTo>
                    <a:pt x="492" y="22"/>
                  </a:lnTo>
                  <a:lnTo>
                    <a:pt x="498" y="22"/>
                  </a:lnTo>
                  <a:lnTo>
                    <a:pt x="505" y="20"/>
                  </a:lnTo>
                  <a:lnTo>
                    <a:pt x="513" y="20"/>
                  </a:lnTo>
                  <a:lnTo>
                    <a:pt x="520" y="19"/>
                  </a:lnTo>
                  <a:lnTo>
                    <a:pt x="527" y="19"/>
                  </a:lnTo>
                  <a:lnTo>
                    <a:pt x="536" y="17"/>
                  </a:lnTo>
                  <a:lnTo>
                    <a:pt x="544" y="17"/>
                  </a:lnTo>
                  <a:lnTo>
                    <a:pt x="554" y="16"/>
                  </a:lnTo>
                  <a:lnTo>
                    <a:pt x="564" y="16"/>
                  </a:lnTo>
                  <a:lnTo>
                    <a:pt x="575" y="14"/>
                  </a:lnTo>
                  <a:lnTo>
                    <a:pt x="586" y="13"/>
                  </a:lnTo>
                  <a:lnTo>
                    <a:pt x="598" y="13"/>
                  </a:lnTo>
                  <a:lnTo>
                    <a:pt x="611" y="11"/>
                  </a:lnTo>
                  <a:lnTo>
                    <a:pt x="624" y="10"/>
                  </a:lnTo>
                  <a:lnTo>
                    <a:pt x="637" y="10"/>
                  </a:lnTo>
                  <a:lnTo>
                    <a:pt x="647" y="9"/>
                  </a:lnTo>
                  <a:lnTo>
                    <a:pt x="658" y="9"/>
                  </a:lnTo>
                  <a:lnTo>
                    <a:pt x="668" y="7"/>
                  </a:lnTo>
                  <a:lnTo>
                    <a:pt x="677" y="6"/>
                  </a:lnTo>
                  <a:lnTo>
                    <a:pt x="686" y="6"/>
                  </a:lnTo>
                  <a:lnTo>
                    <a:pt x="694" y="6"/>
                  </a:lnTo>
                  <a:lnTo>
                    <a:pt x="702" y="4"/>
                  </a:lnTo>
                  <a:lnTo>
                    <a:pt x="709" y="4"/>
                  </a:lnTo>
                  <a:lnTo>
                    <a:pt x="716" y="4"/>
                  </a:lnTo>
                  <a:lnTo>
                    <a:pt x="723" y="3"/>
                  </a:lnTo>
                  <a:lnTo>
                    <a:pt x="729" y="3"/>
                  </a:lnTo>
                  <a:lnTo>
                    <a:pt x="735" y="3"/>
                  </a:lnTo>
                  <a:lnTo>
                    <a:pt x="741" y="3"/>
                  </a:lnTo>
                  <a:lnTo>
                    <a:pt x="746" y="1"/>
                  </a:lnTo>
                  <a:lnTo>
                    <a:pt x="752" y="1"/>
                  </a:lnTo>
                  <a:lnTo>
                    <a:pt x="758" y="1"/>
                  </a:lnTo>
                  <a:lnTo>
                    <a:pt x="762" y="1"/>
                  </a:lnTo>
                  <a:lnTo>
                    <a:pt x="768" y="1"/>
                  </a:lnTo>
                  <a:lnTo>
                    <a:pt x="774" y="1"/>
                  </a:lnTo>
                  <a:lnTo>
                    <a:pt x="778" y="1"/>
                  </a:lnTo>
                  <a:lnTo>
                    <a:pt x="784" y="1"/>
                  </a:lnTo>
                  <a:lnTo>
                    <a:pt x="790" y="1"/>
                  </a:lnTo>
                  <a:lnTo>
                    <a:pt x="795" y="0"/>
                  </a:lnTo>
                  <a:lnTo>
                    <a:pt x="801" y="0"/>
                  </a:lnTo>
                  <a:lnTo>
                    <a:pt x="808" y="0"/>
                  </a:lnTo>
                  <a:lnTo>
                    <a:pt x="816" y="0"/>
                  </a:lnTo>
                  <a:lnTo>
                    <a:pt x="823" y="0"/>
                  </a:lnTo>
                  <a:lnTo>
                    <a:pt x="830" y="0"/>
                  </a:lnTo>
                  <a:lnTo>
                    <a:pt x="837" y="0"/>
                  </a:lnTo>
                  <a:lnTo>
                    <a:pt x="846" y="0"/>
                  </a:lnTo>
                </a:path>
              </a:pathLst>
            </a:custGeom>
            <a:noFill/>
            <a:ln w="223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 sz="3200"/>
            </a:p>
          </p:txBody>
        </p:sp>
        <p:sp>
          <p:nvSpPr>
            <p:cNvPr id="49211" name="Rectangle 55"/>
            <p:cNvSpPr>
              <a:spLocks noChangeArrowheads="1"/>
            </p:cNvSpPr>
            <p:nvPr/>
          </p:nvSpPr>
          <p:spPr bwMode="auto">
            <a:xfrm>
              <a:off x="3925" y="2385"/>
              <a:ext cx="10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solidFill>
                    <a:srgbClr val="000000"/>
                  </a:solidFill>
                  <a:latin typeface="Times New Roman" charset="0"/>
                </a:rPr>
                <a:t>= </a:t>
              </a:r>
            </a:p>
          </p:txBody>
        </p:sp>
      </p:grpSp>
      <p:sp>
        <p:nvSpPr>
          <p:cNvPr id="49157" name="CaixaDeTexto 57"/>
          <p:cNvSpPr txBox="1">
            <a:spLocks noChangeArrowheads="1"/>
          </p:cNvSpPr>
          <p:nvPr/>
        </p:nvSpPr>
        <p:spPr bwMode="auto">
          <a:xfrm>
            <a:off x="243440" y="1303340"/>
            <a:ext cx="33829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+mj-lt"/>
              </a:rPr>
              <a:t>Que tipo de máquina de estados é esta?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20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+mj-lt"/>
              </a:rPr>
              <a:t>O que faz esta FSM 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924" y="3299688"/>
            <a:ext cx="3974065" cy="20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FSM Moore</a:t>
            </a: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8628" y="3790706"/>
            <a:ext cx="5883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EFCF7-42C0-A551-7385-501C9DEF7905}"/>
              </a:ext>
            </a:extLst>
          </p:cNvPr>
          <p:cNvSpPr txBox="1"/>
          <p:nvPr/>
        </p:nvSpPr>
        <p:spPr>
          <a:xfrm>
            <a:off x="761134" y="1374524"/>
            <a:ext cx="559810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moore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logic clock, reset,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input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 logic w,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output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logic </a:t>
            </a:r>
            <a:r>
              <a:rPr lang="en-US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z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863356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16780</TotalTime>
  <Words>5648</Words>
  <Application>Microsoft Macintosh PowerPoint</Application>
  <PresentationFormat>On-screen Show (4:3)</PresentationFormat>
  <Paragraphs>1572</Paragraphs>
  <Slides>48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Gill Sans SemiBold</vt:lpstr>
      <vt:lpstr>Helvetica</vt:lpstr>
      <vt:lpstr>Menlo</vt:lpstr>
      <vt:lpstr>Monotype Sorts</vt:lpstr>
      <vt:lpstr>Symbol</vt:lpstr>
      <vt:lpstr>Times</vt:lpstr>
      <vt:lpstr>Times New Roman</vt:lpstr>
      <vt:lpstr>Wingdings</vt:lpstr>
      <vt:lpstr>Design padrão</vt:lpstr>
      <vt:lpstr>Imagem</vt:lpstr>
      <vt:lpstr>Visio.Drawing.15</vt:lpstr>
      <vt:lpstr>CIRCUITOS  SEQUENCIAIS Máquina de estados finita (FSM)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FSM Moore</vt:lpstr>
      <vt:lpstr>PowerPoint Presentation</vt:lpstr>
      <vt:lpstr>PowerPoint Presentation</vt:lpstr>
      <vt:lpstr>FSM Mealy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Exemplo</vt:lpstr>
      <vt:lpstr>DIAGRAMA DE BLOCOS &amp; TRANSIÇÕES DE ESTADOS</vt:lpstr>
      <vt:lpstr>PowerPoint Presentation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Bibliografia</dc:title>
  <dc:creator>Instituto de Informatica</dc:creator>
  <cp:lastModifiedBy>Fernando Moraes</cp:lastModifiedBy>
  <cp:revision>851</cp:revision>
  <cp:lastPrinted>2025-07-27T17:57:43Z</cp:lastPrinted>
  <dcterms:created xsi:type="dcterms:W3CDTF">1998-04-23T19:42:48Z</dcterms:created>
  <dcterms:modified xsi:type="dcterms:W3CDTF">2025-07-27T17:57:51Z</dcterms:modified>
</cp:coreProperties>
</file>