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764" r:id="rId2"/>
    <p:sldId id="762" r:id="rId3"/>
    <p:sldId id="763" r:id="rId4"/>
    <p:sldId id="256" r:id="rId5"/>
    <p:sldId id="257" r:id="rId6"/>
    <p:sldId id="765" r:id="rId7"/>
    <p:sldId id="766" r:id="rId8"/>
    <p:sldId id="767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6"/>
    <p:restoredTop sz="94686"/>
  </p:normalViewPr>
  <p:slideViewPr>
    <p:cSldViewPr snapToGrid="0">
      <p:cViewPr varScale="1">
        <p:scale>
          <a:sx n="210" d="100"/>
          <a:sy n="210" d="100"/>
        </p:scale>
        <p:origin x="5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4DD14-F293-E647-B00D-4534F79AFD6F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F3B2C-7F6E-F740-A76E-8438671F2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31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F3B2C-7F6E-F740-A76E-8438671F299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3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F3B2C-7F6E-F740-A76E-8438671F29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22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4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0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58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0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54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67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61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57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94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7C29B-BA29-4F47-87FB-435D97C8BF64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33FF5-4D7B-EA4F-8D36-78F2960EE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38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962E350-70CF-953E-F8A6-E5E365E5D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0"/>
            <a:ext cx="9111244" cy="39029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30AC9F3-35D5-2F96-00B2-758C402FF665}"/>
              </a:ext>
            </a:extLst>
          </p:cNvPr>
          <p:cNvSpPr txBox="1"/>
          <p:nvPr/>
        </p:nvSpPr>
        <p:spPr>
          <a:xfrm>
            <a:off x="284480" y="3755559"/>
            <a:ext cx="1197143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800" b="1" kern="100" dirty="0">
                <a:solidFill>
                  <a:srgbClr val="0432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Determinar os termos  deslocado  (supondo 20 bits)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*3 -  implica em dois termos *2 e *1</a:t>
            </a:r>
          </a:p>
          <a:p>
            <a:r>
              <a:rPr lang="pt-B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*6 - implica em dois termos *4 e *2</a:t>
            </a:r>
          </a:p>
          <a:p>
            <a:r>
              <a:rPr lang="pt-B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*9 - implica em dois termos *8 e *1</a:t>
            </a:r>
          </a:p>
          <a:p>
            <a:endParaRPr lang="pt-BR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36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Determinar o </a:t>
            </a:r>
            <a:r>
              <a:rPr lang="pt-BR" sz="3600" b="1" kern="1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máx</a:t>
            </a:r>
            <a:r>
              <a:rPr lang="pt-BR" sz="36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parcelas por </a:t>
            </a:r>
            <a:r>
              <a:rPr lang="pt-BR" sz="3600" b="1" kern="1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endParaRPr lang="pt-BR" sz="1800" kern="100" dirty="0">
              <a:solidFill>
                <a:srgbClr val="FF0000"/>
              </a:solidFill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D0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&lt;= </a:t>
            </a:r>
            <a:r>
              <a:rPr lang="pt-B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CSA(positivos) </a:t>
            </a:r>
            <a:r>
              <a:rPr lang="pt-BR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pt-B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CSA(negativos)     --  usar </a:t>
            </a:r>
            <a:r>
              <a:rPr lang="pt-BR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std_logic_</a:t>
            </a:r>
            <a:r>
              <a:rPr lang="pt-BR" b="1" kern="100" dirty="0" err="1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signed</a:t>
            </a:r>
            <a:endParaRPr lang="pt-BR" sz="1800" b="1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D1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&lt;=  </a:t>
            </a:r>
          </a:p>
        </p:txBody>
      </p:sp>
    </p:spTree>
    <p:extLst>
      <p:ext uri="{BB962C8B-B14F-4D97-AF65-F5344CB8AC3E}">
        <p14:creationId xmlns:p14="http://schemas.microsoft.com/office/powerpoint/2010/main" val="7195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7"/>
          <p:cNvSpPr>
            <a:spLocks noChangeArrowheads="1"/>
          </p:cNvSpPr>
          <p:nvPr/>
        </p:nvSpPr>
        <p:spPr bwMode="auto">
          <a:xfrm>
            <a:off x="8289926" y="4471671"/>
            <a:ext cx="211138" cy="308928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 sz="252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9219" name="AutoShape 16"/>
          <p:cNvSpPr>
            <a:spLocks noChangeArrowheads="1"/>
          </p:cNvSpPr>
          <p:nvPr/>
        </p:nvSpPr>
        <p:spPr bwMode="auto">
          <a:xfrm>
            <a:off x="8076566" y="3958273"/>
            <a:ext cx="211138" cy="30892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 sz="252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9220" name="AutoShape 15"/>
          <p:cNvSpPr>
            <a:spLocks noChangeArrowheads="1"/>
          </p:cNvSpPr>
          <p:nvPr/>
        </p:nvSpPr>
        <p:spPr bwMode="auto">
          <a:xfrm>
            <a:off x="8256588" y="2847023"/>
            <a:ext cx="222250" cy="960120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 sz="252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68896"/>
            <a:ext cx="6400800" cy="1652369"/>
          </a:xfrm>
          <a:solidFill>
            <a:srgbClr val="FF8C3C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126682" tIns="62230" rIns="126682" bIns="6223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760" dirty="0">
                <a:solidFill>
                  <a:srgbClr val="3333CC"/>
                </a:solidFill>
                <a:latin typeface="Arial"/>
                <a:ea typeface="+mn-ea"/>
                <a:cs typeface="Arial"/>
              </a:rPr>
              <a:t>Carry-save Addition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325597" y="2610648"/>
            <a:ext cx="5845175" cy="4087178"/>
          </a:xfrm>
          <a:noFill/>
          <a:ln>
            <a:miter lim="800000"/>
            <a:headEnd/>
            <a:tailEnd/>
          </a:ln>
        </p:spPr>
        <p:txBody>
          <a:bodyPr vert="horz" wrap="square" lIns="128016" tIns="64008" rIns="128016" bIns="64008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Speeding up multiplication is a matter of speeding up the summing of the partial products.</a:t>
            </a:r>
          </a:p>
          <a:p>
            <a:r>
              <a:rPr lang="en-US" sz="2800" dirty="0">
                <a:latin typeface="Arial" charset="0"/>
              </a:rPr>
              <a:t>“Carry-save” addition can help.</a:t>
            </a:r>
          </a:p>
          <a:p>
            <a:r>
              <a:rPr lang="en-US" sz="2800" dirty="0">
                <a:latin typeface="Arial" charset="0"/>
              </a:rPr>
              <a:t>Carry-save addition passes (saves) the carries to the output, rather than propagating them.</a:t>
            </a: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9223" name="Rectangle 4"/>
          <p:cNvSpPr>
            <a:spLocks noGrp="1" noChangeArrowheads="1"/>
          </p:cNvSpPr>
          <p:nvPr>
            <p:ph sz="half" idx="2"/>
          </p:nvPr>
        </p:nvSpPr>
        <p:spPr bwMode="auto">
          <a:xfrm>
            <a:off x="6507480" y="1280160"/>
            <a:ext cx="6294120" cy="7467600"/>
          </a:xfrm>
          <a:noFill/>
          <a:ln>
            <a:miter lim="800000"/>
            <a:headEnd/>
            <a:tailEnd/>
          </a:ln>
        </p:spPr>
        <p:txBody>
          <a:bodyPr vert="horz" wrap="square" lIns="128016" tIns="64008" rIns="128016" bIns="64008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Example: sum three numbers,</a:t>
            </a:r>
          </a:p>
          <a:p>
            <a:pPr>
              <a:buFontTx/>
              <a:buNone/>
            </a:pPr>
            <a:r>
              <a:rPr lang="en-US" sz="2800" dirty="0">
                <a:latin typeface="Arial" charset="0"/>
              </a:rPr>
              <a:t>	3</a:t>
            </a:r>
            <a:r>
              <a:rPr lang="en-US" sz="2800" baseline="-25000" dirty="0">
                <a:latin typeface="Arial" charset="0"/>
              </a:rPr>
              <a:t>10</a:t>
            </a:r>
            <a:r>
              <a:rPr lang="en-US" sz="2800" dirty="0">
                <a:latin typeface="Arial" charset="0"/>
              </a:rPr>
              <a:t> = 0011, 2</a:t>
            </a:r>
            <a:r>
              <a:rPr lang="en-US" sz="2800" baseline="-25000" dirty="0">
                <a:latin typeface="Arial" charset="0"/>
              </a:rPr>
              <a:t>10</a:t>
            </a:r>
            <a:r>
              <a:rPr lang="en-US" sz="2800" dirty="0">
                <a:latin typeface="Arial" charset="0"/>
              </a:rPr>
              <a:t> = 0010, 3</a:t>
            </a:r>
            <a:r>
              <a:rPr lang="en-US" sz="2800" baseline="-25000" dirty="0">
                <a:latin typeface="Arial" charset="0"/>
              </a:rPr>
              <a:t>10</a:t>
            </a:r>
            <a:r>
              <a:rPr lang="en-US" sz="2800" dirty="0">
                <a:latin typeface="Arial" charset="0"/>
              </a:rPr>
              <a:t> = 0011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</a:rPr>
              <a:t>    3</a:t>
            </a:r>
            <a:r>
              <a:rPr lang="en-US" sz="2800" baseline="-25000" dirty="0">
                <a:latin typeface="Arial" charset="0"/>
              </a:rPr>
              <a:t>10</a:t>
            </a:r>
            <a:r>
              <a:rPr lang="en-US" sz="2800" dirty="0">
                <a:latin typeface="Arial" charset="0"/>
              </a:rPr>
              <a:t>  0011</a:t>
            </a:r>
          </a:p>
          <a:p>
            <a:pPr>
              <a:buFontTx/>
              <a:buNone/>
            </a:pPr>
            <a:r>
              <a:rPr lang="en-US" sz="2800" dirty="0">
                <a:latin typeface="Arial" charset="0"/>
              </a:rPr>
              <a:t>+  2</a:t>
            </a:r>
            <a:r>
              <a:rPr lang="en-US" sz="2800" baseline="-25000" dirty="0">
                <a:latin typeface="Arial" charset="0"/>
              </a:rPr>
              <a:t>10</a:t>
            </a:r>
            <a:r>
              <a:rPr lang="en-US" sz="2800" dirty="0">
                <a:latin typeface="Arial" charset="0"/>
              </a:rPr>
              <a:t>  0010</a:t>
            </a:r>
          </a:p>
          <a:p>
            <a:pPr>
              <a:buFontTx/>
              <a:buNone/>
            </a:pPr>
            <a:r>
              <a:rPr lang="en-US" sz="2800" dirty="0">
                <a:latin typeface="Arial" charset="0"/>
              </a:rPr>
              <a:t>       c  0100  =  4</a:t>
            </a:r>
            <a:r>
              <a:rPr lang="en-US" sz="2800" baseline="-25000" dirty="0">
                <a:latin typeface="Arial" charset="0"/>
              </a:rPr>
              <a:t>10</a:t>
            </a:r>
            <a:r>
              <a:rPr lang="en-US" sz="2800" dirty="0">
                <a:latin typeface="Arial" charset="0"/>
              </a:rPr>
              <a:t>   </a:t>
            </a:r>
          </a:p>
          <a:p>
            <a:pPr>
              <a:buFontTx/>
              <a:buNone/>
            </a:pPr>
            <a:r>
              <a:rPr lang="en-US" sz="2800" dirty="0">
                <a:latin typeface="Arial" charset="0"/>
              </a:rPr>
              <a:t>       s  0001  =  1</a:t>
            </a:r>
            <a:r>
              <a:rPr lang="en-US" sz="2800" baseline="-25000" dirty="0">
                <a:latin typeface="Arial" charset="0"/>
              </a:rPr>
              <a:t>10</a:t>
            </a:r>
          </a:p>
          <a:p>
            <a:pPr>
              <a:buFontTx/>
              <a:buNone/>
            </a:pPr>
            <a:endParaRPr lang="en-US" sz="2800" baseline="-250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800" baseline="-25000" dirty="0">
                <a:latin typeface="Arial" charset="0"/>
              </a:rPr>
              <a:t>       </a:t>
            </a:r>
            <a:r>
              <a:rPr lang="en-US" sz="2800" dirty="0">
                <a:latin typeface="Arial" charset="0"/>
              </a:rPr>
              <a:t>3</a:t>
            </a:r>
            <a:r>
              <a:rPr lang="en-US" sz="2800" baseline="-25000" dirty="0">
                <a:latin typeface="Arial" charset="0"/>
              </a:rPr>
              <a:t>10</a:t>
            </a:r>
            <a:r>
              <a:rPr lang="en-US" sz="2800" dirty="0">
                <a:latin typeface="Arial" charset="0"/>
              </a:rPr>
              <a:t>  0011</a:t>
            </a:r>
          </a:p>
          <a:p>
            <a:pPr>
              <a:buFontTx/>
              <a:buNone/>
            </a:pPr>
            <a:r>
              <a:rPr lang="en-US" sz="2800" dirty="0">
                <a:latin typeface="Arial" charset="0"/>
              </a:rPr>
              <a:t>       c  0010  =  2</a:t>
            </a:r>
            <a:r>
              <a:rPr lang="en-US" sz="2800" baseline="-25000" dirty="0">
                <a:latin typeface="Arial" charset="0"/>
              </a:rPr>
              <a:t>10</a:t>
            </a:r>
            <a:endParaRPr lang="en-US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</a:rPr>
              <a:t>       s  0110  =  6</a:t>
            </a:r>
            <a:r>
              <a:rPr lang="en-US" sz="2800" baseline="-25000" dirty="0">
                <a:latin typeface="Arial" charset="0"/>
              </a:rPr>
              <a:t>10</a:t>
            </a:r>
            <a:endParaRPr lang="en-US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</a:rPr>
              <a:t>           1000  =  8</a:t>
            </a:r>
            <a:r>
              <a:rPr lang="en-US" sz="2800" baseline="-25000" dirty="0">
                <a:latin typeface="Arial" charset="0"/>
              </a:rPr>
              <a:t>10</a:t>
            </a:r>
            <a:endParaRPr lang="en-US" sz="2800" dirty="0">
              <a:latin typeface="Arial" charset="0"/>
            </a:endParaRPr>
          </a:p>
          <a:p>
            <a:pPr>
              <a:buFontTx/>
              <a:buNone/>
            </a:pPr>
            <a:endParaRPr lang="en-US" sz="2800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sp>
        <p:nvSpPr>
          <p:cNvPr id="9224" name="Line 5"/>
          <p:cNvSpPr>
            <a:spLocks noChangeShapeType="1"/>
          </p:cNvSpPr>
          <p:nvPr/>
        </p:nvSpPr>
        <p:spPr bwMode="auto">
          <a:xfrm>
            <a:off x="7680960" y="3840480"/>
            <a:ext cx="8534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52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9225" name="Line 6"/>
          <p:cNvSpPr>
            <a:spLocks noChangeShapeType="1"/>
          </p:cNvSpPr>
          <p:nvPr/>
        </p:nvSpPr>
        <p:spPr bwMode="auto">
          <a:xfrm>
            <a:off x="7680960" y="5727383"/>
            <a:ext cx="8534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52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7714298" y="6754178"/>
            <a:ext cx="8534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52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9227" name="AutoShape 8"/>
          <p:cNvSpPr>
            <a:spLocks/>
          </p:cNvSpPr>
          <p:nvPr/>
        </p:nvSpPr>
        <p:spPr bwMode="auto">
          <a:xfrm>
            <a:off x="9707880" y="2987040"/>
            <a:ext cx="213360" cy="181356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 sz="252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9228" name="Text Box 9"/>
          <p:cNvSpPr txBox="1">
            <a:spLocks noChangeArrowheads="1"/>
          </p:cNvSpPr>
          <p:nvPr/>
        </p:nvSpPr>
        <p:spPr bwMode="auto">
          <a:xfrm>
            <a:off x="9914573" y="3520441"/>
            <a:ext cx="2010102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40">
                <a:solidFill>
                  <a:srgbClr val="000000"/>
                </a:solidFill>
              </a:rPr>
              <a:t>carry-save add</a:t>
            </a:r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3733800" y="6260783"/>
            <a:ext cx="290703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40">
                <a:solidFill>
                  <a:srgbClr val="000000"/>
                </a:solidFill>
              </a:rPr>
              <a:t>carry-propagate add</a:t>
            </a:r>
          </a:p>
        </p:txBody>
      </p:sp>
      <p:sp>
        <p:nvSpPr>
          <p:cNvPr id="9230" name="AutoShape 13"/>
          <p:cNvSpPr>
            <a:spLocks/>
          </p:cNvSpPr>
          <p:nvPr/>
        </p:nvSpPr>
        <p:spPr bwMode="auto">
          <a:xfrm>
            <a:off x="6507480" y="5867400"/>
            <a:ext cx="213360" cy="128016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 sz="252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9231" name="Rectangle 14"/>
          <p:cNvSpPr>
            <a:spLocks noChangeArrowheads="1"/>
          </p:cNvSpPr>
          <p:nvPr/>
        </p:nvSpPr>
        <p:spPr bwMode="auto">
          <a:xfrm>
            <a:off x="746760" y="7460933"/>
            <a:ext cx="11734800" cy="149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80060" indent="-48006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solidFill>
                  <a:srgbClr val="000099"/>
                </a:solidFill>
              </a:rPr>
              <a:t>In general, carry-save addition takes in 3 numbers and produces 2.</a:t>
            </a:r>
          </a:p>
          <a:p>
            <a:pPr marL="480060" indent="-48006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solidFill>
                  <a:srgbClr val="000099"/>
                </a:solidFill>
              </a:rPr>
              <a:t>Whereas, carry-propagate takes 2 and produces 1.</a:t>
            </a:r>
          </a:p>
          <a:p>
            <a:pPr marL="480060" indent="-48006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solidFill>
                  <a:srgbClr val="000099"/>
                </a:solidFill>
              </a:rPr>
              <a:t>With this technique, we can avoid carry propagation until final addition</a:t>
            </a:r>
          </a:p>
          <a:p>
            <a:pPr marL="480060" indent="-480060">
              <a:spcBef>
                <a:spcPct val="20000"/>
              </a:spcBef>
              <a:buSzPct val="100000"/>
            </a:pPr>
            <a:r>
              <a:rPr lang="en-US" sz="3920">
                <a:solidFill>
                  <a:srgbClr val="000000"/>
                </a:solidFill>
                <a:latin typeface="Times New Roman" charset="0"/>
              </a:rPr>
              <a:t>	</a:t>
            </a:r>
          </a:p>
        </p:txBody>
      </p:sp>
      <p:sp>
        <p:nvSpPr>
          <p:cNvPr id="1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3166" y="6504396"/>
            <a:ext cx="1090834" cy="35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9630F0E-8117-7D4B-9AA5-3F5E5BD04E47}" type="slidenum">
              <a:rPr lang="pt-BR" b="1" i="0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pt-BR" b="1" i="0">
                <a:solidFill>
                  <a:srgbClr val="000000"/>
                </a:solidFill>
              </a:rPr>
              <a:t>          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FD837DF6-99CD-2BC9-47AF-82003AE5CBBD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8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4E54C79-5A19-1C48-B8B4-C6E19552032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1142FA1-B9EB-FA9A-E55E-1B52ED17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59144"/>
              </p:ext>
            </p:extLst>
          </p:nvPr>
        </p:nvGraphicFramePr>
        <p:xfrm>
          <a:off x="202233" y="174943"/>
          <a:ext cx="8098929" cy="31699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883837">
                  <a:extLst>
                    <a:ext uri="{9D8B030D-6E8A-4147-A177-3AD203B41FA5}">
                      <a16:colId xmlns:a16="http://schemas.microsoft.com/office/drawing/2014/main" val="3768531435"/>
                    </a:ext>
                  </a:extLst>
                </a:gridCol>
                <a:gridCol w="2215092">
                  <a:extLst>
                    <a:ext uri="{9D8B030D-6E8A-4147-A177-3AD203B41FA5}">
                      <a16:colId xmlns:a16="http://schemas.microsoft.com/office/drawing/2014/main" val="1292600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somador </a:t>
                      </a:r>
                      <a:r>
                        <a:rPr lang="pt-BR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carry</a:t>
                      </a: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save</a:t>
                      </a: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utilizado nos multiplicadores, serve para realizar a soma quando há várias parcelas a serem adicionadas. </a:t>
                      </a:r>
                    </a:p>
                    <a:p>
                      <a:pPr marL="630555" indent="-228600" algn="just">
                        <a:spcAft>
                          <a:spcPts val="0"/>
                        </a:spcAft>
                        <a:tabLst>
                          <a:tab pos="228600" algn="l"/>
                          <a:tab pos="449580" algn="l"/>
                        </a:tabLst>
                      </a:pPr>
                      <a:r>
                        <a:rPr lang="pt-BR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Dados</a:t>
                      </a: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os seguintes valores: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630555" indent="-228600" algn="just">
                        <a:spcAft>
                          <a:spcPts val="0"/>
                        </a:spcAft>
                        <a:tabLst>
                          <a:tab pos="228600" algn="l"/>
                          <a:tab pos="449580" algn="l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 = 001101 (13</a:t>
                      </a:r>
                      <a:r>
                        <a:rPr lang="pt-BR" sz="1600" b="1" baseline="-25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630555" indent="-228600" algn="just">
                        <a:spcAft>
                          <a:spcPts val="0"/>
                        </a:spcAft>
                        <a:tabLst>
                          <a:tab pos="228600" algn="l"/>
                          <a:tab pos="449580" algn="l"/>
                        </a:tabLst>
                      </a:pPr>
                      <a:r>
                        <a:rPr lang="pt-BR" sz="16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000101 (5</a:t>
                      </a:r>
                      <a:r>
                        <a:rPr lang="pt-BR" sz="1600" b="1" baseline="-25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630555" indent="-228600" algn="just">
                        <a:spcAft>
                          <a:spcPts val="0"/>
                        </a:spcAft>
                        <a:tabLst>
                          <a:tab pos="228600" algn="l"/>
                          <a:tab pos="449580" algn="l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 = 001011 (11</a:t>
                      </a:r>
                      <a:r>
                        <a:rPr lang="pt-BR" sz="1600" b="1" baseline="-25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630555" indent="-228600" algn="just">
                        <a:spcAft>
                          <a:spcPts val="0"/>
                        </a:spcAft>
                        <a:tabLst>
                          <a:tab pos="228600" algn="l"/>
                          <a:tab pos="449580" algn="l"/>
                        </a:tabLst>
                      </a:pPr>
                      <a:r>
                        <a:rPr lang="pt-BR" sz="16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001010 (10</a:t>
                      </a:r>
                      <a:r>
                        <a:rPr lang="pt-BR" sz="1600" b="1" baseline="-25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630555" indent="-228600" algn="just">
                        <a:spcAft>
                          <a:spcPts val="0"/>
                        </a:spcAft>
                        <a:tabLst>
                          <a:tab pos="228600" algn="l"/>
                          <a:tab pos="449580" algn="l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 = 000111 (7</a:t>
                      </a:r>
                      <a:r>
                        <a:rPr lang="pt-BR" sz="1600" b="1" baseline="-25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630555" indent="-228600" algn="just">
                        <a:spcAft>
                          <a:spcPts val="0"/>
                        </a:spcAft>
                        <a:tabLst>
                          <a:tab pos="228600" algn="l"/>
                          <a:tab pos="449580" algn="l"/>
                        </a:tabLst>
                      </a:pPr>
                      <a:r>
                        <a:rPr lang="pt-BR" sz="16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001100 (12</a:t>
                      </a:r>
                      <a:r>
                        <a:rPr lang="pt-BR" sz="1600" b="1" baseline="-25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Mostre a obtenção e os valores de (C1/S1), (C2/S2), (C3/S3), (C4/S4) e a soma final (S5).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0"/>
                        </a:spcAft>
                        <a:tabLst>
                          <a:tab pos="228600" algn="l"/>
                          <a:tab pos="401320" algn="l"/>
                        </a:tabLst>
                      </a:pPr>
                      <a:endParaRPr lang="pt-BR" sz="1000" b="1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228600" indent="-228600" algn="just">
                        <a:spcAft>
                          <a:spcPts val="0"/>
                        </a:spcAft>
                        <a:tabLst>
                          <a:tab pos="228600" algn="l"/>
                          <a:tab pos="401320" algn="l"/>
                        </a:tabLst>
                      </a:pPr>
                      <a:r>
                        <a:rPr lang="pt-BR" sz="1000" b="1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157853"/>
                  </a:ext>
                </a:extLst>
              </a:tr>
            </a:tbl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7798670C-DDF2-0B91-FEE4-371B89E32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4288"/>
              </p:ext>
            </p:extLst>
          </p:nvPr>
        </p:nvGraphicFramePr>
        <p:xfrm>
          <a:off x="6345141" y="277646"/>
          <a:ext cx="2279263" cy="3157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2" imgW="2501900" imgH="3441700" progId="Word.Picture.8">
                  <p:embed/>
                </p:oleObj>
              </mc:Choice>
              <mc:Fallback>
                <p:oleObj name="Imagem" r:id="rId2" imgW="2501900" imgH="3441700" progId="Word.Picture.8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6A85BB70-F158-1248-B714-BAC0A3FE7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141" y="277646"/>
                        <a:ext cx="2279263" cy="3157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0688543-9693-CAAC-84B1-8B109C9C0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181576"/>
              </p:ext>
            </p:extLst>
          </p:nvPr>
        </p:nvGraphicFramePr>
        <p:xfrm>
          <a:off x="370177" y="3513138"/>
          <a:ext cx="7439312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4" imgW="6616700" imgH="2413000" progId="Word.Picture.8">
                  <p:embed/>
                </p:oleObj>
              </mc:Choice>
              <mc:Fallback>
                <p:oleObj name="Imagem" r:id="rId4" imgW="6616700" imgH="2413000" progId="Word.Picture.8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F50D26BD-F9BB-FA4C-9B41-1DF6A0577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837" t="-4387" r="3932" b="-2394"/>
                      <a:stretch>
                        <a:fillRect/>
                      </a:stretch>
                    </p:blipFill>
                    <p:spPr bwMode="auto">
                      <a:xfrm>
                        <a:off x="370177" y="3513138"/>
                        <a:ext cx="7439312" cy="311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57A46DB5-1857-96CF-0439-5C778B9C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88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3FEC64E-5772-5960-ADF3-254ED90E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5935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 </a:t>
            </a:r>
            <a:endParaRPr kumimoji="0" lang="pt-BR" altLang="pt-BR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13C9CB-A0D7-8515-E9C2-B8084A9B24BE}"/>
              </a:ext>
            </a:extLst>
          </p:cNvPr>
          <p:cNvSpPr/>
          <p:nvPr/>
        </p:nvSpPr>
        <p:spPr>
          <a:xfrm>
            <a:off x="2521594" y="165773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E82D0E-7151-D38A-34E0-B6571AF2FCD7}"/>
              </a:ext>
            </a:extLst>
          </p:cNvPr>
          <p:cNvSpPr txBox="1"/>
          <p:nvPr/>
        </p:nvSpPr>
        <p:spPr>
          <a:xfrm>
            <a:off x="2583130" y="177728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(0)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C7D23C4-A45D-10E7-7BCC-369F1FEA9BE3}"/>
              </a:ext>
            </a:extLst>
          </p:cNvPr>
          <p:cNvSpPr/>
          <p:nvPr/>
        </p:nvSpPr>
        <p:spPr>
          <a:xfrm>
            <a:off x="2521594" y="222810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784872-DC2D-68B8-E5D0-F356D8A80533}"/>
              </a:ext>
            </a:extLst>
          </p:cNvPr>
          <p:cNvSpPr txBox="1"/>
          <p:nvPr/>
        </p:nvSpPr>
        <p:spPr>
          <a:xfrm>
            <a:off x="2583130" y="234765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(1)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CB2375-AC6D-6FC1-D402-D139D064A0F2}"/>
              </a:ext>
            </a:extLst>
          </p:cNvPr>
          <p:cNvSpPr/>
          <p:nvPr/>
        </p:nvSpPr>
        <p:spPr>
          <a:xfrm>
            <a:off x="2521594" y="280033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B613D1-06E4-4518-E998-0B9DF9C19D3D}"/>
              </a:ext>
            </a:extLst>
          </p:cNvPr>
          <p:cNvSpPr txBox="1"/>
          <p:nvPr/>
        </p:nvSpPr>
        <p:spPr>
          <a:xfrm>
            <a:off x="2583130" y="29198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(2)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74E6A9-8882-5414-B1A9-999026DF2AC0}"/>
              </a:ext>
            </a:extLst>
          </p:cNvPr>
          <p:cNvSpPr/>
          <p:nvPr/>
        </p:nvSpPr>
        <p:spPr>
          <a:xfrm>
            <a:off x="3941511" y="165773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C7988ED-B8CC-4F6D-FA65-BA1E2D08AB0C}"/>
              </a:ext>
            </a:extLst>
          </p:cNvPr>
          <p:cNvSpPr txBox="1"/>
          <p:nvPr/>
        </p:nvSpPr>
        <p:spPr>
          <a:xfrm>
            <a:off x="4003047" y="177728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(3)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905134-867D-1942-3BFD-3CC555132177}"/>
              </a:ext>
            </a:extLst>
          </p:cNvPr>
          <p:cNvSpPr/>
          <p:nvPr/>
        </p:nvSpPr>
        <p:spPr>
          <a:xfrm>
            <a:off x="3941511" y="222810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505178D-08FD-6BB5-5B03-0AD78AAFCCF2}"/>
              </a:ext>
            </a:extLst>
          </p:cNvPr>
          <p:cNvSpPr txBox="1"/>
          <p:nvPr/>
        </p:nvSpPr>
        <p:spPr>
          <a:xfrm>
            <a:off x="4003047" y="234765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(4)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A3DA005-985A-D53E-B5A0-6A0C8FF5A521}"/>
              </a:ext>
            </a:extLst>
          </p:cNvPr>
          <p:cNvSpPr/>
          <p:nvPr/>
        </p:nvSpPr>
        <p:spPr>
          <a:xfrm>
            <a:off x="3941511" y="280033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C10CB21-6AB8-4FAD-6572-A895459B1864}"/>
              </a:ext>
            </a:extLst>
          </p:cNvPr>
          <p:cNvSpPr txBox="1"/>
          <p:nvPr/>
        </p:nvSpPr>
        <p:spPr>
          <a:xfrm>
            <a:off x="4003047" y="29198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(5)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241A196-2C76-1417-A2DD-5B305C451CB9}"/>
              </a:ext>
            </a:extLst>
          </p:cNvPr>
          <p:cNvSpPr/>
          <p:nvPr/>
        </p:nvSpPr>
        <p:spPr>
          <a:xfrm>
            <a:off x="5361428" y="165773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F9286F9-216C-3AC4-23D4-708911FBA2D7}"/>
              </a:ext>
            </a:extLst>
          </p:cNvPr>
          <p:cNvSpPr txBox="1"/>
          <p:nvPr/>
        </p:nvSpPr>
        <p:spPr>
          <a:xfrm>
            <a:off x="5422964" y="177728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(6)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72EF5CD-7172-5406-7B83-93F2EC5F0455}"/>
              </a:ext>
            </a:extLst>
          </p:cNvPr>
          <p:cNvSpPr/>
          <p:nvPr/>
        </p:nvSpPr>
        <p:spPr>
          <a:xfrm>
            <a:off x="5361428" y="222810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1BEDF20-A07B-AFF4-D5C9-BC2CD237E0B1}"/>
              </a:ext>
            </a:extLst>
          </p:cNvPr>
          <p:cNvSpPr txBox="1"/>
          <p:nvPr/>
        </p:nvSpPr>
        <p:spPr>
          <a:xfrm>
            <a:off x="5422964" y="234765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(7)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D834046-6ABC-A5DC-2ED7-E6C0E499F045}"/>
              </a:ext>
            </a:extLst>
          </p:cNvPr>
          <p:cNvSpPr/>
          <p:nvPr/>
        </p:nvSpPr>
        <p:spPr>
          <a:xfrm>
            <a:off x="5361428" y="280033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A5BC41A-4F31-40DC-2B32-F1CC4B0E7DF7}"/>
              </a:ext>
            </a:extLst>
          </p:cNvPr>
          <p:cNvSpPr txBox="1"/>
          <p:nvPr/>
        </p:nvSpPr>
        <p:spPr>
          <a:xfrm>
            <a:off x="5422964" y="29198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(8)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5856AD6-D3EE-D9F4-5AE9-9EA188CEB556}"/>
              </a:ext>
            </a:extLst>
          </p:cNvPr>
          <p:cNvSpPr/>
          <p:nvPr/>
        </p:nvSpPr>
        <p:spPr>
          <a:xfrm>
            <a:off x="6781345" y="165773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4383737-1D28-CDE5-1DC1-6E7EC1B22E60}"/>
              </a:ext>
            </a:extLst>
          </p:cNvPr>
          <p:cNvSpPr txBox="1"/>
          <p:nvPr/>
        </p:nvSpPr>
        <p:spPr>
          <a:xfrm>
            <a:off x="6842881" y="177728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(9)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93BB7C6-FBB5-1283-90F6-86EEADD782EF}"/>
              </a:ext>
            </a:extLst>
          </p:cNvPr>
          <p:cNvSpPr/>
          <p:nvPr/>
        </p:nvSpPr>
        <p:spPr>
          <a:xfrm>
            <a:off x="6781345" y="222810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27AD864-7247-AB15-54F8-F40232059199}"/>
              </a:ext>
            </a:extLst>
          </p:cNvPr>
          <p:cNvSpPr txBox="1"/>
          <p:nvPr/>
        </p:nvSpPr>
        <p:spPr>
          <a:xfrm>
            <a:off x="6842881" y="234765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(10)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B9F03FF6-2C82-6EF8-187A-B592C13DC8B2}"/>
              </a:ext>
            </a:extLst>
          </p:cNvPr>
          <p:cNvSpPr/>
          <p:nvPr/>
        </p:nvSpPr>
        <p:spPr>
          <a:xfrm>
            <a:off x="6781345" y="280033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CEB575E-962D-EB98-CBC2-5E3C2266CEEC}"/>
              </a:ext>
            </a:extLst>
          </p:cNvPr>
          <p:cNvSpPr txBox="1"/>
          <p:nvPr/>
        </p:nvSpPr>
        <p:spPr>
          <a:xfrm>
            <a:off x="6842881" y="291988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(11)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09DEB8E-AFDE-B9D0-801A-D2BA0BA34E56}"/>
              </a:ext>
            </a:extLst>
          </p:cNvPr>
          <p:cNvSpPr/>
          <p:nvPr/>
        </p:nvSpPr>
        <p:spPr>
          <a:xfrm>
            <a:off x="8201262" y="165773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FFB71DB-3C1B-5671-7593-07965B8611F2}"/>
              </a:ext>
            </a:extLst>
          </p:cNvPr>
          <p:cNvSpPr txBox="1"/>
          <p:nvPr/>
        </p:nvSpPr>
        <p:spPr>
          <a:xfrm>
            <a:off x="8262798" y="1777287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(12)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261F907-47F6-184E-49B9-A83F4C213287}"/>
              </a:ext>
            </a:extLst>
          </p:cNvPr>
          <p:cNvSpPr/>
          <p:nvPr/>
        </p:nvSpPr>
        <p:spPr>
          <a:xfrm>
            <a:off x="8201262" y="222810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120918F-D746-44D8-CAD3-36F74D8B4CE6}"/>
              </a:ext>
            </a:extLst>
          </p:cNvPr>
          <p:cNvSpPr txBox="1"/>
          <p:nvPr/>
        </p:nvSpPr>
        <p:spPr>
          <a:xfrm>
            <a:off x="8262798" y="234765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(13)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35990969-600F-3D9D-C4A3-D2B439867E20}"/>
              </a:ext>
            </a:extLst>
          </p:cNvPr>
          <p:cNvSpPr/>
          <p:nvPr/>
        </p:nvSpPr>
        <p:spPr>
          <a:xfrm>
            <a:off x="8201262" y="280033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CBE897B-8A27-FF1C-C880-136699867B83}"/>
              </a:ext>
            </a:extLst>
          </p:cNvPr>
          <p:cNvSpPr txBox="1"/>
          <p:nvPr/>
        </p:nvSpPr>
        <p:spPr>
          <a:xfrm>
            <a:off x="8262798" y="291988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(14)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27CBFC3-456C-89D3-57FD-DEFE840ACA1A}"/>
              </a:ext>
            </a:extLst>
          </p:cNvPr>
          <p:cNvSpPr/>
          <p:nvPr/>
        </p:nvSpPr>
        <p:spPr>
          <a:xfrm>
            <a:off x="9621180" y="165773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2A93D96-563D-0190-BF99-97F7E9799CD2}"/>
              </a:ext>
            </a:extLst>
          </p:cNvPr>
          <p:cNvSpPr txBox="1"/>
          <p:nvPr/>
        </p:nvSpPr>
        <p:spPr>
          <a:xfrm>
            <a:off x="9682716" y="1777287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(15)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3CBC0B59-FA76-41EB-9CDA-2AEB48CE8E97}"/>
              </a:ext>
            </a:extLst>
          </p:cNvPr>
          <p:cNvSpPr/>
          <p:nvPr/>
        </p:nvSpPr>
        <p:spPr>
          <a:xfrm>
            <a:off x="9621180" y="222810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455649C-49F8-95A5-4791-E4F78C9A8BB7}"/>
              </a:ext>
            </a:extLst>
          </p:cNvPr>
          <p:cNvSpPr txBox="1"/>
          <p:nvPr/>
        </p:nvSpPr>
        <p:spPr>
          <a:xfrm>
            <a:off x="9682716" y="234765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(16)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802EE4C-98B7-6456-926D-E619E09370B3}"/>
              </a:ext>
            </a:extLst>
          </p:cNvPr>
          <p:cNvSpPr/>
          <p:nvPr/>
        </p:nvSpPr>
        <p:spPr>
          <a:xfrm>
            <a:off x="9621180" y="2800331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23737E-A586-27E1-4C99-440AA16C4250}"/>
              </a:ext>
            </a:extLst>
          </p:cNvPr>
          <p:cNvSpPr txBox="1"/>
          <p:nvPr/>
        </p:nvSpPr>
        <p:spPr>
          <a:xfrm>
            <a:off x="9682716" y="291988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(17)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7B02E4-3811-A2D8-FA70-DFADCA7CB6F6}"/>
              </a:ext>
            </a:extLst>
          </p:cNvPr>
          <p:cNvSpPr/>
          <p:nvPr/>
        </p:nvSpPr>
        <p:spPr>
          <a:xfrm>
            <a:off x="2341336" y="3719156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9055C1-EF86-D31E-3ED0-36CED460D6D0}"/>
              </a:ext>
            </a:extLst>
          </p:cNvPr>
          <p:cNvSpPr txBox="1"/>
          <p:nvPr/>
        </p:nvSpPr>
        <p:spPr>
          <a:xfrm>
            <a:off x="2521138" y="382965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(0)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85C8413-044C-D162-0F08-C38B9538EA35}"/>
              </a:ext>
            </a:extLst>
          </p:cNvPr>
          <p:cNvSpPr/>
          <p:nvPr/>
        </p:nvSpPr>
        <p:spPr>
          <a:xfrm>
            <a:off x="2341336" y="4286176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FF17AA-C8CF-FF3B-74E8-DD5A63265120}"/>
              </a:ext>
            </a:extLst>
          </p:cNvPr>
          <p:cNvSpPr txBox="1"/>
          <p:nvPr/>
        </p:nvSpPr>
        <p:spPr>
          <a:xfrm>
            <a:off x="2431258" y="43966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(6)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AFAB41D-23E6-E970-49CC-E8CAA942C06E}"/>
              </a:ext>
            </a:extLst>
          </p:cNvPr>
          <p:cNvSpPr/>
          <p:nvPr/>
        </p:nvSpPr>
        <p:spPr>
          <a:xfrm>
            <a:off x="2341336" y="3719156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C79AAAA-E4B6-67F0-AE7B-7FCB598641D4}"/>
              </a:ext>
            </a:extLst>
          </p:cNvPr>
          <p:cNvSpPr/>
          <p:nvPr/>
        </p:nvSpPr>
        <p:spPr>
          <a:xfrm>
            <a:off x="3461715" y="4298045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4DEBD34-1F7A-F9B5-C33E-58E41517D97F}"/>
              </a:ext>
            </a:extLst>
          </p:cNvPr>
          <p:cNvSpPr/>
          <p:nvPr/>
        </p:nvSpPr>
        <p:spPr>
          <a:xfrm>
            <a:off x="3758145" y="3719156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F99BB431-B557-DB4E-FBCC-771E89B7C1D1}"/>
              </a:ext>
            </a:extLst>
          </p:cNvPr>
          <p:cNvSpPr txBox="1"/>
          <p:nvPr/>
        </p:nvSpPr>
        <p:spPr>
          <a:xfrm>
            <a:off x="3937947" y="382965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(1)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0FDDEB0-22B2-2D07-DA72-26EE0BC9FAB2}"/>
              </a:ext>
            </a:extLst>
          </p:cNvPr>
          <p:cNvSpPr/>
          <p:nvPr/>
        </p:nvSpPr>
        <p:spPr>
          <a:xfrm>
            <a:off x="3758145" y="4286176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B3D4B898-F4B9-2951-3C7B-72612E7A0555}"/>
              </a:ext>
            </a:extLst>
          </p:cNvPr>
          <p:cNvSpPr txBox="1"/>
          <p:nvPr/>
        </p:nvSpPr>
        <p:spPr>
          <a:xfrm>
            <a:off x="3848067" y="43966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(7)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51738DC3-9F3C-2A24-49E8-CD39388B1887}"/>
              </a:ext>
            </a:extLst>
          </p:cNvPr>
          <p:cNvSpPr/>
          <p:nvPr/>
        </p:nvSpPr>
        <p:spPr>
          <a:xfrm>
            <a:off x="3758145" y="3719156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674E9CD0-DC77-7B37-51DC-249C8E74695B}"/>
              </a:ext>
            </a:extLst>
          </p:cNvPr>
          <p:cNvSpPr/>
          <p:nvPr/>
        </p:nvSpPr>
        <p:spPr>
          <a:xfrm>
            <a:off x="4878524" y="4298045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9E0DD6F-90EC-C523-D9BE-24D1A3608120}"/>
              </a:ext>
            </a:extLst>
          </p:cNvPr>
          <p:cNvSpPr/>
          <p:nvPr/>
        </p:nvSpPr>
        <p:spPr>
          <a:xfrm>
            <a:off x="5173459" y="3719156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BA7EE1AA-CB3C-3050-C2B9-2A954AA6AB95}"/>
              </a:ext>
            </a:extLst>
          </p:cNvPr>
          <p:cNvSpPr txBox="1"/>
          <p:nvPr/>
        </p:nvSpPr>
        <p:spPr>
          <a:xfrm>
            <a:off x="5353261" y="382965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(2)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A6716DDC-B0A8-73DB-D9B7-7E5D11DE46FB}"/>
              </a:ext>
            </a:extLst>
          </p:cNvPr>
          <p:cNvSpPr/>
          <p:nvPr/>
        </p:nvSpPr>
        <p:spPr>
          <a:xfrm>
            <a:off x="5173459" y="4286176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8CDB1E86-2FC2-8E1C-6173-A6B68099C726}"/>
              </a:ext>
            </a:extLst>
          </p:cNvPr>
          <p:cNvSpPr txBox="1"/>
          <p:nvPr/>
        </p:nvSpPr>
        <p:spPr>
          <a:xfrm>
            <a:off x="5263381" y="43966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(8)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76770820-3850-46BF-97E2-608DCA35E380}"/>
              </a:ext>
            </a:extLst>
          </p:cNvPr>
          <p:cNvSpPr/>
          <p:nvPr/>
        </p:nvSpPr>
        <p:spPr>
          <a:xfrm>
            <a:off x="5173459" y="3719156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AFEA4992-0421-6CC9-82D9-EBB19E12F568}"/>
              </a:ext>
            </a:extLst>
          </p:cNvPr>
          <p:cNvSpPr/>
          <p:nvPr/>
        </p:nvSpPr>
        <p:spPr>
          <a:xfrm>
            <a:off x="6293838" y="4298045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1E87449-50CC-D7B9-EC06-FBD651143A68}"/>
              </a:ext>
            </a:extLst>
          </p:cNvPr>
          <p:cNvSpPr/>
          <p:nvPr/>
        </p:nvSpPr>
        <p:spPr>
          <a:xfrm>
            <a:off x="6597979" y="3719156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9DC05976-8351-5D76-1662-C5851AAAB7BD}"/>
              </a:ext>
            </a:extLst>
          </p:cNvPr>
          <p:cNvSpPr txBox="1"/>
          <p:nvPr/>
        </p:nvSpPr>
        <p:spPr>
          <a:xfrm>
            <a:off x="6777781" y="382965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(3)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3599E0CA-50C8-E5A8-8DE1-06D9E7569A1E}"/>
              </a:ext>
            </a:extLst>
          </p:cNvPr>
          <p:cNvSpPr/>
          <p:nvPr/>
        </p:nvSpPr>
        <p:spPr>
          <a:xfrm>
            <a:off x="6597979" y="4286176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B06B523-5564-CE38-7B48-D5BBBB546E56}"/>
              </a:ext>
            </a:extLst>
          </p:cNvPr>
          <p:cNvSpPr txBox="1"/>
          <p:nvPr/>
        </p:nvSpPr>
        <p:spPr>
          <a:xfrm>
            <a:off x="6687901" y="43966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(9)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2BEFAD21-7FAE-7167-0719-5B2FFCEFE792}"/>
              </a:ext>
            </a:extLst>
          </p:cNvPr>
          <p:cNvSpPr/>
          <p:nvPr/>
        </p:nvSpPr>
        <p:spPr>
          <a:xfrm>
            <a:off x="6597979" y="3719156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0B502AED-58B9-AD72-F13B-49E3C1376679}"/>
              </a:ext>
            </a:extLst>
          </p:cNvPr>
          <p:cNvSpPr/>
          <p:nvPr/>
        </p:nvSpPr>
        <p:spPr>
          <a:xfrm>
            <a:off x="7718358" y="4298045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EAE2F0BA-BDC6-BB35-FDB5-29D6C17D4F4C}"/>
              </a:ext>
            </a:extLst>
          </p:cNvPr>
          <p:cNvSpPr/>
          <p:nvPr/>
        </p:nvSpPr>
        <p:spPr>
          <a:xfrm>
            <a:off x="8033803" y="3719156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E113497-F77F-ED1B-CC41-D3FFA70B10D2}"/>
              </a:ext>
            </a:extLst>
          </p:cNvPr>
          <p:cNvSpPr txBox="1"/>
          <p:nvPr/>
        </p:nvSpPr>
        <p:spPr>
          <a:xfrm>
            <a:off x="8213605" y="382965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(4)</a:t>
            </a:r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1D25F832-97CD-B2FA-8CB1-AF8F9604AA3C}"/>
              </a:ext>
            </a:extLst>
          </p:cNvPr>
          <p:cNvSpPr/>
          <p:nvPr/>
        </p:nvSpPr>
        <p:spPr>
          <a:xfrm>
            <a:off x="8033803" y="4286176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22B48EA4-BF77-0A9C-0F36-A523509E6F15}"/>
              </a:ext>
            </a:extLst>
          </p:cNvPr>
          <p:cNvSpPr txBox="1"/>
          <p:nvPr/>
        </p:nvSpPr>
        <p:spPr>
          <a:xfrm>
            <a:off x="8010476" y="438933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(10)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593E7D18-D7EA-3E81-2082-A52A6D16D834}"/>
              </a:ext>
            </a:extLst>
          </p:cNvPr>
          <p:cNvSpPr/>
          <p:nvPr/>
        </p:nvSpPr>
        <p:spPr>
          <a:xfrm>
            <a:off x="8033803" y="3719156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0CB5EBC6-14B6-3A15-DEB5-2448304C105E}"/>
              </a:ext>
            </a:extLst>
          </p:cNvPr>
          <p:cNvSpPr/>
          <p:nvPr/>
        </p:nvSpPr>
        <p:spPr>
          <a:xfrm>
            <a:off x="9154182" y="4298045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B45630-87FA-2CD5-6DBB-6BFF71DCD10E}"/>
              </a:ext>
            </a:extLst>
          </p:cNvPr>
          <p:cNvSpPr/>
          <p:nvPr/>
        </p:nvSpPr>
        <p:spPr>
          <a:xfrm>
            <a:off x="9506274" y="3719156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49C07CF-3191-9475-4A0D-4BDF28C97DAE}"/>
              </a:ext>
            </a:extLst>
          </p:cNvPr>
          <p:cNvSpPr txBox="1"/>
          <p:nvPr/>
        </p:nvSpPr>
        <p:spPr>
          <a:xfrm>
            <a:off x="9686076" y="382965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(5)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5DE4C95D-81CD-F0D6-2807-A3B3131F2C0E}"/>
              </a:ext>
            </a:extLst>
          </p:cNvPr>
          <p:cNvSpPr/>
          <p:nvPr/>
        </p:nvSpPr>
        <p:spPr>
          <a:xfrm>
            <a:off x="9506274" y="4286176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7741445D-6242-3080-B670-48453937EB33}"/>
              </a:ext>
            </a:extLst>
          </p:cNvPr>
          <p:cNvSpPr txBox="1"/>
          <p:nvPr/>
        </p:nvSpPr>
        <p:spPr>
          <a:xfrm>
            <a:off x="9491862" y="438933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(11)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298B60E6-851F-5422-FBAA-45B8E99B8D5F}"/>
              </a:ext>
            </a:extLst>
          </p:cNvPr>
          <p:cNvSpPr/>
          <p:nvPr/>
        </p:nvSpPr>
        <p:spPr>
          <a:xfrm>
            <a:off x="9506274" y="3719156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3E46D07A-67D1-06FA-BEFE-BA94BEEF4DC2}"/>
              </a:ext>
            </a:extLst>
          </p:cNvPr>
          <p:cNvSpPr/>
          <p:nvPr/>
        </p:nvSpPr>
        <p:spPr>
          <a:xfrm>
            <a:off x="10626653" y="4298045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C9D603EE-CCFB-1AF9-FF79-6AA9085C948A}"/>
              </a:ext>
            </a:extLst>
          </p:cNvPr>
          <p:cNvSpPr txBox="1"/>
          <p:nvPr/>
        </p:nvSpPr>
        <p:spPr>
          <a:xfrm>
            <a:off x="979939" y="2146619"/>
            <a:ext cx="130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18 vetores</a:t>
            </a:r>
          </a:p>
          <a:p>
            <a:r>
              <a:rPr lang="pt-BR" b="1" dirty="0"/>
              <a:t>de entrada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531F9CC6-0507-0C00-6533-365897880827}"/>
              </a:ext>
            </a:extLst>
          </p:cNvPr>
          <p:cNvSpPr txBox="1"/>
          <p:nvPr/>
        </p:nvSpPr>
        <p:spPr>
          <a:xfrm>
            <a:off x="946855" y="3825309"/>
            <a:ext cx="1386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12 vetores</a:t>
            </a:r>
          </a:p>
          <a:p>
            <a:r>
              <a:rPr lang="pt-BR" b="1" dirty="0"/>
              <a:t>resultantes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9E3526DB-3C6D-A241-0070-823494B6FE63}"/>
              </a:ext>
            </a:extLst>
          </p:cNvPr>
          <p:cNvSpPr txBox="1"/>
          <p:nvPr/>
        </p:nvSpPr>
        <p:spPr>
          <a:xfrm>
            <a:off x="347684" y="1147604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CAMADA 1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B2D710C7-9E8A-172F-BC64-9CDEDFFA7360}"/>
              </a:ext>
            </a:extLst>
          </p:cNvPr>
          <p:cNvSpPr/>
          <p:nvPr/>
        </p:nvSpPr>
        <p:spPr>
          <a:xfrm>
            <a:off x="3126977" y="6143193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3CC5B927-622A-58B8-26CA-2EF3787345E9}"/>
              </a:ext>
            </a:extLst>
          </p:cNvPr>
          <p:cNvSpPr txBox="1"/>
          <p:nvPr/>
        </p:nvSpPr>
        <p:spPr>
          <a:xfrm>
            <a:off x="3188513" y="626274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(0)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D69DFF10-7269-771E-E18E-EF6664693FBA}"/>
              </a:ext>
            </a:extLst>
          </p:cNvPr>
          <p:cNvSpPr/>
          <p:nvPr/>
        </p:nvSpPr>
        <p:spPr>
          <a:xfrm>
            <a:off x="3126977" y="671356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8DAD0288-EC99-5719-7D89-1505493F87DB}"/>
              </a:ext>
            </a:extLst>
          </p:cNvPr>
          <p:cNvSpPr txBox="1"/>
          <p:nvPr/>
        </p:nvSpPr>
        <p:spPr>
          <a:xfrm>
            <a:off x="3188513" y="683311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(1)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FD85950-5DEB-B8EC-4EBE-7700D073727F}"/>
              </a:ext>
            </a:extLst>
          </p:cNvPr>
          <p:cNvSpPr/>
          <p:nvPr/>
        </p:nvSpPr>
        <p:spPr>
          <a:xfrm>
            <a:off x="3126977" y="728579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ECC5CA6B-326E-30AF-B1DE-0ACBA00EBA03}"/>
              </a:ext>
            </a:extLst>
          </p:cNvPr>
          <p:cNvSpPr txBox="1"/>
          <p:nvPr/>
        </p:nvSpPr>
        <p:spPr>
          <a:xfrm>
            <a:off x="3188513" y="740534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(2)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A7ADBC9-83DE-FB4D-4DEC-D1DFD846C6C4}"/>
              </a:ext>
            </a:extLst>
          </p:cNvPr>
          <p:cNvSpPr/>
          <p:nvPr/>
        </p:nvSpPr>
        <p:spPr>
          <a:xfrm>
            <a:off x="4546894" y="6143193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7E08610A-6F04-7C43-46DE-63DFFBA2EC6D}"/>
              </a:ext>
            </a:extLst>
          </p:cNvPr>
          <p:cNvSpPr txBox="1"/>
          <p:nvPr/>
        </p:nvSpPr>
        <p:spPr>
          <a:xfrm>
            <a:off x="4608430" y="626274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(3)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4B8DB37-2385-ABAF-25CB-C56970842311}"/>
              </a:ext>
            </a:extLst>
          </p:cNvPr>
          <p:cNvSpPr/>
          <p:nvPr/>
        </p:nvSpPr>
        <p:spPr>
          <a:xfrm>
            <a:off x="4546894" y="671356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714CF3A4-D4F8-E63B-9C6F-C09B7D04B721}"/>
              </a:ext>
            </a:extLst>
          </p:cNvPr>
          <p:cNvSpPr txBox="1"/>
          <p:nvPr/>
        </p:nvSpPr>
        <p:spPr>
          <a:xfrm>
            <a:off x="4608430" y="683311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(4)</a:t>
            </a: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301CC15F-706F-794D-6F76-B0DDEEF04D47}"/>
              </a:ext>
            </a:extLst>
          </p:cNvPr>
          <p:cNvSpPr/>
          <p:nvPr/>
        </p:nvSpPr>
        <p:spPr>
          <a:xfrm>
            <a:off x="4546894" y="728579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0B5F23D7-6BC8-D06F-116F-A1CC8FB6F94D}"/>
              </a:ext>
            </a:extLst>
          </p:cNvPr>
          <p:cNvSpPr txBox="1"/>
          <p:nvPr/>
        </p:nvSpPr>
        <p:spPr>
          <a:xfrm>
            <a:off x="4608430" y="740534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(5)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2BEEFA8F-D70C-8C69-44C9-98F7903C819C}"/>
              </a:ext>
            </a:extLst>
          </p:cNvPr>
          <p:cNvSpPr/>
          <p:nvPr/>
        </p:nvSpPr>
        <p:spPr>
          <a:xfrm>
            <a:off x="5966811" y="6143193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EF26E4C3-6297-DFDB-CD0A-0D6C7675CF57}"/>
              </a:ext>
            </a:extLst>
          </p:cNvPr>
          <p:cNvSpPr txBox="1"/>
          <p:nvPr/>
        </p:nvSpPr>
        <p:spPr>
          <a:xfrm>
            <a:off x="6028347" y="626274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(6)</a:t>
            </a: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4D8E2E96-F882-36A9-DDA0-6E1BEC317B1A}"/>
              </a:ext>
            </a:extLst>
          </p:cNvPr>
          <p:cNvSpPr/>
          <p:nvPr/>
        </p:nvSpPr>
        <p:spPr>
          <a:xfrm>
            <a:off x="5966811" y="671356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0870B035-DCA4-F02D-B1A8-4B9FF89AED31}"/>
              </a:ext>
            </a:extLst>
          </p:cNvPr>
          <p:cNvSpPr txBox="1"/>
          <p:nvPr/>
        </p:nvSpPr>
        <p:spPr>
          <a:xfrm>
            <a:off x="6028347" y="683311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(7)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B8A0552B-6502-4046-2B4E-82B3E3E2A8ED}"/>
              </a:ext>
            </a:extLst>
          </p:cNvPr>
          <p:cNvSpPr/>
          <p:nvPr/>
        </p:nvSpPr>
        <p:spPr>
          <a:xfrm>
            <a:off x="5966811" y="728579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46593877-C74E-12B9-BDE9-5C2631BAA6AD}"/>
              </a:ext>
            </a:extLst>
          </p:cNvPr>
          <p:cNvSpPr txBox="1"/>
          <p:nvPr/>
        </p:nvSpPr>
        <p:spPr>
          <a:xfrm>
            <a:off x="6028347" y="740534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(8)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D69574E2-4EA7-BAA5-C06E-D9D4371B2B40}"/>
              </a:ext>
            </a:extLst>
          </p:cNvPr>
          <p:cNvSpPr/>
          <p:nvPr/>
        </p:nvSpPr>
        <p:spPr>
          <a:xfrm>
            <a:off x="7386728" y="6143193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8DFBD738-FC3E-F24D-95FB-8886F6F530E0}"/>
              </a:ext>
            </a:extLst>
          </p:cNvPr>
          <p:cNvSpPr txBox="1"/>
          <p:nvPr/>
        </p:nvSpPr>
        <p:spPr>
          <a:xfrm>
            <a:off x="7448264" y="626274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(9)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A93202C7-2197-F8D6-559A-D238EC6F9C06}"/>
              </a:ext>
            </a:extLst>
          </p:cNvPr>
          <p:cNvSpPr/>
          <p:nvPr/>
        </p:nvSpPr>
        <p:spPr>
          <a:xfrm>
            <a:off x="7386728" y="671356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F596F11D-E001-164F-B1A8-09528C24C6A2}"/>
              </a:ext>
            </a:extLst>
          </p:cNvPr>
          <p:cNvSpPr txBox="1"/>
          <p:nvPr/>
        </p:nvSpPr>
        <p:spPr>
          <a:xfrm>
            <a:off x="7358901" y="682220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(10)</a:t>
            </a:r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05F72E79-6EF8-9E66-D0E5-215023CFCD25}"/>
              </a:ext>
            </a:extLst>
          </p:cNvPr>
          <p:cNvSpPr/>
          <p:nvPr/>
        </p:nvSpPr>
        <p:spPr>
          <a:xfrm>
            <a:off x="7386728" y="7285792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017ACCE5-282A-57A7-0728-C961C1BB5133}"/>
              </a:ext>
            </a:extLst>
          </p:cNvPr>
          <p:cNvSpPr txBox="1"/>
          <p:nvPr/>
        </p:nvSpPr>
        <p:spPr>
          <a:xfrm>
            <a:off x="7366742" y="740534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sumL1</a:t>
            </a:r>
            <a:r>
              <a:rPr lang="pt-BR" dirty="0"/>
              <a:t>(11)</a:t>
            </a:r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00148E83-9A71-A257-2D95-698D32AC1B03}"/>
              </a:ext>
            </a:extLst>
          </p:cNvPr>
          <p:cNvSpPr/>
          <p:nvPr/>
        </p:nvSpPr>
        <p:spPr>
          <a:xfrm>
            <a:off x="2946719" y="8204617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E605C2DA-1999-3AA4-2380-9F4A45A1D8F7}"/>
              </a:ext>
            </a:extLst>
          </p:cNvPr>
          <p:cNvSpPr/>
          <p:nvPr/>
        </p:nvSpPr>
        <p:spPr>
          <a:xfrm>
            <a:off x="2946719" y="8771637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165D1274-AE1C-107B-4A47-AB81B454A0BC}"/>
              </a:ext>
            </a:extLst>
          </p:cNvPr>
          <p:cNvSpPr/>
          <p:nvPr/>
        </p:nvSpPr>
        <p:spPr>
          <a:xfrm>
            <a:off x="2946719" y="8204617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E1ABF430-A599-EEFF-91EB-3AEBD0B1A813}"/>
              </a:ext>
            </a:extLst>
          </p:cNvPr>
          <p:cNvSpPr/>
          <p:nvPr/>
        </p:nvSpPr>
        <p:spPr>
          <a:xfrm>
            <a:off x="4067098" y="8783506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1B2C2B7E-2A13-F7C3-9D68-3598006AEDC8}"/>
              </a:ext>
            </a:extLst>
          </p:cNvPr>
          <p:cNvSpPr/>
          <p:nvPr/>
        </p:nvSpPr>
        <p:spPr>
          <a:xfrm>
            <a:off x="4363528" y="8204617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0F9CCECE-3ED1-A8A6-B9B4-8517F33C2B83}"/>
              </a:ext>
            </a:extLst>
          </p:cNvPr>
          <p:cNvSpPr/>
          <p:nvPr/>
        </p:nvSpPr>
        <p:spPr>
          <a:xfrm>
            <a:off x="4363528" y="8771637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8AD1FF7C-A4CE-A78F-6A07-1232344DB859}"/>
              </a:ext>
            </a:extLst>
          </p:cNvPr>
          <p:cNvSpPr/>
          <p:nvPr/>
        </p:nvSpPr>
        <p:spPr>
          <a:xfrm>
            <a:off x="4363528" y="8204617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47D3913A-02F2-C43F-090A-15F51D8D8CDB}"/>
              </a:ext>
            </a:extLst>
          </p:cNvPr>
          <p:cNvSpPr/>
          <p:nvPr/>
        </p:nvSpPr>
        <p:spPr>
          <a:xfrm>
            <a:off x="5483907" y="8783506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77DA9EBC-1A70-682D-2BB3-DF77E88EB818}"/>
              </a:ext>
            </a:extLst>
          </p:cNvPr>
          <p:cNvSpPr/>
          <p:nvPr/>
        </p:nvSpPr>
        <p:spPr>
          <a:xfrm>
            <a:off x="5778842" y="8204617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A1875E2D-E805-4824-BAEC-81FBF5FB7467}"/>
              </a:ext>
            </a:extLst>
          </p:cNvPr>
          <p:cNvSpPr/>
          <p:nvPr/>
        </p:nvSpPr>
        <p:spPr>
          <a:xfrm>
            <a:off x="5778842" y="8771637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EBB4FE7D-DC0C-0854-90F1-75FC6AC42A36}"/>
              </a:ext>
            </a:extLst>
          </p:cNvPr>
          <p:cNvSpPr/>
          <p:nvPr/>
        </p:nvSpPr>
        <p:spPr>
          <a:xfrm>
            <a:off x="5778842" y="8204617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167">
            <a:extLst>
              <a:ext uri="{FF2B5EF4-FFF2-40B4-BE49-F238E27FC236}">
                <a16:creationId xmlns:a16="http://schemas.microsoft.com/office/drawing/2014/main" id="{E71C488F-B0C8-CAF3-8603-67E6D4A34FEB}"/>
              </a:ext>
            </a:extLst>
          </p:cNvPr>
          <p:cNvSpPr/>
          <p:nvPr/>
        </p:nvSpPr>
        <p:spPr>
          <a:xfrm>
            <a:off x="6899221" y="8783506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tângulo 169">
            <a:extLst>
              <a:ext uri="{FF2B5EF4-FFF2-40B4-BE49-F238E27FC236}">
                <a16:creationId xmlns:a16="http://schemas.microsoft.com/office/drawing/2014/main" id="{F91F3885-C4CD-2038-A086-0C174B007F7B}"/>
              </a:ext>
            </a:extLst>
          </p:cNvPr>
          <p:cNvSpPr/>
          <p:nvPr/>
        </p:nvSpPr>
        <p:spPr>
          <a:xfrm>
            <a:off x="7203362" y="8204617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Retângulo 171">
            <a:extLst>
              <a:ext uri="{FF2B5EF4-FFF2-40B4-BE49-F238E27FC236}">
                <a16:creationId xmlns:a16="http://schemas.microsoft.com/office/drawing/2014/main" id="{D70C7881-7590-6897-793F-9485092CAAC5}"/>
              </a:ext>
            </a:extLst>
          </p:cNvPr>
          <p:cNvSpPr/>
          <p:nvPr/>
        </p:nvSpPr>
        <p:spPr>
          <a:xfrm>
            <a:off x="7203362" y="8771637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1D30FD5E-7930-57C0-A8DB-DB021A922620}"/>
              </a:ext>
            </a:extLst>
          </p:cNvPr>
          <p:cNvSpPr/>
          <p:nvPr/>
        </p:nvSpPr>
        <p:spPr>
          <a:xfrm>
            <a:off x="7203362" y="8204617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C2364F97-236A-E80B-C9DA-E3D21A9095A2}"/>
              </a:ext>
            </a:extLst>
          </p:cNvPr>
          <p:cNvSpPr/>
          <p:nvPr/>
        </p:nvSpPr>
        <p:spPr>
          <a:xfrm>
            <a:off x="8323741" y="8783506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247DE030-F71C-2F87-BB1B-BBBD9E78CF62}"/>
              </a:ext>
            </a:extLst>
          </p:cNvPr>
          <p:cNvSpPr txBox="1"/>
          <p:nvPr/>
        </p:nvSpPr>
        <p:spPr>
          <a:xfrm>
            <a:off x="1585322" y="6632080"/>
            <a:ext cx="130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12 vetores</a:t>
            </a:r>
          </a:p>
          <a:p>
            <a:r>
              <a:rPr lang="pt-BR" b="1" dirty="0"/>
              <a:t>de entrada</a:t>
            </a: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CD87DC16-D4C8-652B-B28E-E666F4681340}"/>
              </a:ext>
            </a:extLst>
          </p:cNvPr>
          <p:cNvSpPr txBox="1"/>
          <p:nvPr/>
        </p:nvSpPr>
        <p:spPr>
          <a:xfrm>
            <a:off x="1552238" y="8310770"/>
            <a:ext cx="1386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8 vetores</a:t>
            </a:r>
          </a:p>
          <a:p>
            <a:r>
              <a:rPr lang="pt-BR" b="1" dirty="0"/>
              <a:t>resultantes</a:t>
            </a: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57934BE7-6B2A-3E86-EF64-B0CDC6474057}"/>
              </a:ext>
            </a:extLst>
          </p:cNvPr>
          <p:cNvSpPr txBox="1"/>
          <p:nvPr/>
        </p:nvSpPr>
        <p:spPr>
          <a:xfrm>
            <a:off x="906131" y="5503999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CAMADA 2</a:t>
            </a: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80A2FD88-516A-0A0F-42AA-1FC090D5EEDC}"/>
              </a:ext>
            </a:extLst>
          </p:cNvPr>
          <p:cNvSpPr txBox="1"/>
          <p:nvPr/>
        </p:nvSpPr>
        <p:spPr>
          <a:xfrm>
            <a:off x="383359" y="159440"/>
            <a:ext cx="11971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pt-BR" sz="3600" b="1" kern="100" dirty="0">
                <a:solidFill>
                  <a:srgbClr val="FF000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MONTADO UM CSA DE 18 PARCELAS </a:t>
            </a:r>
            <a:endParaRPr lang="pt-BR" sz="1800" kern="100" dirty="0">
              <a:solidFill>
                <a:srgbClr val="FF0000"/>
              </a:solidFill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5695CE-8A14-218B-7955-CF797406B357}"/>
              </a:ext>
            </a:extLst>
          </p:cNvPr>
          <p:cNvSpPr txBox="1"/>
          <p:nvPr/>
        </p:nvSpPr>
        <p:spPr>
          <a:xfrm>
            <a:off x="3163974" y="828609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(0)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750421-C7D2-23DD-31E4-97E255CAE4EA}"/>
              </a:ext>
            </a:extLst>
          </p:cNvPr>
          <p:cNvSpPr txBox="1"/>
          <p:nvPr/>
        </p:nvSpPr>
        <p:spPr>
          <a:xfrm>
            <a:off x="3002654" y="885311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(4)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1A0F8B-B759-0EC4-B879-98CD49A84AF2}"/>
              </a:ext>
            </a:extLst>
          </p:cNvPr>
          <p:cNvSpPr txBox="1"/>
          <p:nvPr/>
        </p:nvSpPr>
        <p:spPr>
          <a:xfrm>
            <a:off x="4580783" y="828609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(1)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E667DC-4EF1-C806-1CEA-1143E2C352E5}"/>
              </a:ext>
            </a:extLst>
          </p:cNvPr>
          <p:cNvSpPr txBox="1"/>
          <p:nvPr/>
        </p:nvSpPr>
        <p:spPr>
          <a:xfrm>
            <a:off x="4419463" y="885311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(5)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862129-1576-7844-4D3F-6BE4D8C435A7}"/>
              </a:ext>
            </a:extLst>
          </p:cNvPr>
          <p:cNvSpPr txBox="1"/>
          <p:nvPr/>
        </p:nvSpPr>
        <p:spPr>
          <a:xfrm>
            <a:off x="5996097" y="828609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(2)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803D76-925F-ABD7-1ADB-EA2ED0791797}"/>
              </a:ext>
            </a:extLst>
          </p:cNvPr>
          <p:cNvSpPr txBox="1"/>
          <p:nvPr/>
        </p:nvSpPr>
        <p:spPr>
          <a:xfrm>
            <a:off x="5834777" y="885311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(6)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67BEEE-9D2B-7418-498F-3C76B013CC78}"/>
              </a:ext>
            </a:extLst>
          </p:cNvPr>
          <p:cNvSpPr txBox="1"/>
          <p:nvPr/>
        </p:nvSpPr>
        <p:spPr>
          <a:xfrm>
            <a:off x="7420617" y="828609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(3)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3DB31A0-093E-80A4-CFFC-FE18AFA696F3}"/>
              </a:ext>
            </a:extLst>
          </p:cNvPr>
          <p:cNvSpPr txBox="1"/>
          <p:nvPr/>
        </p:nvSpPr>
        <p:spPr>
          <a:xfrm>
            <a:off x="7259297" y="885311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9138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tângulo 189">
            <a:extLst>
              <a:ext uri="{FF2B5EF4-FFF2-40B4-BE49-F238E27FC236}">
                <a16:creationId xmlns:a16="http://schemas.microsoft.com/office/drawing/2014/main" id="{BCFC7783-CF6A-3C93-3FE1-B3135F49B242}"/>
              </a:ext>
            </a:extLst>
          </p:cNvPr>
          <p:cNvSpPr/>
          <p:nvPr/>
        </p:nvSpPr>
        <p:spPr>
          <a:xfrm>
            <a:off x="10089053" y="6357384"/>
            <a:ext cx="1131683" cy="570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13C9CB-A0D7-8515-E9C2-B8084A9B24BE}"/>
              </a:ext>
            </a:extLst>
          </p:cNvPr>
          <p:cNvSpPr/>
          <p:nvPr/>
        </p:nvSpPr>
        <p:spPr>
          <a:xfrm>
            <a:off x="1674891" y="898067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E82D0E-7151-D38A-34E0-B6571AF2FCD7}"/>
              </a:ext>
            </a:extLst>
          </p:cNvPr>
          <p:cNvSpPr txBox="1"/>
          <p:nvPr/>
        </p:nvSpPr>
        <p:spPr>
          <a:xfrm>
            <a:off x="1736427" y="101762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(0)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C7D23C4-A45D-10E7-7BCC-369F1FEA9BE3}"/>
              </a:ext>
            </a:extLst>
          </p:cNvPr>
          <p:cNvSpPr/>
          <p:nvPr/>
        </p:nvSpPr>
        <p:spPr>
          <a:xfrm>
            <a:off x="1674891" y="1468436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784872-DC2D-68B8-E5D0-F356D8A80533}"/>
              </a:ext>
            </a:extLst>
          </p:cNvPr>
          <p:cNvSpPr txBox="1"/>
          <p:nvPr/>
        </p:nvSpPr>
        <p:spPr>
          <a:xfrm>
            <a:off x="1736427" y="158799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(1)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CB2375-AC6D-6FC1-D402-D139D064A0F2}"/>
              </a:ext>
            </a:extLst>
          </p:cNvPr>
          <p:cNvSpPr/>
          <p:nvPr/>
        </p:nvSpPr>
        <p:spPr>
          <a:xfrm>
            <a:off x="1674891" y="2040666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B613D1-06E4-4518-E998-0B9DF9C19D3D}"/>
              </a:ext>
            </a:extLst>
          </p:cNvPr>
          <p:cNvSpPr txBox="1"/>
          <p:nvPr/>
        </p:nvSpPr>
        <p:spPr>
          <a:xfrm>
            <a:off x="1736427" y="216022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(2)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74E6A9-8882-5414-B1A9-999026DF2AC0}"/>
              </a:ext>
            </a:extLst>
          </p:cNvPr>
          <p:cNvSpPr/>
          <p:nvPr/>
        </p:nvSpPr>
        <p:spPr>
          <a:xfrm>
            <a:off x="3094808" y="898067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C7988ED-B8CC-4F6D-FA65-BA1E2D08AB0C}"/>
              </a:ext>
            </a:extLst>
          </p:cNvPr>
          <p:cNvSpPr txBox="1"/>
          <p:nvPr/>
        </p:nvSpPr>
        <p:spPr>
          <a:xfrm>
            <a:off x="3156344" y="101762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(3)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905134-867D-1942-3BFD-3CC555132177}"/>
              </a:ext>
            </a:extLst>
          </p:cNvPr>
          <p:cNvSpPr/>
          <p:nvPr/>
        </p:nvSpPr>
        <p:spPr>
          <a:xfrm>
            <a:off x="3094808" y="1468436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505178D-08FD-6BB5-5B03-0AD78AAFCCF2}"/>
              </a:ext>
            </a:extLst>
          </p:cNvPr>
          <p:cNvSpPr txBox="1"/>
          <p:nvPr/>
        </p:nvSpPr>
        <p:spPr>
          <a:xfrm>
            <a:off x="3156344" y="158799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(4)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A3DA005-985A-D53E-B5A0-6A0C8FF5A521}"/>
              </a:ext>
            </a:extLst>
          </p:cNvPr>
          <p:cNvSpPr/>
          <p:nvPr/>
        </p:nvSpPr>
        <p:spPr>
          <a:xfrm>
            <a:off x="3094808" y="2040666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C10CB21-6AB8-4FAD-6572-A895459B1864}"/>
              </a:ext>
            </a:extLst>
          </p:cNvPr>
          <p:cNvSpPr txBox="1"/>
          <p:nvPr/>
        </p:nvSpPr>
        <p:spPr>
          <a:xfrm>
            <a:off x="3156344" y="216022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(5)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241A196-2C76-1417-A2DD-5B305C451CB9}"/>
              </a:ext>
            </a:extLst>
          </p:cNvPr>
          <p:cNvSpPr/>
          <p:nvPr/>
        </p:nvSpPr>
        <p:spPr>
          <a:xfrm>
            <a:off x="4514725" y="898067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F9286F9-216C-3AC4-23D4-708911FBA2D7}"/>
              </a:ext>
            </a:extLst>
          </p:cNvPr>
          <p:cNvSpPr txBox="1"/>
          <p:nvPr/>
        </p:nvSpPr>
        <p:spPr>
          <a:xfrm>
            <a:off x="4576261" y="101762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(6)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72EF5CD-7172-5406-7B83-93F2EC5F0455}"/>
              </a:ext>
            </a:extLst>
          </p:cNvPr>
          <p:cNvSpPr/>
          <p:nvPr/>
        </p:nvSpPr>
        <p:spPr>
          <a:xfrm>
            <a:off x="4514725" y="1468436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1BEDF20-A07B-AFF4-D5C9-BC2CD237E0B1}"/>
              </a:ext>
            </a:extLst>
          </p:cNvPr>
          <p:cNvSpPr txBox="1"/>
          <p:nvPr/>
        </p:nvSpPr>
        <p:spPr>
          <a:xfrm>
            <a:off x="4576261" y="158799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sumL2</a:t>
            </a:r>
            <a:r>
              <a:rPr lang="pt-BR" dirty="0"/>
              <a:t>(7)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D834046-6ABC-A5DC-2ED7-E6C0E499F045}"/>
              </a:ext>
            </a:extLst>
          </p:cNvPr>
          <p:cNvSpPr/>
          <p:nvPr/>
        </p:nvSpPr>
        <p:spPr>
          <a:xfrm>
            <a:off x="4514725" y="2040666"/>
            <a:ext cx="1131683" cy="570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A5BC41A-4F31-40DC-2B32-F1CC4B0E7DF7}"/>
              </a:ext>
            </a:extLst>
          </p:cNvPr>
          <p:cNvSpPr txBox="1"/>
          <p:nvPr/>
        </p:nvSpPr>
        <p:spPr>
          <a:xfrm>
            <a:off x="4894415" y="21938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7B02E4-3811-A2D8-FA70-DFADCA7CB6F6}"/>
              </a:ext>
            </a:extLst>
          </p:cNvPr>
          <p:cNvSpPr/>
          <p:nvPr/>
        </p:nvSpPr>
        <p:spPr>
          <a:xfrm>
            <a:off x="1494633" y="2959491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9055C1-EF86-D31E-3ED0-36CED460D6D0}"/>
              </a:ext>
            </a:extLst>
          </p:cNvPr>
          <p:cNvSpPr txBox="1"/>
          <p:nvPr/>
        </p:nvSpPr>
        <p:spPr>
          <a:xfrm>
            <a:off x="1736427" y="306999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(0)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85C8413-044C-D162-0F08-C38B9538EA35}"/>
              </a:ext>
            </a:extLst>
          </p:cNvPr>
          <p:cNvSpPr/>
          <p:nvPr/>
        </p:nvSpPr>
        <p:spPr>
          <a:xfrm>
            <a:off x="1494633" y="3526511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FF17AA-C8CF-FF3B-74E8-DD5A63265120}"/>
              </a:ext>
            </a:extLst>
          </p:cNvPr>
          <p:cNvSpPr txBox="1"/>
          <p:nvPr/>
        </p:nvSpPr>
        <p:spPr>
          <a:xfrm>
            <a:off x="1502088" y="364941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(3)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AFAB41D-23E6-E970-49CC-E8CAA942C06E}"/>
              </a:ext>
            </a:extLst>
          </p:cNvPr>
          <p:cNvSpPr/>
          <p:nvPr/>
        </p:nvSpPr>
        <p:spPr>
          <a:xfrm>
            <a:off x="1494633" y="2959491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C79AAAA-E4B6-67F0-AE7B-7FCB598641D4}"/>
              </a:ext>
            </a:extLst>
          </p:cNvPr>
          <p:cNvSpPr/>
          <p:nvPr/>
        </p:nvSpPr>
        <p:spPr>
          <a:xfrm>
            <a:off x="2615012" y="3538380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4DEBD34-1F7A-F9B5-C33E-58E41517D97F}"/>
              </a:ext>
            </a:extLst>
          </p:cNvPr>
          <p:cNvSpPr/>
          <p:nvPr/>
        </p:nvSpPr>
        <p:spPr>
          <a:xfrm>
            <a:off x="2911442" y="2959491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F99BB431-B557-DB4E-FBCC-771E89B7C1D1}"/>
              </a:ext>
            </a:extLst>
          </p:cNvPr>
          <p:cNvSpPr txBox="1"/>
          <p:nvPr/>
        </p:nvSpPr>
        <p:spPr>
          <a:xfrm>
            <a:off x="3153236" y="306999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(1)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0FDDEB0-22B2-2D07-DA72-26EE0BC9FAB2}"/>
              </a:ext>
            </a:extLst>
          </p:cNvPr>
          <p:cNvSpPr/>
          <p:nvPr/>
        </p:nvSpPr>
        <p:spPr>
          <a:xfrm>
            <a:off x="2911442" y="3526511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B3D4B898-F4B9-2951-3C7B-72612E7A0555}"/>
              </a:ext>
            </a:extLst>
          </p:cNvPr>
          <p:cNvSpPr txBox="1"/>
          <p:nvPr/>
        </p:nvSpPr>
        <p:spPr>
          <a:xfrm>
            <a:off x="2959190" y="362333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(4)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51738DC3-9F3C-2A24-49E8-CD39388B1887}"/>
              </a:ext>
            </a:extLst>
          </p:cNvPr>
          <p:cNvSpPr/>
          <p:nvPr/>
        </p:nvSpPr>
        <p:spPr>
          <a:xfrm>
            <a:off x="2911442" y="2959491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674E9CD0-DC77-7B37-51DC-249C8E74695B}"/>
              </a:ext>
            </a:extLst>
          </p:cNvPr>
          <p:cNvSpPr/>
          <p:nvPr/>
        </p:nvSpPr>
        <p:spPr>
          <a:xfrm>
            <a:off x="4031821" y="3538380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9E0DD6F-90EC-C523-D9BE-24D1A3608120}"/>
              </a:ext>
            </a:extLst>
          </p:cNvPr>
          <p:cNvSpPr/>
          <p:nvPr/>
        </p:nvSpPr>
        <p:spPr>
          <a:xfrm>
            <a:off x="4326756" y="2959491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BA7EE1AA-CB3C-3050-C2B9-2A954AA6AB95}"/>
              </a:ext>
            </a:extLst>
          </p:cNvPr>
          <p:cNvSpPr txBox="1"/>
          <p:nvPr/>
        </p:nvSpPr>
        <p:spPr>
          <a:xfrm>
            <a:off x="4568550" y="306999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(2)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A6716DDC-B0A8-73DB-D9B7-7E5D11DE46FB}"/>
              </a:ext>
            </a:extLst>
          </p:cNvPr>
          <p:cNvSpPr/>
          <p:nvPr/>
        </p:nvSpPr>
        <p:spPr>
          <a:xfrm>
            <a:off x="4326756" y="3526511"/>
            <a:ext cx="1315049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8CDB1E86-2FC2-8E1C-6173-A6B68099C726}"/>
              </a:ext>
            </a:extLst>
          </p:cNvPr>
          <p:cNvSpPr txBox="1"/>
          <p:nvPr/>
        </p:nvSpPr>
        <p:spPr>
          <a:xfrm>
            <a:off x="4376291" y="363701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(5)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76770820-3850-46BF-97E2-608DCA35E380}"/>
              </a:ext>
            </a:extLst>
          </p:cNvPr>
          <p:cNvSpPr/>
          <p:nvPr/>
        </p:nvSpPr>
        <p:spPr>
          <a:xfrm>
            <a:off x="4326756" y="2959491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AFEA4992-0421-6CC9-82D9-EBB19E12F568}"/>
              </a:ext>
            </a:extLst>
          </p:cNvPr>
          <p:cNvSpPr/>
          <p:nvPr/>
        </p:nvSpPr>
        <p:spPr>
          <a:xfrm>
            <a:off x="5447135" y="3538380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C9D603EE-CCFB-1AF9-FF79-6AA9085C948A}"/>
              </a:ext>
            </a:extLst>
          </p:cNvPr>
          <p:cNvSpPr txBox="1"/>
          <p:nvPr/>
        </p:nvSpPr>
        <p:spPr>
          <a:xfrm>
            <a:off x="133236" y="1386954"/>
            <a:ext cx="130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8 vetores</a:t>
            </a:r>
          </a:p>
          <a:p>
            <a:r>
              <a:rPr lang="pt-BR" b="1" dirty="0"/>
              <a:t>de entrada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531F9CC6-0507-0C00-6533-365897880827}"/>
              </a:ext>
            </a:extLst>
          </p:cNvPr>
          <p:cNvSpPr txBox="1"/>
          <p:nvPr/>
        </p:nvSpPr>
        <p:spPr>
          <a:xfrm>
            <a:off x="100152" y="3065644"/>
            <a:ext cx="1386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 vetores</a:t>
            </a:r>
          </a:p>
          <a:p>
            <a:r>
              <a:rPr lang="pt-BR" b="1" dirty="0"/>
              <a:t>resultantes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9E3526DB-3C6D-A241-0070-823494B6FE63}"/>
              </a:ext>
            </a:extLst>
          </p:cNvPr>
          <p:cNvSpPr txBox="1"/>
          <p:nvPr/>
        </p:nvSpPr>
        <p:spPr>
          <a:xfrm>
            <a:off x="133236" y="354595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CAMADA 3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B2D710C7-9E8A-172F-BC64-9CDEDFFA7360}"/>
              </a:ext>
            </a:extLst>
          </p:cNvPr>
          <p:cNvSpPr/>
          <p:nvPr/>
        </p:nvSpPr>
        <p:spPr>
          <a:xfrm>
            <a:off x="1740629" y="5169800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3CC5B927-622A-58B8-26CA-2EF3787345E9}"/>
              </a:ext>
            </a:extLst>
          </p:cNvPr>
          <p:cNvSpPr txBox="1"/>
          <p:nvPr/>
        </p:nvSpPr>
        <p:spPr>
          <a:xfrm>
            <a:off x="1802165" y="528935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(0)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D69DFF10-7269-771E-E18E-EF6664693FBA}"/>
              </a:ext>
            </a:extLst>
          </p:cNvPr>
          <p:cNvSpPr/>
          <p:nvPr/>
        </p:nvSpPr>
        <p:spPr>
          <a:xfrm>
            <a:off x="1740629" y="5740169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8DAD0288-EC99-5719-7D89-1505493F87DB}"/>
              </a:ext>
            </a:extLst>
          </p:cNvPr>
          <p:cNvSpPr txBox="1"/>
          <p:nvPr/>
        </p:nvSpPr>
        <p:spPr>
          <a:xfrm>
            <a:off x="1802165" y="585972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(1)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FD85950-5DEB-B8EC-4EBE-7700D073727F}"/>
              </a:ext>
            </a:extLst>
          </p:cNvPr>
          <p:cNvSpPr/>
          <p:nvPr/>
        </p:nvSpPr>
        <p:spPr>
          <a:xfrm>
            <a:off x="1740629" y="6312399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ECC5CA6B-326E-30AF-B1DE-0ACBA00EBA03}"/>
              </a:ext>
            </a:extLst>
          </p:cNvPr>
          <p:cNvSpPr txBox="1"/>
          <p:nvPr/>
        </p:nvSpPr>
        <p:spPr>
          <a:xfrm>
            <a:off x="1802165" y="643195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(2)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A7ADBC9-83DE-FB4D-4DEC-D1DFD846C6C4}"/>
              </a:ext>
            </a:extLst>
          </p:cNvPr>
          <p:cNvSpPr/>
          <p:nvPr/>
        </p:nvSpPr>
        <p:spPr>
          <a:xfrm>
            <a:off x="3160546" y="5169800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7E08610A-6F04-7C43-46DE-63DFFBA2EC6D}"/>
              </a:ext>
            </a:extLst>
          </p:cNvPr>
          <p:cNvSpPr txBox="1"/>
          <p:nvPr/>
        </p:nvSpPr>
        <p:spPr>
          <a:xfrm>
            <a:off x="3222082" y="528935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(3)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4B8DB37-2385-ABAF-25CB-C56970842311}"/>
              </a:ext>
            </a:extLst>
          </p:cNvPr>
          <p:cNvSpPr/>
          <p:nvPr/>
        </p:nvSpPr>
        <p:spPr>
          <a:xfrm>
            <a:off x="3160546" y="5740169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714CF3A4-D4F8-E63B-9C6F-C09B7D04B721}"/>
              </a:ext>
            </a:extLst>
          </p:cNvPr>
          <p:cNvSpPr txBox="1"/>
          <p:nvPr/>
        </p:nvSpPr>
        <p:spPr>
          <a:xfrm>
            <a:off x="3222082" y="585972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(4)</a:t>
            </a: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301CC15F-706F-794D-6F76-B0DDEEF04D47}"/>
              </a:ext>
            </a:extLst>
          </p:cNvPr>
          <p:cNvSpPr/>
          <p:nvPr/>
        </p:nvSpPr>
        <p:spPr>
          <a:xfrm>
            <a:off x="3160546" y="6312399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0B5F23D7-6BC8-D06F-116F-A1CC8FB6F94D}"/>
              </a:ext>
            </a:extLst>
          </p:cNvPr>
          <p:cNvSpPr txBox="1"/>
          <p:nvPr/>
        </p:nvSpPr>
        <p:spPr>
          <a:xfrm>
            <a:off x="3222082" y="643195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sumL3</a:t>
            </a:r>
            <a:r>
              <a:rPr lang="pt-BR" dirty="0"/>
              <a:t>(5)</a:t>
            </a:r>
          </a:p>
        </p:txBody>
      </p: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75A8AF80-F71C-945F-D83F-7041FB6AE231}"/>
              </a:ext>
            </a:extLst>
          </p:cNvPr>
          <p:cNvGrpSpPr/>
          <p:nvPr/>
        </p:nvGrpSpPr>
        <p:grpSpPr>
          <a:xfrm>
            <a:off x="1560371" y="7231224"/>
            <a:ext cx="1315049" cy="1145909"/>
            <a:chOff x="1494633" y="2953557"/>
            <a:chExt cx="1315049" cy="1145909"/>
          </a:xfrm>
        </p:grpSpPr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00148E83-9A71-A257-2D95-698D32AC1B03}"/>
                </a:ext>
              </a:extLst>
            </p:cNvPr>
            <p:cNvSpPr/>
            <p:nvPr/>
          </p:nvSpPr>
          <p:spPr>
            <a:xfrm>
              <a:off x="1494633" y="2953557"/>
              <a:ext cx="1311941" cy="570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CF2D451E-6CAF-E5AF-7E4E-4E84E7447E49}"/>
                </a:ext>
              </a:extLst>
            </p:cNvPr>
            <p:cNvSpPr txBox="1"/>
            <p:nvPr/>
          </p:nvSpPr>
          <p:spPr>
            <a:xfrm>
              <a:off x="1618477" y="3056221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sumL4</a:t>
              </a:r>
              <a:r>
                <a:rPr lang="pt-BR" dirty="0"/>
                <a:t>(0)</a:t>
              </a:r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E605C2DA-1999-3AA4-2380-9F4A45A1D8F7}"/>
                </a:ext>
              </a:extLst>
            </p:cNvPr>
            <p:cNvSpPr/>
            <p:nvPr/>
          </p:nvSpPr>
          <p:spPr>
            <a:xfrm>
              <a:off x="1494633" y="3520577"/>
              <a:ext cx="1315049" cy="570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F93B7076-A5DB-847D-9191-B9456298D3E4}"/>
                </a:ext>
              </a:extLst>
            </p:cNvPr>
            <p:cNvSpPr txBox="1"/>
            <p:nvPr/>
          </p:nvSpPr>
          <p:spPr>
            <a:xfrm>
              <a:off x="1581267" y="3631079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sumL4</a:t>
              </a:r>
              <a:r>
                <a:rPr lang="pt-BR" dirty="0"/>
                <a:t>(2)</a:t>
              </a:r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165D1274-AE1C-107B-4A47-AB81B454A0BC}"/>
                </a:ext>
              </a:extLst>
            </p:cNvPr>
            <p:cNvSpPr/>
            <p:nvPr/>
          </p:nvSpPr>
          <p:spPr>
            <a:xfrm>
              <a:off x="1494633" y="2953557"/>
              <a:ext cx="180258" cy="5670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E1ABF430-A599-EEFF-91EB-3AEBD0B1A813}"/>
                </a:ext>
              </a:extLst>
            </p:cNvPr>
            <p:cNvSpPr/>
            <p:nvPr/>
          </p:nvSpPr>
          <p:spPr>
            <a:xfrm>
              <a:off x="2615012" y="3532446"/>
              <a:ext cx="180258" cy="5670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1B2C2B7E-2A13-F7C3-9D68-3598006AEDC8}"/>
              </a:ext>
            </a:extLst>
          </p:cNvPr>
          <p:cNvSpPr/>
          <p:nvPr/>
        </p:nvSpPr>
        <p:spPr>
          <a:xfrm>
            <a:off x="2977180" y="7231224"/>
            <a:ext cx="1311941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788D8940-5542-8D4A-F861-F53D22FB98BE}"/>
              </a:ext>
            </a:extLst>
          </p:cNvPr>
          <p:cNvSpPr txBox="1"/>
          <p:nvPr/>
        </p:nvSpPr>
        <p:spPr>
          <a:xfrm>
            <a:off x="3148939" y="732034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sumL4</a:t>
            </a:r>
            <a:r>
              <a:rPr lang="pt-BR" dirty="0"/>
              <a:t>(1)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0F9CCECE-3ED1-A8A6-B9B4-8517F33C2B83}"/>
              </a:ext>
            </a:extLst>
          </p:cNvPr>
          <p:cNvSpPr/>
          <p:nvPr/>
        </p:nvSpPr>
        <p:spPr>
          <a:xfrm>
            <a:off x="2977180" y="7798244"/>
            <a:ext cx="1315049" cy="570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0948A44D-1F20-51A2-6895-85D95D8EF81E}"/>
              </a:ext>
            </a:extLst>
          </p:cNvPr>
          <p:cNvSpPr txBox="1"/>
          <p:nvPr/>
        </p:nvSpPr>
        <p:spPr>
          <a:xfrm>
            <a:off x="3040840" y="790043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sumL4</a:t>
            </a:r>
            <a:r>
              <a:rPr lang="pt-BR" dirty="0"/>
              <a:t>(3)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8AD1FF7C-A4CE-A78F-6A07-1232344DB859}"/>
              </a:ext>
            </a:extLst>
          </p:cNvPr>
          <p:cNvSpPr/>
          <p:nvPr/>
        </p:nvSpPr>
        <p:spPr>
          <a:xfrm>
            <a:off x="2977180" y="7231224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47D3913A-02F2-C43F-090A-15F51D8D8CDB}"/>
              </a:ext>
            </a:extLst>
          </p:cNvPr>
          <p:cNvSpPr/>
          <p:nvPr/>
        </p:nvSpPr>
        <p:spPr>
          <a:xfrm>
            <a:off x="4097559" y="7810113"/>
            <a:ext cx="180258" cy="567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247DE030-F71C-2F87-BB1B-BBBD9E78CF62}"/>
              </a:ext>
            </a:extLst>
          </p:cNvPr>
          <p:cNvSpPr txBox="1"/>
          <p:nvPr/>
        </p:nvSpPr>
        <p:spPr>
          <a:xfrm>
            <a:off x="198974" y="5658687"/>
            <a:ext cx="130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 vetores</a:t>
            </a:r>
          </a:p>
          <a:p>
            <a:r>
              <a:rPr lang="pt-BR" b="1" dirty="0"/>
              <a:t>de entrada</a:t>
            </a: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CD87DC16-D4C8-652B-B28E-E666F4681340}"/>
              </a:ext>
            </a:extLst>
          </p:cNvPr>
          <p:cNvSpPr txBox="1"/>
          <p:nvPr/>
        </p:nvSpPr>
        <p:spPr>
          <a:xfrm>
            <a:off x="165890" y="7337377"/>
            <a:ext cx="1386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4 vetores</a:t>
            </a:r>
          </a:p>
          <a:p>
            <a:r>
              <a:rPr lang="pt-BR" b="1" dirty="0"/>
              <a:t>resultantes</a:t>
            </a: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57934BE7-6B2A-3E86-EF64-B0CDC6474057}"/>
              </a:ext>
            </a:extLst>
          </p:cNvPr>
          <p:cNvSpPr txBox="1"/>
          <p:nvPr/>
        </p:nvSpPr>
        <p:spPr>
          <a:xfrm>
            <a:off x="207375" y="4523469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CAMADA 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C1D80F7-2F92-1662-A81C-EFE50D428ADF}"/>
              </a:ext>
            </a:extLst>
          </p:cNvPr>
          <p:cNvSpPr/>
          <p:nvPr/>
        </p:nvSpPr>
        <p:spPr>
          <a:xfrm>
            <a:off x="6469154" y="5125565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EF511D-A8E1-55A8-5548-04257006D14F}"/>
              </a:ext>
            </a:extLst>
          </p:cNvPr>
          <p:cNvSpPr txBox="1"/>
          <p:nvPr/>
        </p:nvSpPr>
        <p:spPr>
          <a:xfrm>
            <a:off x="6530690" y="524512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sumL4</a:t>
            </a:r>
            <a:r>
              <a:rPr lang="pt-BR" dirty="0"/>
              <a:t>(0)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23BB306-D5B0-54C3-4CF7-8210617751DB}"/>
              </a:ext>
            </a:extLst>
          </p:cNvPr>
          <p:cNvSpPr/>
          <p:nvPr/>
        </p:nvSpPr>
        <p:spPr>
          <a:xfrm>
            <a:off x="6469154" y="5695934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533580-CE76-81D3-45E2-C37B186E9FB7}"/>
              </a:ext>
            </a:extLst>
          </p:cNvPr>
          <p:cNvSpPr txBox="1"/>
          <p:nvPr/>
        </p:nvSpPr>
        <p:spPr>
          <a:xfrm>
            <a:off x="6566061" y="636868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sumL4</a:t>
            </a:r>
            <a:r>
              <a:rPr lang="pt-BR" dirty="0"/>
              <a:t>(2)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A9CD9D1-65F6-0652-0C6C-E9029BC6757D}"/>
              </a:ext>
            </a:extLst>
          </p:cNvPr>
          <p:cNvSpPr/>
          <p:nvPr/>
        </p:nvSpPr>
        <p:spPr>
          <a:xfrm>
            <a:off x="6469154" y="6268164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3A90812-B33A-FBA3-6E91-8F8BE2165C04}"/>
              </a:ext>
            </a:extLst>
          </p:cNvPr>
          <p:cNvSpPr txBox="1"/>
          <p:nvPr/>
        </p:nvSpPr>
        <p:spPr>
          <a:xfrm>
            <a:off x="6575679" y="579645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sumL4</a:t>
            </a:r>
            <a:r>
              <a:rPr lang="pt-BR" dirty="0"/>
              <a:t>(1)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297396-61CA-5C5B-1CE4-EE100CAC1FA8}"/>
              </a:ext>
            </a:extLst>
          </p:cNvPr>
          <p:cNvSpPr txBox="1"/>
          <p:nvPr/>
        </p:nvSpPr>
        <p:spPr>
          <a:xfrm>
            <a:off x="9998924" y="6498858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 &amp; </a:t>
            </a:r>
            <a:r>
              <a:rPr lang="pt-BR" dirty="0" err="1"/>
              <a:t>sumL4</a:t>
            </a:r>
            <a:r>
              <a:rPr lang="pt-BR" dirty="0"/>
              <a:t>(3)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20EA2F0-D3F4-87C6-FE40-C0CBAA3D269C}"/>
              </a:ext>
            </a:extLst>
          </p:cNvPr>
          <p:cNvGrpSpPr/>
          <p:nvPr/>
        </p:nvGrpSpPr>
        <p:grpSpPr>
          <a:xfrm>
            <a:off x="6288896" y="7186989"/>
            <a:ext cx="1315049" cy="1145909"/>
            <a:chOff x="1494633" y="2953557"/>
            <a:chExt cx="1315049" cy="1145909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C52BD46-A15E-91ED-D8C5-4CC311E168F2}"/>
                </a:ext>
              </a:extLst>
            </p:cNvPr>
            <p:cNvSpPr/>
            <p:nvPr/>
          </p:nvSpPr>
          <p:spPr>
            <a:xfrm>
              <a:off x="1494633" y="2953557"/>
              <a:ext cx="1311941" cy="570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17C4645-8B2A-937A-6DE0-29443A25D6B1}"/>
                </a:ext>
              </a:extLst>
            </p:cNvPr>
            <p:cNvSpPr txBox="1"/>
            <p:nvPr/>
          </p:nvSpPr>
          <p:spPr>
            <a:xfrm>
              <a:off x="1736427" y="3064059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sum_P</a:t>
              </a:r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351928D-98E9-DC13-3236-51239A005230}"/>
                </a:ext>
              </a:extLst>
            </p:cNvPr>
            <p:cNvSpPr/>
            <p:nvPr/>
          </p:nvSpPr>
          <p:spPr>
            <a:xfrm>
              <a:off x="1494633" y="3520577"/>
              <a:ext cx="1315049" cy="570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4B15143-7070-C3F7-3D0F-75BB4AB33A28}"/>
                </a:ext>
              </a:extLst>
            </p:cNvPr>
            <p:cNvSpPr txBox="1"/>
            <p:nvPr/>
          </p:nvSpPr>
          <p:spPr>
            <a:xfrm>
              <a:off x="1739535" y="363107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cout_P</a:t>
              </a:r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F42AEE0-3C27-4B96-1582-B3D8CB4187AD}"/>
                </a:ext>
              </a:extLst>
            </p:cNvPr>
            <p:cNvSpPr/>
            <p:nvPr/>
          </p:nvSpPr>
          <p:spPr>
            <a:xfrm>
              <a:off x="1494633" y="2953557"/>
              <a:ext cx="180258" cy="5670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C1CB31A-C9D0-07AB-49E6-D8DECCB5C077}"/>
                </a:ext>
              </a:extLst>
            </p:cNvPr>
            <p:cNvSpPr/>
            <p:nvPr/>
          </p:nvSpPr>
          <p:spPr>
            <a:xfrm>
              <a:off x="2615012" y="3532446"/>
              <a:ext cx="180258" cy="5670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1765BA2-D78D-E489-0EE3-CD2340794D43}"/>
              </a:ext>
            </a:extLst>
          </p:cNvPr>
          <p:cNvSpPr txBox="1"/>
          <p:nvPr/>
        </p:nvSpPr>
        <p:spPr>
          <a:xfrm>
            <a:off x="4927499" y="5614452"/>
            <a:ext cx="130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 vetores</a:t>
            </a:r>
          </a:p>
          <a:p>
            <a:r>
              <a:rPr lang="pt-BR" b="1" dirty="0"/>
              <a:t>de entrada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1DB7065-B591-B8FF-685B-E560119C9C32}"/>
              </a:ext>
            </a:extLst>
          </p:cNvPr>
          <p:cNvSpPr txBox="1"/>
          <p:nvPr/>
        </p:nvSpPr>
        <p:spPr>
          <a:xfrm>
            <a:off x="4894415" y="7293142"/>
            <a:ext cx="1386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 vetores</a:t>
            </a:r>
          </a:p>
          <a:p>
            <a:r>
              <a:rPr lang="pt-BR" b="1" dirty="0"/>
              <a:t>resultantes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A70F3A7-2C40-6157-41F1-1AB07462B683}"/>
              </a:ext>
            </a:extLst>
          </p:cNvPr>
          <p:cNvSpPr txBox="1"/>
          <p:nvPr/>
        </p:nvSpPr>
        <p:spPr>
          <a:xfrm>
            <a:off x="4935900" y="4479234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CAMADA 5</a:t>
            </a:r>
          </a:p>
        </p:txBody>
      </p:sp>
      <p:sp>
        <p:nvSpPr>
          <p:cNvPr id="186" name="Retângulo 185">
            <a:extLst>
              <a:ext uri="{FF2B5EF4-FFF2-40B4-BE49-F238E27FC236}">
                <a16:creationId xmlns:a16="http://schemas.microsoft.com/office/drawing/2014/main" id="{0731C2EF-5DA6-E9E3-9A67-116E166368FF}"/>
              </a:ext>
            </a:extLst>
          </p:cNvPr>
          <p:cNvSpPr/>
          <p:nvPr/>
        </p:nvSpPr>
        <p:spPr>
          <a:xfrm>
            <a:off x="10089053" y="5214785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AC2863A7-0EEA-AE30-1F79-B8897F7E13DF}"/>
              </a:ext>
            </a:extLst>
          </p:cNvPr>
          <p:cNvSpPr txBox="1"/>
          <p:nvPr/>
        </p:nvSpPr>
        <p:spPr>
          <a:xfrm>
            <a:off x="10150589" y="533434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sum_P</a:t>
            </a:r>
            <a:endParaRPr lang="pt-BR" dirty="0"/>
          </a:p>
        </p:txBody>
      </p:sp>
      <p:sp>
        <p:nvSpPr>
          <p:cNvPr id="188" name="Retângulo 187">
            <a:extLst>
              <a:ext uri="{FF2B5EF4-FFF2-40B4-BE49-F238E27FC236}">
                <a16:creationId xmlns:a16="http://schemas.microsoft.com/office/drawing/2014/main" id="{25A6FF96-8B51-79E8-08D0-D3E7C9748410}"/>
              </a:ext>
            </a:extLst>
          </p:cNvPr>
          <p:cNvSpPr/>
          <p:nvPr/>
        </p:nvSpPr>
        <p:spPr>
          <a:xfrm>
            <a:off x="10089053" y="5785154"/>
            <a:ext cx="1131683" cy="570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EC8FF54A-73E4-2139-CD25-FAF6CFA240C2}"/>
              </a:ext>
            </a:extLst>
          </p:cNvPr>
          <p:cNvSpPr txBox="1"/>
          <p:nvPr/>
        </p:nvSpPr>
        <p:spPr>
          <a:xfrm>
            <a:off x="10195578" y="588567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cout_P</a:t>
            </a:r>
            <a:endParaRPr lang="pt-BR" dirty="0"/>
          </a:p>
        </p:txBody>
      </p: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AB9B2CC7-BA9F-7986-E15E-190BF0BDB03A}"/>
              </a:ext>
            </a:extLst>
          </p:cNvPr>
          <p:cNvGrpSpPr/>
          <p:nvPr/>
        </p:nvGrpSpPr>
        <p:grpSpPr>
          <a:xfrm>
            <a:off x="9908795" y="7276209"/>
            <a:ext cx="1315049" cy="1145909"/>
            <a:chOff x="1494633" y="2953557"/>
            <a:chExt cx="1315049" cy="1145909"/>
          </a:xfrm>
        </p:grpSpPr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DBFE0C1E-D706-0F29-E909-AA2601E82141}"/>
                </a:ext>
              </a:extLst>
            </p:cNvPr>
            <p:cNvSpPr/>
            <p:nvPr/>
          </p:nvSpPr>
          <p:spPr>
            <a:xfrm>
              <a:off x="1494633" y="2953557"/>
              <a:ext cx="1311941" cy="570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84CFD9AA-F535-25C6-23F4-1157D3D45C6F}"/>
                </a:ext>
              </a:extLst>
            </p:cNvPr>
            <p:cNvSpPr txBox="1"/>
            <p:nvPr/>
          </p:nvSpPr>
          <p:spPr>
            <a:xfrm>
              <a:off x="1736427" y="3064059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sum_Q</a:t>
              </a:r>
              <a:endParaRPr lang="pt-BR" dirty="0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F9A84E46-F0E0-F6E8-3E3D-343B90FFD7F1}"/>
                </a:ext>
              </a:extLst>
            </p:cNvPr>
            <p:cNvSpPr/>
            <p:nvPr/>
          </p:nvSpPr>
          <p:spPr>
            <a:xfrm>
              <a:off x="1494633" y="3520577"/>
              <a:ext cx="1315049" cy="570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CaixaDeTexto 195">
              <a:extLst>
                <a:ext uri="{FF2B5EF4-FFF2-40B4-BE49-F238E27FC236}">
                  <a16:creationId xmlns:a16="http://schemas.microsoft.com/office/drawing/2014/main" id="{AF0907D3-2D2E-3E99-7DD5-AAFE4C27533E}"/>
                </a:ext>
              </a:extLst>
            </p:cNvPr>
            <p:cNvSpPr txBox="1"/>
            <p:nvPr/>
          </p:nvSpPr>
          <p:spPr>
            <a:xfrm>
              <a:off x="1739535" y="363107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cout_Q</a:t>
              </a:r>
              <a:endParaRPr lang="pt-BR" dirty="0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9E8D5978-4969-A3FA-1E23-96E53BEB588F}"/>
                </a:ext>
              </a:extLst>
            </p:cNvPr>
            <p:cNvSpPr/>
            <p:nvPr/>
          </p:nvSpPr>
          <p:spPr>
            <a:xfrm>
              <a:off x="1494633" y="2953557"/>
              <a:ext cx="180258" cy="5670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E0B2427E-991F-5407-1AA6-8C2337278A24}"/>
                </a:ext>
              </a:extLst>
            </p:cNvPr>
            <p:cNvSpPr/>
            <p:nvPr/>
          </p:nvSpPr>
          <p:spPr>
            <a:xfrm>
              <a:off x="2615012" y="3532446"/>
              <a:ext cx="180258" cy="5670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4CABCE81-9B99-73D5-9D21-5868617BCF8A}"/>
              </a:ext>
            </a:extLst>
          </p:cNvPr>
          <p:cNvSpPr txBox="1"/>
          <p:nvPr/>
        </p:nvSpPr>
        <p:spPr>
          <a:xfrm>
            <a:off x="8547398" y="5703672"/>
            <a:ext cx="130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 vetores</a:t>
            </a:r>
          </a:p>
          <a:p>
            <a:r>
              <a:rPr lang="pt-BR" b="1" dirty="0"/>
              <a:t>de entrada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2AECAF9C-8962-DA7E-D6A8-C9A6291D271B}"/>
              </a:ext>
            </a:extLst>
          </p:cNvPr>
          <p:cNvSpPr txBox="1"/>
          <p:nvPr/>
        </p:nvSpPr>
        <p:spPr>
          <a:xfrm>
            <a:off x="8514314" y="7382362"/>
            <a:ext cx="1386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 vetores</a:t>
            </a:r>
          </a:p>
          <a:p>
            <a:r>
              <a:rPr lang="pt-BR" b="1" dirty="0"/>
              <a:t>resultantes</a:t>
            </a: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73C92CB5-4A86-B7CC-6F16-AB0A828108E4}"/>
              </a:ext>
            </a:extLst>
          </p:cNvPr>
          <p:cNvSpPr txBox="1"/>
          <p:nvPr/>
        </p:nvSpPr>
        <p:spPr>
          <a:xfrm>
            <a:off x="8555799" y="4568454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CAMADA 6</a:t>
            </a:r>
          </a:p>
        </p:txBody>
      </p:sp>
    </p:spTree>
    <p:extLst>
      <p:ext uri="{BB962C8B-B14F-4D97-AF65-F5344CB8AC3E}">
        <p14:creationId xmlns:p14="http://schemas.microsoft.com/office/powerpoint/2010/main" val="120695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4DD79-EEAF-2775-7C67-3CBAAF1B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000" b="1" dirty="0"/>
              <a:t>RESUMINDO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666D4-5A3F-419B-4AAE-6F1B22E4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10" y="2107003"/>
            <a:ext cx="11041380" cy="1398197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PARA SOMAR 18 PARCELAS DE 20 BITS TEMOS UM ATRASO DE 6 PORTAS LÓGICAS (6 CAMADAS) E DE APENAS UM SOMADOR DE 24 BITS!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BE9F16E6-814F-F241-7CDC-30F8080DF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" y="3683001"/>
            <a:ext cx="6048130" cy="259080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4BEA3F8-B129-3D04-CD54-DC1D3215AE2C}"/>
              </a:ext>
            </a:extLst>
          </p:cNvPr>
          <p:cNvSpPr txBox="1">
            <a:spLocks/>
          </p:cNvSpPr>
          <p:nvPr/>
        </p:nvSpPr>
        <p:spPr>
          <a:xfrm>
            <a:off x="778510" y="7061200"/>
            <a:ext cx="11041380" cy="1868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20040" indent="-320040" algn="l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rgbClr val="FF0000"/>
                </a:solidFill>
              </a:rPr>
              <a:t>Assim termos os somadores para +3, +6, +9...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 25 </a:t>
            </a:r>
            <a:r>
              <a:rPr lang="pt-BR" sz="2800" b="1" dirty="0" err="1">
                <a:solidFill>
                  <a:srgbClr val="FF0000"/>
                </a:solidFill>
              </a:rPr>
              <a:t>CSAs</a:t>
            </a:r>
            <a:r>
              <a:rPr lang="pt-BR" sz="2800" b="1" dirty="0">
                <a:solidFill>
                  <a:srgbClr val="FF0000"/>
                </a:solidFill>
              </a:rPr>
              <a:t> nesta camada</a:t>
            </a:r>
          </a:p>
          <a:p>
            <a:r>
              <a:rPr lang="pt-BR" sz="2800" b="1" dirty="0">
                <a:solidFill>
                  <a:srgbClr val="002060"/>
                </a:solidFill>
              </a:rPr>
              <a:t>VAMOS CALCULAR ESTE CUSTO</a:t>
            </a:r>
          </a:p>
          <a:p>
            <a:r>
              <a:rPr lang="pt-BR" sz="2800" b="1" dirty="0">
                <a:solidFill>
                  <a:srgbClr val="002060"/>
                </a:solidFill>
              </a:rPr>
              <a:t>AVALIAR OS </a:t>
            </a:r>
            <a:r>
              <a:rPr lang="pt-BR" sz="2800" b="1" dirty="0" err="1">
                <a:solidFill>
                  <a:srgbClr val="002060"/>
                </a:solidFill>
              </a:rPr>
              <a:t>CSAs</a:t>
            </a:r>
            <a:r>
              <a:rPr lang="pt-BR" sz="2800" b="1" dirty="0">
                <a:solidFill>
                  <a:srgbClr val="002060"/>
                </a:solidFill>
              </a:rPr>
              <a:t> necessários</a:t>
            </a:r>
          </a:p>
        </p:txBody>
      </p:sp>
    </p:spTree>
    <p:extLst>
      <p:ext uri="{BB962C8B-B14F-4D97-AF65-F5344CB8AC3E}">
        <p14:creationId xmlns:p14="http://schemas.microsoft.com/office/powerpoint/2010/main" val="174859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AB858-F2F6-5D51-72A4-318CC35E5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29" y="138790"/>
            <a:ext cx="11041380" cy="6091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dirty="0"/>
              <a:t>Refinando</a:t>
            </a:r>
          </a:p>
          <a:p>
            <a:pPr marL="0" indent="0">
              <a:buNone/>
            </a:pPr>
            <a:r>
              <a:rPr lang="pt-BR" sz="1600" b="1" dirty="0"/>
              <a:t>Contar</a:t>
            </a:r>
            <a:r>
              <a:rPr lang="pt-BR" sz="1600" dirty="0"/>
              <a:t> as parcelas positivas e as parcelas negativas (não é direto)</a:t>
            </a:r>
          </a:p>
          <a:p>
            <a:pPr marL="0" indent="0">
              <a:buNone/>
            </a:pPr>
            <a:r>
              <a:rPr lang="pt-BR" sz="1600" dirty="0"/>
              <a:t> 	Exemplo:  </a:t>
            </a:r>
            <a:r>
              <a:rPr lang="pt-BR" sz="1600" dirty="0" err="1"/>
              <a:t>4.a1</a:t>
            </a:r>
            <a:r>
              <a:rPr lang="pt-BR" sz="1600" dirty="0"/>
              <a:t>  /  -</a:t>
            </a:r>
            <a:r>
              <a:rPr lang="pt-BR" sz="1600" dirty="0" err="1"/>
              <a:t>2.a2</a:t>
            </a:r>
            <a:r>
              <a:rPr lang="pt-BR" sz="1600" dirty="0"/>
              <a:t> /  </a:t>
            </a:r>
            <a:r>
              <a:rPr lang="pt-BR" sz="1600" dirty="0" err="1"/>
              <a:t>6.a3</a:t>
            </a:r>
            <a:r>
              <a:rPr lang="pt-BR" sz="1600" dirty="0"/>
              <a:t> /  </a:t>
            </a:r>
            <a:r>
              <a:rPr lang="pt-BR" sz="1600" dirty="0" err="1"/>
              <a:t>3.a4</a:t>
            </a:r>
            <a:r>
              <a:rPr lang="pt-BR" sz="1600" dirty="0"/>
              <a:t> / -</a:t>
            </a:r>
            <a:r>
              <a:rPr lang="pt-BR" sz="1600" dirty="0" err="1"/>
              <a:t>9.a5</a:t>
            </a:r>
            <a:endParaRPr lang="pt-BR" sz="1600" dirty="0"/>
          </a:p>
          <a:p>
            <a:pPr marL="0" indent="0">
              <a:buNone/>
            </a:pPr>
            <a:r>
              <a:rPr lang="pt-BR" sz="1600" b="1" dirty="0"/>
              <a:t>fica</a:t>
            </a:r>
          </a:p>
          <a:p>
            <a:pPr marL="640080" lvl="1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POSITIVOS</a:t>
            </a:r>
            <a:r>
              <a:rPr lang="pt-BR" sz="1600" dirty="0"/>
              <a:t>:  </a:t>
            </a:r>
            <a:r>
              <a:rPr lang="pt-BR" sz="1600" dirty="0" err="1"/>
              <a:t>4.a1</a:t>
            </a:r>
            <a:r>
              <a:rPr lang="pt-BR" sz="1600" dirty="0"/>
              <a:t>  / </a:t>
            </a:r>
            <a:r>
              <a:rPr lang="pt-BR" sz="1600" dirty="0" err="1"/>
              <a:t>4.a3</a:t>
            </a:r>
            <a:r>
              <a:rPr lang="pt-BR" sz="1600" dirty="0"/>
              <a:t>  </a:t>
            </a:r>
            <a:r>
              <a:rPr lang="pt-BR" sz="1600" dirty="0" err="1"/>
              <a:t>2.a3</a:t>
            </a:r>
            <a:r>
              <a:rPr lang="pt-BR" sz="1600" dirty="0"/>
              <a:t> /  </a:t>
            </a:r>
            <a:r>
              <a:rPr lang="pt-BR" sz="1600" dirty="0" err="1"/>
              <a:t>2a4</a:t>
            </a:r>
            <a:r>
              <a:rPr lang="pt-BR" sz="1600" dirty="0"/>
              <a:t>  </a:t>
            </a:r>
            <a:r>
              <a:rPr lang="pt-BR" sz="1600" dirty="0" err="1"/>
              <a:t>1a4</a:t>
            </a:r>
            <a:r>
              <a:rPr lang="pt-BR" sz="1600" dirty="0"/>
              <a:t>   =&gt;  5 parcelas positivas</a:t>
            </a:r>
          </a:p>
          <a:p>
            <a:pPr marL="640080" lvl="1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NEGATIVOS</a:t>
            </a:r>
            <a:r>
              <a:rPr lang="pt-BR" sz="1600" dirty="0"/>
              <a:t>   </a:t>
            </a:r>
            <a:r>
              <a:rPr lang="pt-BR" sz="1600" dirty="0" err="1"/>
              <a:t>a2</a:t>
            </a:r>
            <a:r>
              <a:rPr lang="pt-BR" sz="1600" dirty="0"/>
              <a:t> / </a:t>
            </a:r>
            <a:r>
              <a:rPr lang="pt-BR" sz="1600" dirty="0" err="1"/>
              <a:t>8.a5</a:t>
            </a:r>
            <a:r>
              <a:rPr lang="pt-BR" sz="1600" dirty="0"/>
              <a:t> / </a:t>
            </a:r>
            <a:r>
              <a:rPr lang="pt-BR" sz="1600" dirty="0" err="1"/>
              <a:t>a.5</a:t>
            </a:r>
            <a:r>
              <a:rPr lang="pt-BR" sz="1600" dirty="0"/>
              <a:t> =&gt; 3 parcelas negativas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b="1" dirty="0"/>
              <a:t>ASSIM</a:t>
            </a:r>
            <a:r>
              <a:rPr lang="pt-BR" sz="1600" dirty="0"/>
              <a:t>: *elimina*-se as somas de entrada (*3, *6, *9), ficando-se com um CSA de positivos e um CSA de negativos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>
                <a:sym typeface="Wingdings" pitchFamily="2" charset="2"/>
              </a:rPr>
              <a:t> </a:t>
            </a:r>
            <a:r>
              <a:rPr lang="pt-BR" sz="1600" dirty="0"/>
              <a:t>logo, prepara-se os </a:t>
            </a:r>
            <a:r>
              <a:rPr lang="pt-BR" sz="1600" dirty="0" err="1"/>
              <a:t>CSAs</a:t>
            </a:r>
            <a:r>
              <a:rPr lang="pt-BR" sz="1600" dirty="0"/>
              <a:t> de cada lado usando *</a:t>
            </a:r>
            <a:r>
              <a:rPr lang="pt-BR" sz="1600" b="1" dirty="0">
                <a:solidFill>
                  <a:srgbClr val="FF0000"/>
                </a:solidFill>
              </a:rPr>
              <a:t>apenas</a:t>
            </a:r>
            <a:r>
              <a:rPr lang="pt-BR" sz="1600" dirty="0"/>
              <a:t>* os valores deslocados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sz="1600" dirty="0"/>
              <a:t>Em cada resultado (linha </a:t>
            </a:r>
            <a:r>
              <a:rPr lang="pt-BR" sz="1600" i="1" dirty="0" err="1"/>
              <a:t>x</a:t>
            </a:r>
            <a:r>
              <a:rPr lang="pt-BR" sz="1600" dirty="0"/>
              <a:t> coluna) - temos 2 somadores CSA de largura variável e um </a:t>
            </a:r>
            <a:r>
              <a:rPr lang="pt-BR" sz="1600" dirty="0" err="1"/>
              <a:t>subtrator</a:t>
            </a:r>
            <a:endParaRPr lang="pt-BR" sz="1600" dirty="0"/>
          </a:p>
          <a:p>
            <a:pPr lvl="1"/>
            <a:r>
              <a:rPr lang="pt-BR" sz="1600" dirty="0"/>
              <a:t>25 * 3 ==&gt;  75 somadores</a:t>
            </a:r>
          </a:p>
          <a:p>
            <a:pPr lvl="1"/>
            <a:r>
              <a:rPr lang="pt-BR" sz="1600" dirty="0"/>
              <a:t>+  25 multiplicadores</a:t>
            </a:r>
          </a:p>
          <a:p>
            <a:pPr lvl="1"/>
            <a:r>
              <a:rPr lang="pt-BR" sz="1600" dirty="0"/>
              <a:t>+  outra camada </a:t>
            </a:r>
            <a:r>
              <a:rPr lang="pt-BR" sz="1600" dirty="0" err="1"/>
              <a:t>CSAs</a:t>
            </a:r>
            <a:endParaRPr lang="pt-BR" sz="1600" dirty="0"/>
          </a:p>
          <a:p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Acho que tem futuro :-)</a:t>
            </a:r>
          </a:p>
        </p:txBody>
      </p:sp>
      <p:pic>
        <p:nvPicPr>
          <p:cNvPr id="2" name="Imagem 1" descr="Tabela&#10;&#10;Descrição gerada automaticamente">
            <a:extLst>
              <a:ext uri="{FF2B5EF4-FFF2-40B4-BE49-F238E27FC236}">
                <a16:creationId xmlns:a16="http://schemas.microsoft.com/office/drawing/2014/main" id="{2C64B640-F087-62A2-5BA6-88E59B3D20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59" y="5601457"/>
            <a:ext cx="8008412" cy="34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9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486CD-B897-3C03-7547-D3C21B91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D36E1283-D755-8B30-7999-DF49A167E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2" y="953452"/>
            <a:ext cx="9797144" cy="41967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ADB5948-2ED7-80E9-CC50-97EE6D3873E7}"/>
              </a:ext>
            </a:extLst>
          </p:cNvPr>
          <p:cNvSpPr txBox="1"/>
          <p:nvPr/>
        </p:nvSpPr>
        <p:spPr>
          <a:xfrm>
            <a:off x="1459407" y="5595402"/>
            <a:ext cx="4373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CSA8</a:t>
            </a:r>
            <a:r>
              <a:rPr lang="pt-BR" dirty="0"/>
              <a:t>( </a:t>
            </a:r>
            <a:r>
              <a:rPr lang="pt-BR" dirty="0" err="1"/>
              <a:t>d0_2</a:t>
            </a:r>
            <a:r>
              <a:rPr lang="pt-BR" dirty="0"/>
              <a:t>, </a:t>
            </a:r>
            <a:r>
              <a:rPr lang="pt-BR" dirty="0" err="1"/>
              <a:t>d3_1</a:t>
            </a:r>
            <a:r>
              <a:rPr lang="pt-BR" dirty="0"/>
              <a:t>,  </a:t>
            </a:r>
            <a:r>
              <a:rPr lang="pt-BR" dirty="0" err="1"/>
              <a:t>d6</a:t>
            </a:r>
            <a:r>
              <a:rPr lang="pt-BR" dirty="0"/>
              <a:t>,  </a:t>
            </a:r>
            <a:r>
              <a:rPr lang="pt-BR" dirty="0" err="1"/>
              <a:t>d7_1</a:t>
            </a:r>
            <a:r>
              <a:rPr lang="pt-BR" dirty="0"/>
              <a:t>, ...,  </a:t>
            </a:r>
            <a:r>
              <a:rPr lang="pt-BR" dirty="0" err="1"/>
              <a:t>D0_even</a:t>
            </a:r>
            <a:r>
              <a:rPr lang="pt-BR" dirty="0"/>
              <a:t>)</a:t>
            </a:r>
          </a:p>
          <a:p>
            <a:r>
              <a:rPr lang="pt-BR" dirty="0" err="1"/>
              <a:t>CSA8</a:t>
            </a:r>
            <a:r>
              <a:rPr lang="pt-BR" dirty="0"/>
              <a:t>( </a:t>
            </a:r>
            <a:r>
              <a:rPr lang="pt-BR" dirty="0" err="1"/>
              <a:t>d1_2</a:t>
            </a:r>
            <a:r>
              <a:rPr lang="pt-BR" dirty="0"/>
              <a:t>, </a:t>
            </a:r>
            <a:r>
              <a:rPr lang="pt-BR" dirty="0" err="1"/>
              <a:t>d2_2</a:t>
            </a:r>
            <a:r>
              <a:rPr lang="pt-BR" dirty="0"/>
              <a:t>,  </a:t>
            </a:r>
            <a:r>
              <a:rPr lang="pt-BR" dirty="0" err="1"/>
              <a:t>d5_1</a:t>
            </a:r>
            <a:r>
              <a:rPr lang="pt-BR" dirty="0"/>
              <a:t>,  </a:t>
            </a:r>
            <a:r>
              <a:rPr lang="pt-BR" dirty="0" err="1"/>
              <a:t>d9</a:t>
            </a:r>
            <a:r>
              <a:rPr lang="pt-BR" dirty="0"/>
              <a:t>, ...,  </a:t>
            </a:r>
            <a:r>
              <a:rPr lang="pt-BR" dirty="0" err="1"/>
              <a:t>D0_odd</a:t>
            </a:r>
            <a:r>
              <a:rPr lang="pt-BR" dirty="0"/>
              <a:t>)</a:t>
            </a:r>
          </a:p>
          <a:p>
            <a:r>
              <a:rPr lang="pt-BR" dirty="0"/>
              <a:t>......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D0</a:t>
            </a:r>
            <a:r>
              <a:rPr lang="pt-BR" dirty="0"/>
              <a:t> &lt;=  </a:t>
            </a:r>
            <a:r>
              <a:rPr lang="pt-BR" dirty="0" err="1"/>
              <a:t>D0_even</a:t>
            </a:r>
            <a:r>
              <a:rPr lang="pt-BR" dirty="0"/>
              <a:t> – </a:t>
            </a:r>
            <a:r>
              <a:rPr lang="pt-BR" dirty="0" err="1"/>
              <a:t>D0_odd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170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837</Words>
  <Application>Microsoft Macintosh PowerPoint</Application>
  <PresentationFormat>Papel A3 (297 x 420 mm)</PresentationFormat>
  <Paragraphs>203</Paragraphs>
  <Slides>8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 Light</vt:lpstr>
      <vt:lpstr>Times</vt:lpstr>
      <vt:lpstr>Times New Roman</vt:lpstr>
      <vt:lpstr>Wingdings</vt:lpstr>
      <vt:lpstr>Tema do Office</vt:lpstr>
      <vt:lpstr>Imagem</vt:lpstr>
      <vt:lpstr>Apresentação do PowerPoint</vt:lpstr>
      <vt:lpstr>Carry-save Addition</vt:lpstr>
      <vt:lpstr>Apresentação do PowerPoint</vt:lpstr>
      <vt:lpstr>Apresentação do PowerPoint</vt:lpstr>
      <vt:lpstr>Apresentação do PowerPoint</vt:lpstr>
      <vt:lpstr>RESUMINDO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Moraes</dc:creator>
  <cp:lastModifiedBy>Fernando Moraes</cp:lastModifiedBy>
  <cp:revision>16</cp:revision>
  <dcterms:created xsi:type="dcterms:W3CDTF">2024-05-15T23:46:50Z</dcterms:created>
  <dcterms:modified xsi:type="dcterms:W3CDTF">2024-05-16T19:46:24Z</dcterms:modified>
</cp:coreProperties>
</file>