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Arimo" panose="020B0604020202020204" charset="0"/>
      <p:regular r:id="rId10"/>
      <p:bold r:id="rId11"/>
      <p:italic r:id="rId12"/>
      <p:boldItalic r:id="rId13"/>
    </p:embeddedFont>
    <p:embeddedFont>
      <p:font typeface="Verdana" panose="020B060403050404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kM1KvRVJksL6hWx+7KZnp7obL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74A2B-C92F-437D-98E0-A0932873C562}" v="3" dt="2024-05-27T02:15:32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STR - Leao Hen Rin" userId="4e4a8d3c-6018-4351-b0c5-96df86c45989" providerId="ADAL" clId="{5BF74A2B-C92F-437D-98E0-A0932873C562}"/>
    <pc:docChg chg="modSld">
      <pc:chgData name="MSTR - Leao Hen Rin" userId="4e4a8d3c-6018-4351-b0c5-96df86c45989" providerId="ADAL" clId="{5BF74A2B-C92F-437D-98E0-A0932873C562}" dt="2024-05-27T02:16:08.852" v="99" actId="20577"/>
      <pc:docMkLst>
        <pc:docMk/>
      </pc:docMkLst>
      <pc:sldChg chg="addSp modSp mod">
        <pc:chgData name="MSTR - Leao Hen Rin" userId="4e4a8d3c-6018-4351-b0c5-96df86c45989" providerId="ADAL" clId="{5BF74A2B-C92F-437D-98E0-A0932873C562}" dt="2024-05-27T02:15:43.300" v="62" actId="20577"/>
        <pc:sldMkLst>
          <pc:docMk/>
          <pc:sldMk cId="0" sldId="259"/>
        </pc:sldMkLst>
        <pc:spChg chg="add mod">
          <ac:chgData name="MSTR - Leao Hen Rin" userId="4e4a8d3c-6018-4351-b0c5-96df86c45989" providerId="ADAL" clId="{5BF74A2B-C92F-437D-98E0-A0932873C562}" dt="2024-05-27T02:15:02.937" v="44" actId="14100"/>
          <ac:spMkLst>
            <pc:docMk/>
            <pc:sldMk cId="0" sldId="259"/>
            <ac:spMk id="2" creationId="{D8EE1965-4A90-A7B2-F3B4-3E7E364B3D26}"/>
          </ac:spMkLst>
        </pc:spChg>
        <pc:spChg chg="add mod">
          <ac:chgData name="MSTR - Leao Hen Rin" userId="4e4a8d3c-6018-4351-b0c5-96df86c45989" providerId="ADAL" clId="{5BF74A2B-C92F-437D-98E0-A0932873C562}" dt="2024-05-27T02:15:23.224" v="56" actId="20577"/>
          <ac:spMkLst>
            <pc:docMk/>
            <pc:sldMk cId="0" sldId="259"/>
            <ac:spMk id="3" creationId="{4134349B-8AD5-C510-B289-D1A3D915A22F}"/>
          </ac:spMkLst>
        </pc:spChg>
        <pc:spChg chg="add mod">
          <ac:chgData name="MSTR - Leao Hen Rin" userId="4e4a8d3c-6018-4351-b0c5-96df86c45989" providerId="ADAL" clId="{5BF74A2B-C92F-437D-98E0-A0932873C562}" dt="2024-05-27T02:15:43.300" v="62" actId="20577"/>
          <ac:spMkLst>
            <pc:docMk/>
            <pc:sldMk cId="0" sldId="259"/>
            <ac:spMk id="4" creationId="{713246F1-B1D1-BCE7-1D30-1ED72F1AE0EF}"/>
          </ac:spMkLst>
        </pc:spChg>
      </pc:sldChg>
      <pc:sldChg chg="modSp mod">
        <pc:chgData name="MSTR - Leao Hen Rin" userId="4e4a8d3c-6018-4351-b0c5-96df86c45989" providerId="ADAL" clId="{5BF74A2B-C92F-437D-98E0-A0932873C562}" dt="2024-05-27T02:16:08.852" v="99" actId="20577"/>
        <pc:sldMkLst>
          <pc:docMk/>
          <pc:sldMk cId="0" sldId="260"/>
        </pc:sldMkLst>
        <pc:spChg chg="mod">
          <ac:chgData name="MSTR - Leao Hen Rin" userId="4e4a8d3c-6018-4351-b0c5-96df86c45989" providerId="ADAL" clId="{5BF74A2B-C92F-437D-98E0-A0932873C562}" dt="2024-05-27T02:16:08.852" v="99" actId="20577"/>
          <ac:spMkLst>
            <pc:docMk/>
            <pc:sldMk cId="0" sldId="260"/>
            <ac:spMk id="133" creationId="{00000000-0000-0000-0000-000000000000}"/>
          </ac:spMkLst>
        </pc:spChg>
      </pc:sldChg>
      <pc:sldChg chg="modSp mod">
        <pc:chgData name="MSTR - Leao Hen Rin" userId="4e4a8d3c-6018-4351-b0c5-96df86c45989" providerId="ADAL" clId="{5BF74A2B-C92F-437D-98E0-A0932873C562}" dt="2024-05-27T02:15:58.571" v="86" actId="20577"/>
        <pc:sldMkLst>
          <pc:docMk/>
          <pc:sldMk cId="0" sldId="261"/>
        </pc:sldMkLst>
        <pc:spChg chg="mod">
          <ac:chgData name="MSTR - Leao Hen Rin" userId="4e4a8d3c-6018-4351-b0c5-96df86c45989" providerId="ADAL" clId="{5BF74A2B-C92F-437D-98E0-A0932873C562}" dt="2024-05-27T02:15:58.571" v="86" actId="20577"/>
          <ac:spMkLst>
            <pc:docMk/>
            <pc:sldMk cId="0" sldId="261"/>
            <ac:spMk id="141" creationId="{00000000-0000-0000-0000-000000000000}"/>
          </ac:spMkLst>
        </pc:spChg>
      </pc:sldChg>
      <pc:sldChg chg="modSp mod">
        <pc:chgData name="MSTR - Leao Hen Rin" userId="4e4a8d3c-6018-4351-b0c5-96df86c45989" providerId="ADAL" clId="{5BF74A2B-C92F-437D-98E0-A0932873C562}" dt="2024-05-27T02:16:03.610" v="90" actId="20577"/>
        <pc:sldMkLst>
          <pc:docMk/>
          <pc:sldMk cId="0" sldId="262"/>
        </pc:sldMkLst>
        <pc:spChg chg="mod">
          <ac:chgData name="MSTR - Leao Hen Rin" userId="4e4a8d3c-6018-4351-b0c5-96df86c45989" providerId="ADAL" clId="{5BF74A2B-C92F-437D-98E0-A0932873C562}" dt="2024-05-27T02:16:03.610" v="90" actId="20577"/>
          <ac:spMkLst>
            <pc:docMk/>
            <pc:sldMk cId="0" sldId="262"/>
            <ac:spMk id="15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1826684" y="1827213"/>
            <a:ext cx="975148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1"/>
          </p:nvPr>
        </p:nvSpPr>
        <p:spPr>
          <a:xfrm rot="5400000">
            <a:off x="4645026" y="-991128"/>
            <a:ext cx="4114800" cy="9751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 rot="5400000">
            <a:off x="7539832" y="1903677"/>
            <a:ext cx="5640388" cy="243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 rot="5400000">
            <a:off x="2562490" y="-434181"/>
            <a:ext cx="5640388" cy="71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1pPr>
            <a:lvl2pPr marL="914400" lvl="1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0"/>
          <p:cNvGrpSpPr/>
          <p:nvPr/>
        </p:nvGrpSpPr>
        <p:grpSpPr>
          <a:xfrm>
            <a:off x="-4296833" y="304800"/>
            <a:ext cx="15879233" cy="4724400"/>
            <a:chOff x="-2030" y="192"/>
            <a:chExt cx="7502" cy="2976"/>
          </a:xfrm>
        </p:grpSpPr>
        <p:cxnSp>
          <p:nvCxnSpPr>
            <p:cNvPr id="27" name="Google Shape;27;p10"/>
            <p:cNvCxnSpPr/>
            <p:nvPr/>
          </p:nvCxnSpPr>
          <p:spPr>
            <a:xfrm>
              <a:off x="912" y="1584"/>
              <a:ext cx="456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Google Shape;28;p10"/>
            <p:cNvSpPr/>
            <p:nvPr/>
          </p:nvSpPr>
          <p:spPr>
            <a:xfrm>
              <a:off x="-1584" y="864"/>
              <a:ext cx="2304" cy="2304"/>
            </a:xfrm>
            <a:custGeom>
              <a:avLst/>
              <a:gdLst/>
              <a:ahLst/>
              <a:cxnLst/>
              <a:rect l="l" t="t" r="r" b="b"/>
              <a:pathLst>
                <a:path w="64000" h="64000" extrusionOk="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-2030" y="192"/>
              <a:ext cx="2544" cy="2544"/>
            </a:xfrm>
            <a:custGeom>
              <a:avLst/>
              <a:gdLst/>
              <a:ahLst/>
              <a:cxnLst/>
              <a:rect l="l" t="t" r="r" b="b"/>
              <a:pathLst>
                <a:path w="64000" h="64000" extrusionOk="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0" name="Google Shape;30;p10"/>
          <p:cNvSpPr txBox="1">
            <a:spLocks noGrp="1"/>
          </p:cNvSpPr>
          <p:nvPr>
            <p:ph type="ctrTitle"/>
          </p:nvPr>
        </p:nvSpPr>
        <p:spPr>
          <a:xfrm>
            <a:off x="1924051" y="985839"/>
            <a:ext cx="9652000" cy="144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1924051" y="3427413"/>
            <a:ext cx="9652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580"/>
              </a:spcBef>
              <a:spcAft>
                <a:spcPts val="0"/>
              </a:spcAft>
              <a:buSzPts val="203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dt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dt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1826684" y="1827213"/>
            <a:ext cx="477308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⚪"/>
              <a:defRPr sz="2800"/>
            </a:lvl1pPr>
            <a:lvl2pPr marL="914400" lvl="1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⚪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6802967" y="1827213"/>
            <a:ext cx="477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3060" algn="l">
              <a:spcBef>
                <a:spcPts val="560"/>
              </a:spcBef>
              <a:spcAft>
                <a:spcPts val="0"/>
              </a:spcAft>
              <a:buSzPts val="1960"/>
              <a:buChar char="⚪"/>
              <a:defRPr sz="2800"/>
            </a:lvl1pPr>
            <a:lvl2pPr marL="914400" lvl="1" indent="-335280" algn="l">
              <a:spcBef>
                <a:spcPts val="480"/>
              </a:spcBef>
              <a:spcAft>
                <a:spcPts val="0"/>
              </a:spcAft>
              <a:buSzPts val="1680"/>
              <a:buChar char="●"/>
              <a:defRPr sz="2400"/>
            </a:lvl2pPr>
            <a:lvl3pPr marL="1371600" lvl="2" indent="-311150" algn="l">
              <a:spcBef>
                <a:spcPts val="400"/>
              </a:spcBef>
              <a:spcAft>
                <a:spcPts val="0"/>
              </a:spcAft>
              <a:buSzPts val="1300"/>
              <a:buChar char="⚪"/>
              <a:defRPr sz="2000"/>
            </a:lvl3pPr>
            <a:lvl4pPr marL="1828800" lvl="3" indent="-308610" algn="l">
              <a:spcBef>
                <a:spcPts val="360"/>
              </a:spcBef>
              <a:spcAft>
                <a:spcPts val="0"/>
              </a:spcAft>
              <a:buSzPts val="1260"/>
              <a:buChar char="●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 sz="1800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dt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⚪"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marL="2286000" lvl="4" indent="-289560" algn="l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5pPr>
            <a:lvl6pPr marL="2743200" lvl="5" indent="-289560" algn="l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6pPr>
            <a:lvl7pPr marL="3200400" lvl="6" indent="-289560" algn="l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7pPr>
            <a:lvl8pPr marL="3657600" lvl="7" indent="-289559" algn="l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8pPr>
            <a:lvl9pPr marL="4114800" lvl="8" indent="-289559" algn="l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68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480"/>
              </a:spcBef>
              <a:spcAft>
                <a:spcPts val="0"/>
              </a:spcAft>
              <a:buSzPts val="1680"/>
              <a:buChar char="⚪"/>
              <a:defRPr sz="2400"/>
            </a:lvl1pPr>
            <a:lvl2pPr marL="914400" lvl="1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02894" algn="l">
              <a:spcBef>
                <a:spcPts val="360"/>
              </a:spcBef>
              <a:spcAft>
                <a:spcPts val="0"/>
              </a:spcAft>
              <a:buSzPts val="1170"/>
              <a:buChar char="⚪"/>
              <a:defRPr sz="1800"/>
            </a:lvl3pPr>
            <a:lvl4pPr marL="1828800" lvl="3" indent="-299719" algn="l">
              <a:spcBef>
                <a:spcPts val="320"/>
              </a:spcBef>
              <a:spcAft>
                <a:spcPts val="0"/>
              </a:spcAft>
              <a:buSzPts val="1120"/>
              <a:buChar char="●"/>
              <a:defRPr sz="1600"/>
            </a:lvl4pPr>
            <a:lvl5pPr marL="2286000" lvl="4" indent="-289560" algn="l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5pPr>
            <a:lvl6pPr marL="2743200" lvl="5" indent="-289560" algn="l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6pPr>
            <a:lvl7pPr marL="3200400" lvl="6" indent="-289560" algn="l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7pPr>
            <a:lvl8pPr marL="3657600" lvl="7" indent="-289559" algn="l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8pPr>
            <a:lvl9pPr marL="4114800" lvl="8" indent="-289559" algn="l">
              <a:spcBef>
                <a:spcPts val="320"/>
              </a:spcBef>
              <a:spcAft>
                <a:spcPts val="0"/>
              </a:spcAft>
              <a:buSzPts val="960"/>
              <a:buChar char="⚪"/>
              <a:defRPr sz="16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spcBef>
                <a:spcPts val="640"/>
              </a:spcBef>
              <a:spcAft>
                <a:spcPts val="0"/>
              </a:spcAft>
              <a:buSzPts val="2240"/>
              <a:buChar char="⚪"/>
              <a:defRPr sz="3200"/>
            </a:lvl1pPr>
            <a:lvl2pPr marL="914400" lvl="1" indent="-353060" algn="l">
              <a:spcBef>
                <a:spcPts val="560"/>
              </a:spcBef>
              <a:spcAft>
                <a:spcPts val="0"/>
              </a:spcAft>
              <a:buSzPts val="1960"/>
              <a:buChar char="●"/>
              <a:defRPr sz="2800"/>
            </a:lvl2pPr>
            <a:lvl3pPr marL="1371600" lvl="2" indent="-327660" algn="l">
              <a:spcBef>
                <a:spcPts val="480"/>
              </a:spcBef>
              <a:spcAft>
                <a:spcPts val="0"/>
              </a:spcAft>
              <a:buSzPts val="1560"/>
              <a:buChar char="⚪"/>
              <a:defRPr sz="2400"/>
            </a:lvl3pPr>
            <a:lvl4pPr marL="1828800" lvl="3" indent="-317500" algn="l">
              <a:spcBef>
                <a:spcPts val="40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04800" algn="l">
              <a:spcBef>
                <a:spcPts val="400"/>
              </a:spcBef>
              <a:spcAft>
                <a:spcPts val="0"/>
              </a:spcAft>
              <a:buSzPts val="1200"/>
              <a:buChar char="⚪"/>
              <a:defRPr sz="2000"/>
            </a:lvl5pPr>
            <a:lvl6pPr marL="2743200" lvl="5" indent="-304800" algn="l">
              <a:spcBef>
                <a:spcPts val="400"/>
              </a:spcBef>
              <a:spcAft>
                <a:spcPts val="0"/>
              </a:spcAft>
              <a:buSzPts val="1200"/>
              <a:buChar char="⚪"/>
              <a:defRPr sz="2000"/>
            </a:lvl6pPr>
            <a:lvl7pPr marL="3200400" lvl="6" indent="-304800" algn="l">
              <a:spcBef>
                <a:spcPts val="400"/>
              </a:spcBef>
              <a:spcAft>
                <a:spcPts val="0"/>
              </a:spcAft>
              <a:buSzPts val="1200"/>
              <a:buChar char="⚪"/>
              <a:defRPr sz="2000"/>
            </a:lvl7pPr>
            <a:lvl8pPr marL="3657600" lvl="7" indent="-304800" algn="l">
              <a:spcBef>
                <a:spcPts val="400"/>
              </a:spcBef>
              <a:spcAft>
                <a:spcPts val="0"/>
              </a:spcAft>
              <a:buSzPts val="1200"/>
              <a:buChar char="⚪"/>
              <a:defRPr sz="2000"/>
            </a:lvl8pPr>
            <a:lvl9pPr marL="4114800" lvl="8" indent="-304800" algn="l">
              <a:spcBef>
                <a:spcPts val="400"/>
              </a:spcBef>
              <a:spcAft>
                <a:spcPts val="0"/>
              </a:spcAft>
              <a:buSzPts val="1200"/>
              <a:buChar char="⚪"/>
              <a:defRPr sz="2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-4318000" y="0"/>
            <a:ext cx="15900400" cy="3810000"/>
            <a:chOff x="-2040" y="0"/>
            <a:chExt cx="7512" cy="2400"/>
          </a:xfrm>
        </p:grpSpPr>
        <p:sp>
          <p:nvSpPr>
            <p:cNvPr id="11" name="Google Shape;11;p8"/>
            <p:cNvSpPr/>
            <p:nvPr/>
          </p:nvSpPr>
          <p:spPr>
            <a:xfrm>
              <a:off x="-2040" y="432"/>
              <a:ext cx="2592" cy="1968"/>
            </a:xfrm>
            <a:custGeom>
              <a:avLst/>
              <a:gdLst/>
              <a:ahLst/>
              <a:cxnLst/>
              <a:rect l="l" t="t" r="r" b="b"/>
              <a:pathLst>
                <a:path w="64000" h="64000" extrusionOk="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8"/>
            <p:cNvSpPr/>
            <p:nvPr/>
          </p:nvSpPr>
          <p:spPr>
            <a:xfrm>
              <a:off x="-1528" y="0"/>
              <a:ext cx="1949" cy="1987"/>
            </a:xfrm>
            <a:custGeom>
              <a:avLst/>
              <a:gdLst/>
              <a:ahLst/>
              <a:cxnLst/>
              <a:rect l="l" t="t" r="r" b="b"/>
              <a:pathLst>
                <a:path w="64000" h="64000" extrusionOk="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3" name="Google Shape;13;p8"/>
            <p:cNvCxnSpPr/>
            <p:nvPr/>
          </p:nvCxnSpPr>
          <p:spPr>
            <a:xfrm>
              <a:off x="864" y="960"/>
              <a:ext cx="4608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1826684" y="1827213"/>
            <a:ext cx="975148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7505" algn="l" rtl="0">
              <a:spcBef>
                <a:spcPts val="580"/>
              </a:spcBef>
              <a:spcAft>
                <a:spcPts val="0"/>
              </a:spcAft>
              <a:buClr>
                <a:schemeClr val="dk2"/>
              </a:buClr>
              <a:buSzPts val="2030"/>
              <a:buFont typeface="Noto Sans Symbols"/>
              <a:buChar char="⚪"/>
              <a:defRPr sz="2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972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50"/>
              <a:buFont typeface="Noto Sans Symbols"/>
              <a:buChar char="●"/>
              <a:defRPr sz="2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⚪"/>
              <a:defRPr sz="2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3055" algn="l" rtl="0">
              <a:spcBef>
                <a:spcPts val="380"/>
              </a:spcBef>
              <a:spcAft>
                <a:spcPts val="0"/>
              </a:spcAft>
              <a:buClr>
                <a:schemeClr val="accent2"/>
              </a:buClr>
              <a:buSzPts val="1330"/>
              <a:buFont typeface="Noto Sans Symbols"/>
              <a:buChar char="●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0989" algn="l" rtl="0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⚪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00989" algn="l" rtl="0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⚪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00989" algn="l" rtl="0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⚪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00990" algn="l" rtl="0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⚪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00990" algn="l" rtl="0"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140"/>
              <a:buFont typeface="Noto Sans Symbols"/>
              <a:buChar char="⚪"/>
              <a:defRPr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dt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6615" y="1772816"/>
            <a:ext cx="4481011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mo"/>
                <a:ea typeface="Arimo"/>
                <a:cs typeface="Arimo"/>
                <a:sym typeface="Arimo"/>
              </a:rPr>
              <a:t>Clock</a:t>
            </a:r>
            <a:endParaRPr/>
          </a:p>
        </p:txBody>
      </p:sp>
      <p:sp>
        <p:nvSpPr>
          <p:cNvPr id="99" name="Google Shape;99;p1"/>
          <p:cNvSpPr/>
          <p:nvPr/>
        </p:nvSpPr>
        <p:spPr>
          <a:xfrm>
            <a:off x="6702383" y="1772816"/>
            <a:ext cx="1409841" cy="151216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4322" y="1988840"/>
            <a:ext cx="2487092" cy="353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5">
            <a:alphaModFix/>
          </a:blip>
          <a:srcRect l="11606" r="3926"/>
          <a:stretch/>
        </p:blipFill>
        <p:spPr>
          <a:xfrm>
            <a:off x="5590855" y="4509120"/>
            <a:ext cx="4752528" cy="769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9745" y="2503794"/>
            <a:ext cx="5752767" cy="185041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mo"/>
                <a:ea typeface="Arimo"/>
                <a:cs typeface="Arimo"/>
                <a:sym typeface="Arimo"/>
              </a:rPr>
              <a:t>Reset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8519151" y="2370491"/>
            <a:ext cx="1409841" cy="2117018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6484" y="2419114"/>
            <a:ext cx="3726487" cy="2561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mo"/>
                <a:ea typeface="Arimo"/>
                <a:cs typeface="Arimo"/>
                <a:sym typeface="Arimo"/>
              </a:rPr>
              <a:t>Data Switches</a:t>
            </a:r>
            <a:endParaRPr/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8929" y="1889956"/>
            <a:ext cx="4554143" cy="2232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 b="73805"/>
          <a:stretch/>
        </p:blipFill>
        <p:spPr>
          <a:xfrm>
            <a:off x="2783633" y="4437112"/>
            <a:ext cx="7139177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Arimo"/>
                <a:ea typeface="Arimo"/>
                <a:cs typeface="Arimo"/>
                <a:sym typeface="Arimo"/>
              </a:rPr>
              <a:t>8x8 Dot Matrix Display</a:t>
            </a:r>
            <a:endParaRPr/>
          </a:p>
        </p:txBody>
      </p:sp>
      <p:pic>
        <p:nvPicPr>
          <p:cNvPr id="125" name="Google Shape;125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432315" y="2420888"/>
            <a:ext cx="2940926" cy="2808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5600" y="1844824"/>
            <a:ext cx="5089096" cy="374441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9696401" y="2978659"/>
            <a:ext cx="1068300" cy="16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Row1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Row2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Row3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Row4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Row5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Row6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Row7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Row8</a:t>
            </a:r>
            <a:endParaRPr sz="13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EE1965-4A90-A7B2-F3B4-3E7E364B3D26}"/>
              </a:ext>
            </a:extLst>
          </p:cNvPr>
          <p:cNvSpPr txBox="1"/>
          <p:nvPr/>
        </p:nvSpPr>
        <p:spPr>
          <a:xfrm>
            <a:off x="979714" y="2978659"/>
            <a:ext cx="3407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ROW1- ROW8 turn on when high(1)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4349B-8AD5-C510-B289-D1A3D915A22F}"/>
              </a:ext>
            </a:extLst>
          </p:cNvPr>
          <p:cNvSpPr txBox="1"/>
          <p:nvPr/>
        </p:nvSpPr>
        <p:spPr>
          <a:xfrm>
            <a:off x="881742" y="4266382"/>
            <a:ext cx="3407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CR1- CR8 turn on when high(1)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246F1-B1D1-BCE7-1D30-1ED72F1AE0EF}"/>
              </a:ext>
            </a:extLst>
          </p:cNvPr>
          <p:cNvSpPr txBox="1"/>
          <p:nvPr/>
        </p:nvSpPr>
        <p:spPr>
          <a:xfrm>
            <a:off x="1317171" y="5554105"/>
            <a:ext cx="3407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CG1- CG8 turn on when high(1)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mo"/>
                <a:ea typeface="Arimo"/>
                <a:cs typeface="Arimo"/>
                <a:sym typeface="Arimo"/>
              </a:rPr>
              <a:t>RGB LED</a:t>
            </a:r>
            <a:endParaRPr dirty="0"/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1187" y="1556792"/>
            <a:ext cx="4751288" cy="100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/>
          <p:cNvPicPr preferRelativeResize="0"/>
          <p:nvPr/>
        </p:nvPicPr>
        <p:blipFill rotWithShape="1">
          <a:blip r:embed="rId4">
            <a:alphaModFix/>
          </a:blip>
          <a:srcRect r="1147" b="10653"/>
          <a:stretch/>
        </p:blipFill>
        <p:spPr>
          <a:xfrm>
            <a:off x="2495599" y="2674039"/>
            <a:ext cx="8344853" cy="375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mo"/>
                <a:ea typeface="Arimo"/>
                <a:cs typeface="Arimo"/>
                <a:sym typeface="Arimo"/>
              </a:rPr>
              <a:t>7 SEGMENT DISPLAY</a:t>
            </a:r>
            <a:endParaRPr b="1" dirty="0"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8452" y="3764674"/>
            <a:ext cx="5456708" cy="202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09176" y="3764674"/>
            <a:ext cx="1877886" cy="244827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10080047" y="5517232"/>
            <a:ext cx="4459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DP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5">
            <a:alphaModFix/>
          </a:blip>
          <a:srcRect b="14789"/>
          <a:stretch/>
        </p:blipFill>
        <p:spPr>
          <a:xfrm>
            <a:off x="3198726" y="1628801"/>
            <a:ext cx="5794549" cy="1659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Arimo"/>
                <a:ea typeface="Arimo"/>
                <a:cs typeface="Arimo"/>
                <a:sym typeface="Arimo"/>
              </a:rPr>
              <a:t>KEYBOARD</a:t>
            </a:r>
            <a:endParaRPr dirty="0"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0347" y="2129589"/>
            <a:ext cx="3635653" cy="3976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6379" y="3044671"/>
            <a:ext cx="5583249" cy="138344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 txBox="1"/>
          <p:nvPr/>
        </p:nvSpPr>
        <p:spPr>
          <a:xfrm>
            <a:off x="833957" y="2602390"/>
            <a:ext cx="2003843" cy="3030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C1    000</a:t>
            </a:r>
            <a:endParaRPr/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C2    001</a:t>
            </a:r>
            <a:endParaRPr/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C3    010</a:t>
            </a:r>
            <a:endParaRPr/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C4    011</a:t>
            </a:r>
            <a:endParaRPr sz="20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984933" y="2294615"/>
            <a:ext cx="1815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</a:t>
            </a:r>
            <a:r>
              <a:rPr lang="en-US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US" sz="14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DE2 DE</a:t>
            </a:r>
            <a:r>
              <a:rPr lang="en-US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4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3136231" y="1652535"/>
            <a:ext cx="2839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RK1 RK2 RK3</a:t>
            </a:r>
            <a:endParaRPr sz="2500" b="1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Verdana</vt:lpstr>
      <vt:lpstr>Noto Sans Symbols</vt:lpstr>
      <vt:lpstr>Arimo</vt:lpstr>
      <vt:lpstr>Arial</vt:lpstr>
      <vt:lpstr>Calibri</vt:lpstr>
      <vt:lpstr>佈景主題1</vt:lpstr>
      <vt:lpstr>Clock</vt:lpstr>
      <vt:lpstr>Reset</vt:lpstr>
      <vt:lpstr>Data Switches</vt:lpstr>
      <vt:lpstr>8x8 Dot Matrix Display</vt:lpstr>
      <vt:lpstr>RGB LED</vt:lpstr>
      <vt:lpstr>7 SEGMENT DISPLAY</vt:lpstr>
      <vt:lpstr>KEYBOARD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</dc:title>
  <dc:creator>立誠 趙</dc:creator>
  <cp:lastModifiedBy>MSTR - Leao Hen Rin</cp:lastModifiedBy>
  <cp:revision>1</cp:revision>
  <dcterms:created xsi:type="dcterms:W3CDTF">2023-02-07T16:17:00Z</dcterms:created>
  <dcterms:modified xsi:type="dcterms:W3CDTF">2024-05-27T02:16:19Z</dcterms:modified>
</cp:coreProperties>
</file>