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325" r:id="rId6"/>
    <p:sldId id="319" r:id="rId7"/>
    <p:sldId id="320" r:id="rId8"/>
    <p:sldId id="321" r:id="rId9"/>
    <p:sldId id="322" r:id="rId10"/>
    <p:sldId id="323" r:id="rId11"/>
    <p:sldId id="327" r:id="rId12"/>
    <p:sldId id="329" r:id="rId13"/>
    <p:sldId id="328" r:id="rId14"/>
    <p:sldId id="32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69ED3-A7E5-F5FC-58AE-4D64D0A95505}" v="17" dt="2022-10-19T03:05:17.557"/>
    <p1510:client id="{38C4B946-52CE-89FD-496C-6182E914FE45}" v="134" dt="2022-08-01T19:20:00.848"/>
    <p1510:client id="{3D189090-7F5C-8BC3-FFDA-4E093F98915A}" v="1203" dt="2022-09-14T05:15:23.142"/>
    <p1510:client id="{7A0E3C3A-8EA2-DFB0-055A-BC3A4D0E34AA}" v="361" dt="2022-10-18T18:37:14.336"/>
    <p1510:client id="{85FDC04D-34D6-3546-157D-C565AAC8169E}" v="1" dt="2022-11-10T00:21:06.274"/>
    <p1510:client id="{914172EA-E431-D468-6620-C780D7D1B803}" v="14" dt="2022-10-19T03:06:15.594"/>
    <p1510:client id="{B968A905-2C10-A987-FE5C-FB1958B7E159}" v="610" dt="2022-09-19T21:14:47.055"/>
    <p1510:client id="{CE7F0974-ED02-6909-69BB-936DA5E71432}" v="20" dt="2022-10-28T17:55:41.397"/>
    <p1510:client id="{F430E7D2-A5DE-97FA-E100-835D19689E61}" v="17" dt="2022-09-20T23:23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81874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13262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1738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1737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394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59202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200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Dados 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com Power BI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AE6EAC-D242-B4A0-07FC-2921D402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14" y="1481049"/>
            <a:ext cx="4872143" cy="2485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023353-3847-3219-2D1F-62A23C81F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1" y="636550"/>
            <a:ext cx="342167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4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Coletando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429315"/>
            <a:ext cx="7897133" cy="96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com Power BI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Inteligencia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Negócios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1616529"/>
            <a:ext cx="7926622" cy="31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/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Aqui estão os blocos de construção básicos no Power BI: </a:t>
            </a:r>
          </a:p>
          <a:p>
            <a:pPr algn="l" rtl="0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Visualizações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dados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Relatórios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Painéis 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Blocos 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2984728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Visual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Visualizações do Power BI">
            <a:extLst>
              <a:ext uri="{FF2B5EF4-FFF2-40B4-BE49-F238E27FC236}">
                <a16:creationId xmlns:a16="http://schemas.microsoft.com/office/drawing/2014/main" id="{69BFC69D-D35C-A01D-952B-06FBD3D1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" y="199946"/>
            <a:ext cx="6171431" cy="469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wer BI - Microsoft Logo PNG Vector (SVG) Free Download">
            <a:extLst>
              <a:ext uri="{FF2B5EF4-FFF2-40B4-BE49-F238E27FC236}">
                <a16:creationId xmlns:a16="http://schemas.microsoft.com/office/drawing/2014/main" id="{DEEAC49F-4CF8-2518-4CC3-3C2A452A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5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Conjuntos de dados do Power BI">
            <a:extLst>
              <a:ext uri="{FF2B5EF4-FFF2-40B4-BE49-F238E27FC236}">
                <a16:creationId xmlns:a16="http://schemas.microsoft.com/office/drawing/2014/main" id="{54461DE6-5F76-C828-A725-786B2554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0" y="562479"/>
            <a:ext cx="6098276" cy="41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latórios do Power BI">
            <a:extLst>
              <a:ext uri="{FF2B5EF4-FFF2-40B4-BE49-F238E27FC236}">
                <a16:creationId xmlns:a16="http://schemas.microsoft.com/office/drawing/2014/main" id="{3354F042-DF4A-A7D7-8FE3-C5ECCFA1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" y="498020"/>
            <a:ext cx="6355598" cy="43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Report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A937CACF-9921-3493-3755-F938281C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539593" y="636550"/>
            <a:ext cx="204283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Bloco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7DC026-96C4-48EC-6905-A5303289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1" y="490104"/>
            <a:ext cx="6051300" cy="4163294"/>
          </a:xfrm>
          <a:prstGeom prst="rect">
            <a:avLst/>
          </a:prstGeom>
        </p:spPr>
      </p:pic>
      <p:pic>
        <p:nvPicPr>
          <p:cNvPr id="8" name="Picture 2" descr="Power BI - Microsoft Logo PNG Vector (SVG) Free Download">
            <a:extLst>
              <a:ext uri="{FF2B5EF4-FFF2-40B4-BE49-F238E27FC236}">
                <a16:creationId xmlns:a16="http://schemas.microsoft.com/office/drawing/2014/main" id="{0C88337A-09C4-ABBB-6F65-52DC275D2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24" y="3662451"/>
            <a:ext cx="2857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8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952368"/>
            <a:ext cx="7897133" cy="144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Visuais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Gráficos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no Power BI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Tipos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Usabilidade</a:t>
            </a:r>
            <a:endParaRPr lang="pt-BR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416442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Visuais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3143" y="2088292"/>
            <a:ext cx="6970976" cy="145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Visuais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gráficos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atraentes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utilizados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relatórios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Dashboards.”</a:t>
            </a:r>
          </a:p>
          <a:p>
            <a:pPr algn="r" rtl="0" fontAlgn="base"/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Power BI</a:t>
            </a:r>
          </a:p>
        </p:txBody>
      </p:sp>
      <p:pic>
        <p:nvPicPr>
          <p:cNvPr id="7170" name="Picture 2" descr="Power BI - Microsoft Logo PNG Vector (SVG) Free Download">
            <a:extLst>
              <a:ext uri="{FF2B5EF4-FFF2-40B4-BE49-F238E27FC236}">
                <a16:creationId xmlns:a16="http://schemas.microsoft.com/office/drawing/2014/main" id="{8F35D5C7-C753-F40A-7363-B9B6E0C7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19" y="4188260"/>
            <a:ext cx="1222105" cy="5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6B285-3649-F0CE-12C6-D7BF8E61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69" y="561585"/>
            <a:ext cx="2743865" cy="13687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98B294-7DB6-1C12-6AB7-680D979DA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54" y="3496281"/>
            <a:ext cx="3845713" cy="1579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952F05-CB10-C6EC-E81C-05BB27676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445" y="345076"/>
            <a:ext cx="2384520" cy="18167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7B13D1-4B09-4165-BFC0-7E8CE7E4D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856" y="3393515"/>
            <a:ext cx="2593723" cy="1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4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40FCE-95FF-456F-B2CF-5912D4580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19483571-f922-4e8e-9c1c-26f0a2252132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851b35d3-0456-4d6a-bc2f-da927e91d15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1117</Words>
  <Application>Microsoft Office PowerPoint</Application>
  <PresentationFormat>Apresentação na tela (16:9)</PresentationFormat>
  <Paragraphs>214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Mascarenhas</cp:lastModifiedBy>
  <cp:revision>681</cp:revision>
  <dcterms:modified xsi:type="dcterms:W3CDTF">2023-08-11T18:34:11Z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