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3" r:id="rId4"/>
    <p:sldId id="270" r:id="rId5"/>
    <p:sldId id="265" r:id="rId6"/>
    <p:sldId id="266" r:id="rId7"/>
    <p:sldId id="268" r:id="rId8"/>
    <p:sldId id="27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140AC-C9CE-02B3-2E49-BD0708392B78}" v="67" dt="2025-03-07T15:49:38.809"/>
    <p1510:client id="{2A394E9A-2761-8779-E9D6-5747D36EB6C7}" v="177" dt="2025-03-07T12:20:05.491"/>
    <p1510:client id="{5866809E-756E-C111-9C3F-CA509BA13EB9}" v="4" dt="2025-03-07T18:06:48.346"/>
    <p1510:client id="{7F1F7441-A462-2C22-11BB-0B071E0EE2AD}" v="28" dt="2025-03-07T15:58:01.298"/>
    <p1510:client id="{96C5DA45-8C99-1450-542B-4F5EE2EC332E}" v="6" dt="2025-03-07T15:52:04.635"/>
    <p1510:client id="{E186C5F3-5A59-CD00-EDAF-FFBA91E96550}" v="640" dt="2025-03-07T15:29:55.476"/>
    <p1510:client id="{E991DB34-D932-35DF-5AE5-AB0460C14B11}" v="1" dt="2025-03-07T15:59:0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GAMMARACCIO" userId="S::francescogammaraccio@cnr.it::aafdabfa-7b98-4a7b-bce5-ca9af1d1a389" providerId="AD" clId="Web-{5866809E-756E-C111-9C3F-CA509BA13EB9}"/>
    <pc:docChg chg="modSld">
      <pc:chgData name="FRANCESCO GAMMARACCIO" userId="S::francescogammaraccio@cnr.it::aafdabfa-7b98-4a7b-bce5-ca9af1d1a389" providerId="AD" clId="Web-{5866809E-756E-C111-9C3F-CA509BA13EB9}" dt="2025-03-07T18:06:43.690" v="1" actId="20577"/>
      <pc:docMkLst>
        <pc:docMk/>
      </pc:docMkLst>
      <pc:sldChg chg="modSp">
        <pc:chgData name="FRANCESCO GAMMARACCIO" userId="S::francescogammaraccio@cnr.it::aafdabfa-7b98-4a7b-bce5-ca9af1d1a389" providerId="AD" clId="Web-{5866809E-756E-C111-9C3F-CA509BA13EB9}" dt="2025-03-07T18:06:43.690" v="1" actId="20577"/>
        <pc:sldMkLst>
          <pc:docMk/>
          <pc:sldMk cId="2848865045" sldId="268"/>
        </pc:sldMkLst>
        <pc:spChg chg="mod">
          <ac:chgData name="FRANCESCO GAMMARACCIO" userId="S::francescogammaraccio@cnr.it::aafdabfa-7b98-4a7b-bce5-ca9af1d1a389" providerId="AD" clId="Web-{5866809E-756E-C111-9C3F-CA509BA13EB9}" dt="2025-03-07T18:06:43.690" v="1" actId="20577"/>
          <ac:spMkLst>
            <pc:docMk/>
            <pc:sldMk cId="2848865045" sldId="268"/>
            <ac:spMk id="9" creationId="{5238FD1E-CD25-BC03-11E4-55D7B2283B40}"/>
          </ac:spMkLst>
        </pc:spChg>
      </pc:sldChg>
    </pc:docChg>
  </pc:docChgLst>
  <pc:docChgLst>
    <pc:chgData name="FRANCESCO GAMMARACCIO" userId="S::francescogammaraccio@cnr.it::aafdabfa-7b98-4a7b-bce5-ca9af1d1a389" providerId="AD" clId="Web-{E186C5F3-5A59-CD00-EDAF-FFBA91E96550}"/>
    <pc:docChg chg="addSld delSld modSld">
      <pc:chgData name="FRANCESCO GAMMARACCIO" userId="S::francescogammaraccio@cnr.it::aafdabfa-7b98-4a7b-bce5-ca9af1d1a389" providerId="AD" clId="Web-{E186C5F3-5A59-CD00-EDAF-FFBA91E96550}" dt="2025-03-07T15:29:55.476" v="520" actId="1076"/>
      <pc:docMkLst>
        <pc:docMk/>
      </pc:docMkLst>
      <pc:sldChg chg="addSp delSp modSp del">
        <pc:chgData name="FRANCESCO GAMMARACCIO" userId="S::francescogammaraccio@cnr.it::aafdabfa-7b98-4a7b-bce5-ca9af1d1a389" providerId="AD" clId="Web-{E186C5F3-5A59-CD00-EDAF-FFBA91E96550}" dt="2025-03-07T14:21:03.797" v="339"/>
        <pc:sldMkLst>
          <pc:docMk/>
          <pc:sldMk cId="3962583941" sldId="256"/>
        </pc:sldMkLst>
        <pc:spChg chg="mod">
          <ac:chgData name="FRANCESCO GAMMARACCIO" userId="S::francescogammaraccio@cnr.it::aafdabfa-7b98-4a7b-bce5-ca9af1d1a389" providerId="AD" clId="Web-{E186C5F3-5A59-CD00-EDAF-FFBA91E96550}" dt="2025-03-07T14:04:35.015" v="245" actId="20577"/>
          <ac:spMkLst>
            <pc:docMk/>
            <pc:sldMk cId="3962583941" sldId="256"/>
            <ac:spMk id="2" creationId="{00000000-0000-0000-0000-000000000000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1:34:59.920" v="10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FRANCESCO GAMMARACCIO" userId="S::francescogammaraccio@cnr.it::aafdabfa-7b98-4a7b-bce5-ca9af1d1a389" providerId="AD" clId="Web-{E186C5F3-5A59-CD00-EDAF-FFBA91E96550}" dt="2025-03-07T14:02:17.558" v="205"/>
          <ac:spMkLst>
            <pc:docMk/>
            <pc:sldMk cId="3962583941" sldId="256"/>
            <ac:spMk id="3" creationId="{648A926A-6C29-AD40-A083-521928ADFBA9}"/>
          </ac:spMkLst>
        </pc:spChg>
      </pc:sldChg>
      <pc:sldChg chg="addSp delSp modSp new del">
        <pc:chgData name="FRANCESCO GAMMARACCIO" userId="S::francescogammaraccio@cnr.it::aafdabfa-7b98-4a7b-bce5-ca9af1d1a389" providerId="AD" clId="Web-{E186C5F3-5A59-CD00-EDAF-FFBA91E96550}" dt="2025-03-07T14:05:16.470" v="252"/>
        <pc:sldMkLst>
          <pc:docMk/>
          <pc:sldMk cId="4217193843" sldId="257"/>
        </pc:sldMkLst>
        <pc:spChg chg="mod">
          <ac:chgData name="FRANCESCO GAMMARACCIO" userId="S::francescogammaraccio@cnr.it::aafdabfa-7b98-4a7b-bce5-ca9af1d1a389" providerId="AD" clId="Web-{E186C5F3-5A59-CD00-EDAF-FFBA91E96550}" dt="2025-03-07T14:03:08.778" v="210" actId="20577"/>
          <ac:spMkLst>
            <pc:docMk/>
            <pc:sldMk cId="4217193843" sldId="257"/>
            <ac:spMk id="2" creationId="{AAF477F8-290B-7016-3600-EEC67B3F3804}"/>
          </ac:spMkLst>
        </pc:spChg>
        <pc:spChg chg="del mod">
          <ac:chgData name="FRANCESCO GAMMARACCIO" userId="S::francescogammaraccio@cnr.it::aafdabfa-7b98-4a7b-bce5-ca9af1d1a389" providerId="AD" clId="Web-{E186C5F3-5A59-CD00-EDAF-FFBA91E96550}" dt="2025-03-07T14:04:44.016" v="246"/>
          <ac:spMkLst>
            <pc:docMk/>
            <pc:sldMk cId="4217193843" sldId="257"/>
            <ac:spMk id="3" creationId="{15966A4F-2E77-557B-06BE-19E7159C05BD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04:44.016" v="246"/>
          <ac:spMkLst>
            <pc:docMk/>
            <pc:sldMk cId="4217193843" sldId="257"/>
            <ac:spMk id="5" creationId="{558D9B8B-0FD1-76F6-48A0-23D057E4B9D9}"/>
          </ac:spMkLst>
        </pc:spChg>
      </pc:sldChg>
      <pc:sldChg chg="addSp delSp modSp new del">
        <pc:chgData name="FRANCESCO GAMMARACCIO" userId="S::francescogammaraccio@cnr.it::aafdabfa-7b98-4a7b-bce5-ca9af1d1a389" providerId="AD" clId="Web-{E186C5F3-5A59-CD00-EDAF-FFBA91E96550}" dt="2025-03-07T14:09:07.680" v="270"/>
        <pc:sldMkLst>
          <pc:docMk/>
          <pc:sldMk cId="180303143" sldId="258"/>
        </pc:sldMkLst>
        <pc:spChg chg="mod">
          <ac:chgData name="FRANCESCO GAMMARACCIO" userId="S::francescogammaraccio@cnr.it::aafdabfa-7b98-4a7b-bce5-ca9af1d1a389" providerId="AD" clId="Web-{E186C5F3-5A59-CD00-EDAF-FFBA91E96550}" dt="2025-03-07T14:00:55.743" v="196" actId="1076"/>
          <ac:spMkLst>
            <pc:docMk/>
            <pc:sldMk cId="180303143" sldId="258"/>
            <ac:spMk id="2" creationId="{D89BA768-2F8D-A933-3FD4-BFD3B142FC99}"/>
          </ac:spMkLst>
        </pc:spChg>
        <pc:spChg chg="mod">
          <ac:chgData name="FRANCESCO GAMMARACCIO" userId="S::francescogammaraccio@cnr.it::aafdabfa-7b98-4a7b-bce5-ca9af1d1a389" providerId="AD" clId="Web-{E186C5F3-5A59-CD00-EDAF-FFBA91E96550}" dt="2025-03-07T14:01:05.446" v="198" actId="14100"/>
          <ac:spMkLst>
            <pc:docMk/>
            <pc:sldMk cId="180303143" sldId="258"/>
            <ac:spMk id="3" creationId="{263B7480-0272-D4E1-8893-F5BCBE9CE987}"/>
          </ac:spMkLst>
        </pc:spChg>
        <pc:picChg chg="add del mod">
          <ac:chgData name="FRANCESCO GAMMARACCIO" userId="S::francescogammaraccio@cnr.it::aafdabfa-7b98-4a7b-bce5-ca9af1d1a389" providerId="AD" clId="Web-{E186C5F3-5A59-CD00-EDAF-FFBA91E96550}" dt="2025-03-07T14:06:57.895" v="266"/>
          <ac:picMkLst>
            <pc:docMk/>
            <pc:sldMk cId="180303143" sldId="258"/>
            <ac:picMk id="4" creationId="{E02FA9FB-B852-E204-AC95-062D85BA29E7}"/>
          </ac:picMkLst>
        </pc:picChg>
      </pc:sldChg>
      <pc:sldChg chg="addSp delSp modSp add del replId">
        <pc:chgData name="FRANCESCO GAMMARACCIO" userId="S::francescogammaraccio@cnr.it::aafdabfa-7b98-4a7b-bce5-ca9af1d1a389" providerId="AD" clId="Web-{E186C5F3-5A59-CD00-EDAF-FFBA91E96550}" dt="2025-03-07T14:10:50.918" v="288"/>
        <pc:sldMkLst>
          <pc:docMk/>
          <pc:sldMk cId="2393802125" sldId="259"/>
        </pc:sldMkLst>
        <pc:spChg chg="mod">
          <ac:chgData name="FRANCESCO GAMMARACCIO" userId="S::francescogammaraccio@cnr.it::aafdabfa-7b98-4a7b-bce5-ca9af1d1a389" providerId="AD" clId="Web-{E186C5F3-5A59-CD00-EDAF-FFBA91E96550}" dt="2025-03-07T12:04:53.334" v="87" actId="20577"/>
          <ac:spMkLst>
            <pc:docMk/>
            <pc:sldMk cId="2393802125" sldId="259"/>
            <ac:spMk id="2" creationId="{CE1AB089-5256-BAF2-C35E-FD05F0F01BE0}"/>
          </ac:spMkLst>
        </pc:spChg>
        <pc:spChg chg="mod">
          <ac:chgData name="FRANCESCO GAMMARACCIO" userId="S::francescogammaraccio@cnr.it::aafdabfa-7b98-4a7b-bce5-ca9af1d1a389" providerId="AD" clId="Web-{E186C5F3-5A59-CD00-EDAF-FFBA91E96550}" dt="2025-03-07T12:04:46.850" v="82" actId="20577"/>
          <ac:spMkLst>
            <pc:docMk/>
            <pc:sldMk cId="2393802125" sldId="259"/>
            <ac:spMk id="3" creationId="{19883709-46F4-1738-D77F-FBC67D64A27E}"/>
          </ac:spMkLst>
        </pc:spChg>
        <pc:spChg chg="add del mod">
          <ac:chgData name="FRANCESCO GAMMARACCIO" userId="S::francescogammaraccio@cnr.it::aafdabfa-7b98-4a7b-bce5-ca9af1d1a389" providerId="AD" clId="Web-{E186C5F3-5A59-CD00-EDAF-FFBA91E96550}" dt="2025-03-07T14:09:27.978" v="275"/>
          <ac:spMkLst>
            <pc:docMk/>
            <pc:sldMk cId="2393802125" sldId="259"/>
            <ac:spMk id="4" creationId="{F5DAA992-0FF4-AF79-9EFC-CBCFF9E0569C}"/>
          </ac:spMkLst>
        </pc:spChg>
      </pc:sldChg>
      <pc:sldChg chg="del">
        <pc:chgData name="FRANCESCO GAMMARACCIO" userId="S::francescogammaraccio@cnr.it::aafdabfa-7b98-4a7b-bce5-ca9af1d1a389" providerId="AD" clId="Web-{E186C5F3-5A59-CD00-EDAF-FFBA91E96550}" dt="2025-03-07T14:12:08.983" v="299"/>
        <pc:sldMkLst>
          <pc:docMk/>
          <pc:sldMk cId="2359336774" sldId="260"/>
        </pc:sldMkLst>
      </pc:sldChg>
      <pc:sldChg chg="addSp delSp modSp add del replId">
        <pc:chgData name="FRANCESCO GAMMARACCIO" userId="S::francescogammaraccio@cnr.it::aafdabfa-7b98-4a7b-bce5-ca9af1d1a389" providerId="AD" clId="Web-{E186C5F3-5A59-CD00-EDAF-FFBA91E96550}" dt="2025-03-07T14:12:56.078" v="323"/>
        <pc:sldMkLst>
          <pc:docMk/>
          <pc:sldMk cId="2159495646" sldId="261"/>
        </pc:sldMkLst>
        <pc:spChg chg="mod">
          <ac:chgData name="FRANCESCO GAMMARACCIO" userId="S::francescogammaraccio@cnr.it::aafdabfa-7b98-4a7b-bce5-ca9af1d1a389" providerId="AD" clId="Web-{E186C5F3-5A59-CD00-EDAF-FFBA91E96550}" dt="2025-03-07T12:26:43.675" v="172" actId="20577"/>
          <ac:spMkLst>
            <pc:docMk/>
            <pc:sldMk cId="2159495646" sldId="261"/>
            <ac:spMk id="2" creationId="{C01A398B-0998-4139-0FC1-DE84B11B6A63}"/>
          </ac:spMkLst>
        </pc:spChg>
        <pc:spChg chg="add del mod">
          <ac:chgData name="FRANCESCO GAMMARACCIO" userId="S::francescogammaraccio@cnr.it::aafdabfa-7b98-4a7b-bce5-ca9af1d1a389" providerId="AD" clId="Web-{E186C5F3-5A59-CD00-EDAF-FFBA91E96550}" dt="2025-03-07T14:12:39.578" v="315"/>
          <ac:spMkLst>
            <pc:docMk/>
            <pc:sldMk cId="2159495646" sldId="261"/>
            <ac:spMk id="7" creationId="{0E578115-A5AB-A6F0-6455-FEBB7C568BEC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2:26:41.128" v="171"/>
          <ac:spMkLst>
            <pc:docMk/>
            <pc:sldMk cId="2159495646" sldId="261"/>
            <ac:spMk id="8" creationId="{F707A591-F41B-3616-6F5F-E93FBDEABA99}"/>
          </ac:spMkLst>
        </pc:spChg>
        <pc:spChg chg="add del mod">
          <ac:chgData name="FRANCESCO GAMMARACCIO" userId="S::francescogammaraccio@cnr.it::aafdabfa-7b98-4a7b-bce5-ca9af1d1a389" providerId="AD" clId="Web-{E186C5F3-5A59-CD00-EDAF-FFBA91E96550}" dt="2025-03-07T14:12:39.578" v="316"/>
          <ac:spMkLst>
            <pc:docMk/>
            <pc:sldMk cId="2159495646" sldId="261"/>
            <ac:spMk id="9" creationId="{21AD62D6-43DD-3A91-D66C-90A120B826D4}"/>
          </ac:spMkLst>
        </pc:spChg>
        <pc:picChg chg="add del mod">
          <ac:chgData name="FRANCESCO GAMMARACCIO" userId="S::francescogammaraccio@cnr.it::aafdabfa-7b98-4a7b-bce5-ca9af1d1a389" providerId="AD" clId="Web-{E186C5F3-5A59-CD00-EDAF-FFBA91E96550}" dt="2025-03-07T14:12:39.578" v="314"/>
          <ac:picMkLst>
            <pc:docMk/>
            <pc:sldMk cId="2159495646" sldId="261"/>
            <ac:picMk id="4" creationId="{14D3D6AC-2CEB-7A14-F27A-DA4193B2AE92}"/>
          </ac:picMkLst>
        </pc:picChg>
        <pc:picChg chg="del">
          <ac:chgData name="FRANCESCO GAMMARACCIO" userId="S::francescogammaraccio@cnr.it::aafdabfa-7b98-4a7b-bce5-ca9af1d1a389" providerId="AD" clId="Web-{E186C5F3-5A59-CD00-EDAF-FFBA91E96550}" dt="2025-03-07T12:26:39.393" v="169"/>
          <ac:picMkLst>
            <pc:docMk/>
            <pc:sldMk cId="2159495646" sldId="261"/>
            <ac:picMk id="5" creationId="{4AE1A990-36C8-18B6-2C8F-33ABDC7D4667}"/>
          </ac:picMkLst>
        </pc:picChg>
        <pc:picChg chg="del">
          <ac:chgData name="FRANCESCO GAMMARACCIO" userId="S::francescogammaraccio@cnr.it::aafdabfa-7b98-4a7b-bce5-ca9af1d1a389" providerId="AD" clId="Web-{E186C5F3-5A59-CD00-EDAF-FFBA91E96550}" dt="2025-03-07T12:26:40.206" v="170"/>
          <ac:picMkLst>
            <pc:docMk/>
            <pc:sldMk cId="2159495646" sldId="261"/>
            <ac:picMk id="6" creationId="{CF77FE60-FB12-7339-073C-29B2EE17B5BA}"/>
          </ac:picMkLst>
        </pc:picChg>
      </pc:sldChg>
      <pc:sldChg chg="addSp modSp add replId">
        <pc:chgData name="FRANCESCO GAMMARACCIO" userId="S::francescogammaraccio@cnr.it::aafdabfa-7b98-4a7b-bce5-ca9af1d1a389" providerId="AD" clId="Web-{E186C5F3-5A59-CD00-EDAF-FFBA91E96550}" dt="2025-03-07T14:23:11.161" v="353" actId="20577"/>
        <pc:sldMkLst>
          <pc:docMk/>
          <pc:sldMk cId="1570292955" sldId="262"/>
        </pc:sldMkLst>
        <pc:spChg chg="mod">
          <ac:chgData name="FRANCESCO GAMMARACCIO" userId="S::francescogammaraccio@cnr.it::aafdabfa-7b98-4a7b-bce5-ca9af1d1a389" providerId="AD" clId="Web-{E186C5F3-5A59-CD00-EDAF-FFBA91E96550}" dt="2025-03-07T14:20:53.703" v="335" actId="20577"/>
          <ac:spMkLst>
            <pc:docMk/>
            <pc:sldMk cId="1570292955" sldId="262"/>
            <ac:spMk id="2" creationId="{251768CB-5598-F3BE-18DE-7804C139E5EC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23:11.161" v="353" actId="20577"/>
          <ac:spMkLst>
            <pc:docMk/>
            <pc:sldMk cId="1570292955" sldId="262"/>
            <ac:spMk id="3" creationId="{15966A4F-2E77-557B-06BE-19E7159C05BD}"/>
          </ac:spMkLst>
        </pc:spChg>
      </pc:sldChg>
      <pc:sldChg chg="modSp add del replId">
        <pc:chgData name="FRANCESCO GAMMARACCIO" userId="S::francescogammaraccio@cnr.it::aafdabfa-7b98-4a7b-bce5-ca9af1d1a389" providerId="AD" clId="Web-{E186C5F3-5A59-CD00-EDAF-FFBA91E96550}" dt="2025-03-07T14:04:00.061" v="228"/>
        <pc:sldMkLst>
          <pc:docMk/>
          <pc:sldMk cId="1830513385" sldId="262"/>
        </pc:sldMkLst>
        <pc:spChg chg="mod">
          <ac:chgData name="FRANCESCO GAMMARACCIO" userId="S::francescogammaraccio@cnr.it::aafdabfa-7b98-4a7b-bce5-ca9af1d1a389" providerId="AD" clId="Web-{E186C5F3-5A59-CD00-EDAF-FFBA91E96550}" dt="2025-03-07T14:03:38.670" v="227" actId="20577"/>
          <ac:spMkLst>
            <pc:docMk/>
            <pc:sldMk cId="1830513385" sldId="262"/>
            <ac:spMk id="2" creationId="{78C131B7-356D-39EF-F03D-E42DE42C591D}"/>
          </ac:spMkLst>
        </pc:spChg>
      </pc:sldChg>
      <pc:sldChg chg="addSp modSp add replId">
        <pc:chgData name="FRANCESCO GAMMARACCIO" userId="S::francescogammaraccio@cnr.it::aafdabfa-7b98-4a7b-bce5-ca9af1d1a389" providerId="AD" clId="Web-{E186C5F3-5A59-CD00-EDAF-FFBA91E96550}" dt="2025-03-07T15:09:13.640" v="478" actId="20577"/>
        <pc:sldMkLst>
          <pc:docMk/>
          <pc:sldMk cId="333243503" sldId="263"/>
        </pc:sldMkLst>
        <pc:spChg chg="mod">
          <ac:chgData name="FRANCESCO GAMMARACCIO" userId="S::francescogammaraccio@cnr.it::aafdabfa-7b98-4a7b-bce5-ca9af1d1a389" providerId="AD" clId="Web-{E186C5F3-5A59-CD00-EDAF-FFBA91E96550}" dt="2025-03-07T14:05:46.315" v="257" actId="20577"/>
          <ac:spMkLst>
            <pc:docMk/>
            <pc:sldMk cId="333243503" sldId="263"/>
            <ac:spMk id="2" creationId="{D2B39109-A4F0-778C-D2C2-B0EB63CEA6CC}"/>
          </ac:spMkLst>
        </pc:spChg>
        <pc:spChg chg="mod">
          <ac:chgData name="FRANCESCO GAMMARACCIO" userId="S::francescogammaraccio@cnr.it::aafdabfa-7b98-4a7b-bce5-ca9af1d1a389" providerId="AD" clId="Web-{E186C5F3-5A59-CD00-EDAF-FFBA91E96550}" dt="2025-03-07T15:09:13.640" v="478" actId="20577"/>
          <ac:spMkLst>
            <pc:docMk/>
            <pc:sldMk cId="333243503" sldId="263"/>
            <ac:spMk id="3" creationId="{8E5162DD-DF81-6916-3AAC-BF71F26F3150}"/>
          </ac:spMkLst>
        </pc:spChg>
        <pc:picChg chg="add mod">
          <ac:chgData name="FRANCESCO GAMMARACCIO" userId="S::francescogammaraccio@cnr.it::aafdabfa-7b98-4a7b-bce5-ca9af1d1a389" providerId="AD" clId="Web-{E186C5F3-5A59-CD00-EDAF-FFBA91E96550}" dt="2025-03-07T14:07:09.302" v="269" actId="1076"/>
          <ac:picMkLst>
            <pc:docMk/>
            <pc:sldMk cId="333243503" sldId="263"/>
            <ac:picMk id="4" creationId="{6AE2A998-3FA0-7C5E-0015-5F1D7CF4935D}"/>
          </ac:picMkLst>
        </pc:picChg>
      </pc:sldChg>
      <pc:sldChg chg="delSp modSp add del replId">
        <pc:chgData name="FRANCESCO GAMMARACCIO" userId="S::francescogammaraccio@cnr.it::aafdabfa-7b98-4a7b-bce5-ca9af1d1a389" providerId="AD" clId="Web-{E186C5F3-5A59-CD00-EDAF-FFBA91E96550}" dt="2025-03-07T15:10:44.283" v="481"/>
        <pc:sldMkLst>
          <pc:docMk/>
          <pc:sldMk cId="2608102342" sldId="264"/>
        </pc:sldMkLst>
        <pc:spChg chg="mod">
          <ac:chgData name="FRANCESCO GAMMARACCIO" userId="S::francescogammaraccio@cnr.it::aafdabfa-7b98-4a7b-bce5-ca9af1d1a389" providerId="AD" clId="Web-{E186C5F3-5A59-CD00-EDAF-FFBA91E96550}" dt="2025-03-07T14:09:19.837" v="272" actId="20577"/>
          <ac:spMkLst>
            <pc:docMk/>
            <pc:sldMk cId="2608102342" sldId="264"/>
            <ac:spMk id="2" creationId="{9863BEE9-EA46-7097-B08E-FF896E6A7A8B}"/>
          </ac:spMkLst>
        </pc:spChg>
        <pc:spChg chg="mod">
          <ac:chgData name="FRANCESCO GAMMARACCIO" userId="S::francescogammaraccio@cnr.it::aafdabfa-7b98-4a7b-bce5-ca9af1d1a389" providerId="AD" clId="Web-{E186C5F3-5A59-CD00-EDAF-FFBA91E96550}" dt="2025-03-07T14:10:34.011" v="287" actId="20577"/>
          <ac:spMkLst>
            <pc:docMk/>
            <pc:sldMk cId="2608102342" sldId="264"/>
            <ac:spMk id="3" creationId="{FF4CD1F3-F270-2A0D-2328-D91C859DDAD7}"/>
          </ac:spMkLst>
        </pc:spChg>
        <pc:picChg chg="del">
          <ac:chgData name="FRANCESCO GAMMARACCIO" userId="S::francescogammaraccio@cnr.it::aafdabfa-7b98-4a7b-bce5-ca9af1d1a389" providerId="AD" clId="Web-{E186C5F3-5A59-CD00-EDAF-FFBA91E96550}" dt="2025-03-07T14:09:29.994" v="276"/>
          <ac:picMkLst>
            <pc:docMk/>
            <pc:sldMk cId="2608102342" sldId="264"/>
            <ac:picMk id="4" creationId="{C5105D02-0C3E-3AB7-A989-6146D1C5ED14}"/>
          </ac:picMkLst>
        </pc:picChg>
      </pc:sldChg>
      <pc:sldChg chg="addSp delSp modSp add replId">
        <pc:chgData name="FRANCESCO GAMMARACCIO" userId="S::francescogammaraccio@cnr.it::aafdabfa-7b98-4a7b-bce5-ca9af1d1a389" providerId="AD" clId="Web-{E186C5F3-5A59-CD00-EDAF-FFBA91E96550}" dt="2025-03-07T14:12:05.967" v="298" actId="1076"/>
        <pc:sldMkLst>
          <pc:docMk/>
          <pc:sldMk cId="2971570481" sldId="265"/>
        </pc:sldMkLst>
        <pc:spChg chg="mod">
          <ac:chgData name="FRANCESCO GAMMARACCIO" userId="S::francescogammaraccio@cnr.it::aafdabfa-7b98-4a7b-bce5-ca9af1d1a389" providerId="AD" clId="Web-{E186C5F3-5A59-CD00-EDAF-FFBA91E96550}" dt="2025-03-07T14:11:54.623" v="292" actId="20577"/>
          <ac:spMkLst>
            <pc:docMk/>
            <pc:sldMk cId="2971570481" sldId="265"/>
            <ac:spMk id="2" creationId="{2C1C22C9-827E-9B9D-C540-6893BC4CD3BF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4:10:57.434" v="290"/>
          <ac:spMkLst>
            <pc:docMk/>
            <pc:sldMk cId="2971570481" sldId="265"/>
            <ac:spMk id="3" creationId="{754334F7-3F9A-47A6-0070-AD1CBE02351B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12:05.967" v="298" actId="1076"/>
          <ac:spMkLst>
            <pc:docMk/>
            <pc:sldMk cId="2971570481" sldId="265"/>
            <ac:spMk id="9" creationId="{034E2922-97AF-2220-FF3D-8B3535DB1EA3}"/>
          </ac:spMkLst>
        </pc:spChg>
        <pc:picChg chg="add mod">
          <ac:chgData name="FRANCESCO GAMMARACCIO" userId="S::francescogammaraccio@cnr.it::aafdabfa-7b98-4a7b-bce5-ca9af1d1a389" providerId="AD" clId="Web-{E186C5F3-5A59-CD00-EDAF-FFBA91E96550}" dt="2025-03-07T14:12:05.936" v="296" actId="1076"/>
          <ac:picMkLst>
            <pc:docMk/>
            <pc:sldMk cId="2971570481" sldId="265"/>
            <ac:picMk id="5" creationId="{7192775A-7536-1976-D89B-653AA3512248}"/>
          </ac:picMkLst>
        </pc:picChg>
        <pc:picChg chg="add mod">
          <ac:chgData name="FRANCESCO GAMMARACCIO" userId="S::francescogammaraccio@cnr.it::aafdabfa-7b98-4a7b-bce5-ca9af1d1a389" providerId="AD" clId="Web-{E186C5F3-5A59-CD00-EDAF-FFBA91E96550}" dt="2025-03-07T14:12:05.967" v="297" actId="1076"/>
          <ac:picMkLst>
            <pc:docMk/>
            <pc:sldMk cId="2971570481" sldId="265"/>
            <ac:picMk id="7" creationId="{0D11087E-7887-EAB8-8094-D0AF1C460980}"/>
          </ac:picMkLst>
        </pc:picChg>
      </pc:sldChg>
      <pc:sldChg chg="addSp delSp modSp add replId">
        <pc:chgData name="FRANCESCO GAMMARACCIO" userId="S::francescogammaraccio@cnr.it::aafdabfa-7b98-4a7b-bce5-ca9af1d1a389" providerId="AD" clId="Web-{E186C5F3-5A59-CD00-EDAF-FFBA91E96550}" dt="2025-03-07T15:04:21.755" v="448" actId="20577"/>
        <pc:sldMkLst>
          <pc:docMk/>
          <pc:sldMk cId="2796735487" sldId="266"/>
        </pc:sldMkLst>
        <pc:spChg chg="mod">
          <ac:chgData name="FRANCESCO GAMMARACCIO" userId="S::francescogammaraccio@cnr.it::aafdabfa-7b98-4a7b-bce5-ca9af1d1a389" providerId="AD" clId="Web-{E186C5F3-5A59-CD00-EDAF-FFBA91E96550}" dt="2025-03-07T15:04:21.755" v="448" actId="20577"/>
          <ac:spMkLst>
            <pc:docMk/>
            <pc:sldMk cId="2796735487" sldId="266"/>
            <ac:spMk id="2" creationId="{A20124BF-52F1-8D5C-09A5-6701CF0537C2}"/>
          </ac:spMkLst>
        </pc:spChg>
        <pc:spChg chg="add del">
          <ac:chgData name="FRANCESCO GAMMARACCIO" userId="S::francescogammaraccio@cnr.it::aafdabfa-7b98-4a7b-bce5-ca9af1d1a389" providerId="AD" clId="Web-{E186C5F3-5A59-CD00-EDAF-FFBA91E96550}" dt="2025-03-07T14:12:49.375" v="319"/>
          <ac:spMkLst>
            <pc:docMk/>
            <pc:sldMk cId="2796735487" sldId="266"/>
            <ac:spMk id="9" creationId="{318903D7-D0FD-C17C-74F7-7D1DF52EB580}"/>
          </ac:spMkLst>
        </pc:spChg>
        <pc:spChg chg="add">
          <ac:chgData name="FRANCESCO GAMMARACCIO" userId="S::francescogammaraccio@cnr.it::aafdabfa-7b98-4a7b-bce5-ca9af1d1a389" providerId="AD" clId="Web-{E186C5F3-5A59-CD00-EDAF-FFBA91E96550}" dt="2025-03-07T14:12:50.656" v="321"/>
          <ac:spMkLst>
            <pc:docMk/>
            <pc:sldMk cId="2796735487" sldId="266"/>
            <ac:spMk id="10" creationId="{58116A95-6D8E-4C8C-1D8F-F07C5CACEC80}"/>
          </ac:spMkLst>
        </pc:spChg>
        <pc:spChg chg="add">
          <ac:chgData name="FRANCESCO GAMMARACCIO" userId="S::francescogammaraccio@cnr.it::aafdabfa-7b98-4a7b-bce5-ca9af1d1a389" providerId="AD" clId="Web-{E186C5F3-5A59-CD00-EDAF-FFBA91E96550}" dt="2025-03-07T14:12:50.672" v="322"/>
          <ac:spMkLst>
            <pc:docMk/>
            <pc:sldMk cId="2796735487" sldId="266"/>
            <ac:spMk id="12" creationId="{86D95EC0-3131-2146-C268-BEC158999930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40:34.366" v="356" actId="1076"/>
          <ac:spMkLst>
            <pc:docMk/>
            <pc:sldMk cId="2796735487" sldId="266"/>
            <ac:spMk id="13" creationId="{C2789CB6-7D52-20C4-5C20-A7E7DD7F48AC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41:26.633" v="366" actId="1076"/>
          <ac:spMkLst>
            <pc:docMk/>
            <pc:sldMk cId="2796735487" sldId="266"/>
            <ac:spMk id="14" creationId="{2B00AA64-B4B8-66BB-53F8-2C14D9FB4C8C}"/>
          </ac:spMkLst>
        </pc:spChg>
        <pc:picChg chg="add del mod">
          <ac:chgData name="FRANCESCO GAMMARACCIO" userId="S::francescogammaraccio@cnr.it::aafdabfa-7b98-4a7b-bce5-ca9af1d1a389" providerId="AD" clId="Web-{E186C5F3-5A59-CD00-EDAF-FFBA91E96550}" dt="2025-03-07T14:12:35" v="310"/>
          <ac:picMkLst>
            <pc:docMk/>
            <pc:sldMk cId="2796735487" sldId="266"/>
            <ac:picMk id="3" creationId="{65BBF9CE-1E50-9638-FE7D-D0D9306AB330}"/>
          </ac:picMkLst>
        </pc:picChg>
        <pc:picChg chg="add del">
          <ac:chgData name="FRANCESCO GAMMARACCIO" userId="S::francescogammaraccio@cnr.it::aafdabfa-7b98-4a7b-bce5-ca9af1d1a389" providerId="AD" clId="Web-{E186C5F3-5A59-CD00-EDAF-FFBA91E96550}" dt="2025-03-07T14:12:47.891" v="317"/>
          <ac:picMkLst>
            <pc:docMk/>
            <pc:sldMk cId="2796735487" sldId="266"/>
            <ac:picMk id="5" creationId="{A4D8524B-3E2E-B787-FCED-6DDE084A4E6D}"/>
          </ac:picMkLst>
        </pc:picChg>
        <pc:picChg chg="add">
          <ac:chgData name="FRANCESCO GAMMARACCIO" userId="S::francescogammaraccio@cnr.it::aafdabfa-7b98-4a7b-bce5-ca9af1d1a389" providerId="AD" clId="Web-{E186C5F3-5A59-CD00-EDAF-FFBA91E96550}" dt="2025-03-07T14:12:50.656" v="320"/>
          <ac:picMkLst>
            <pc:docMk/>
            <pc:sldMk cId="2796735487" sldId="266"/>
            <ac:picMk id="6" creationId="{593F32D5-038F-812E-25BB-5C1E06C7DC2E}"/>
          </ac:picMkLst>
        </pc:picChg>
        <pc:picChg chg="add del">
          <ac:chgData name="FRANCESCO GAMMARACCIO" userId="S::francescogammaraccio@cnr.it::aafdabfa-7b98-4a7b-bce5-ca9af1d1a389" providerId="AD" clId="Web-{E186C5F3-5A59-CD00-EDAF-FFBA91E96550}" dt="2025-03-07T14:12:48.563" v="318"/>
          <ac:picMkLst>
            <pc:docMk/>
            <pc:sldMk cId="2796735487" sldId="266"/>
            <ac:picMk id="7" creationId="{2F2AB2BB-571B-79A6-AF0D-9F0E9D411CA8}"/>
          </ac:picMkLst>
        </pc:picChg>
        <pc:picChg chg="add mod modCrop">
          <ac:chgData name="FRANCESCO GAMMARACCIO" userId="S::francescogammaraccio@cnr.it::aafdabfa-7b98-4a7b-bce5-ca9af1d1a389" providerId="AD" clId="Web-{E186C5F3-5A59-CD00-EDAF-FFBA91E96550}" dt="2025-03-07T14:42:32.354" v="383"/>
          <ac:picMkLst>
            <pc:docMk/>
            <pc:sldMk cId="2796735487" sldId="266"/>
            <ac:picMk id="15" creationId="{8C145D67-E487-4285-E9FA-6ECD620666F2}"/>
          </ac:picMkLst>
        </pc:picChg>
      </pc:sldChg>
      <pc:sldChg chg="modSp add replId">
        <pc:chgData name="FRANCESCO GAMMARACCIO" userId="S::francescogammaraccio@cnr.it::aafdabfa-7b98-4a7b-bce5-ca9af1d1a389" providerId="AD" clId="Web-{E186C5F3-5A59-CD00-EDAF-FFBA91E96550}" dt="2025-03-07T15:09:29.797" v="480" actId="20577"/>
        <pc:sldMkLst>
          <pc:docMk/>
          <pc:sldMk cId="2746455186" sldId="267"/>
        </pc:sldMkLst>
        <pc:spChg chg="mod">
          <ac:chgData name="FRANCESCO GAMMARACCIO" userId="S::francescogammaraccio@cnr.it::aafdabfa-7b98-4a7b-bce5-ca9af1d1a389" providerId="AD" clId="Web-{E186C5F3-5A59-CD00-EDAF-FFBA91E96550}" dt="2025-03-07T15:09:29.797" v="480" actId="20577"/>
          <ac:spMkLst>
            <pc:docMk/>
            <pc:sldMk cId="2746455186" sldId="267"/>
            <ac:spMk id="3" creationId="{4CA37400-0EFA-E808-BD1D-81B23764C48A}"/>
          </ac:spMkLst>
        </pc:spChg>
      </pc:sldChg>
      <pc:sldChg chg="addSp delSp modSp add replId">
        <pc:chgData name="FRANCESCO GAMMARACCIO" userId="S::francescogammaraccio@cnr.it::aafdabfa-7b98-4a7b-bce5-ca9af1d1a389" providerId="AD" clId="Web-{E186C5F3-5A59-CD00-EDAF-FFBA91E96550}" dt="2025-03-07T15:04:25.787" v="449" actId="20577"/>
        <pc:sldMkLst>
          <pc:docMk/>
          <pc:sldMk cId="2848865045" sldId="268"/>
        </pc:sldMkLst>
        <pc:spChg chg="mod">
          <ac:chgData name="FRANCESCO GAMMARACCIO" userId="S::francescogammaraccio@cnr.it::aafdabfa-7b98-4a7b-bce5-ca9af1d1a389" providerId="AD" clId="Web-{E186C5F3-5A59-CD00-EDAF-FFBA91E96550}" dt="2025-03-07T15:04:25.787" v="449" actId="20577"/>
          <ac:spMkLst>
            <pc:docMk/>
            <pc:sldMk cId="2848865045" sldId="268"/>
            <ac:spMk id="2" creationId="{D9E55B38-AEAB-6494-CC2B-9CF9E69AC34E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59:10.121" v="399" actId="1076"/>
          <ac:spMkLst>
            <pc:docMk/>
            <pc:sldMk cId="2848865045" sldId="268"/>
            <ac:spMk id="5" creationId="{92491BE0-F709-D0C9-70A7-227F919F8BD0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5:04:09.505" v="447" actId="20577"/>
          <ac:spMkLst>
            <pc:docMk/>
            <pc:sldMk cId="2848865045" sldId="268"/>
            <ac:spMk id="8" creationId="{E1185066-C261-7EE5-4309-C4F5A507A386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5:04:02.020" v="444" actId="20577"/>
          <ac:spMkLst>
            <pc:docMk/>
            <pc:sldMk cId="2848865045" sldId="268"/>
            <ac:spMk id="9" creationId="{5238FD1E-CD25-BC03-11E4-55D7B2283B40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4:58:07.150" v="389"/>
          <ac:spMkLst>
            <pc:docMk/>
            <pc:sldMk cId="2848865045" sldId="268"/>
            <ac:spMk id="10" creationId="{2BE77620-D868-7366-5B51-806371175E1A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5:00:40.030" v="416" actId="1076"/>
          <ac:spMkLst>
            <pc:docMk/>
            <pc:sldMk cId="2848865045" sldId="268"/>
            <ac:spMk id="11" creationId="{BB9E48DD-48FB-A2CF-8F4B-59FCA9F315D5}"/>
          </ac:spMkLst>
        </pc:spChg>
        <pc:spChg chg="del mod modVis">
          <ac:chgData name="FRANCESCO GAMMARACCIO" userId="S::francescogammaraccio@cnr.it::aafdabfa-7b98-4a7b-bce5-ca9af1d1a389" providerId="AD" clId="Web-{E186C5F3-5A59-CD00-EDAF-FFBA91E96550}" dt="2025-03-07T14:58:58.276" v="397"/>
          <ac:spMkLst>
            <pc:docMk/>
            <pc:sldMk cId="2848865045" sldId="268"/>
            <ac:spMk id="12" creationId="{52CCD5BB-327E-8EFA-B6EA-67F98717AE4B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4:58:05.900" v="388"/>
          <ac:spMkLst>
            <pc:docMk/>
            <pc:sldMk cId="2848865045" sldId="268"/>
            <ac:spMk id="13" creationId="{64887BB2-0690-F7CB-5AEE-3D7CC3AF4188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4:58:05.165" v="387"/>
          <ac:spMkLst>
            <pc:docMk/>
            <pc:sldMk cId="2848865045" sldId="268"/>
            <ac:spMk id="14" creationId="{D2314F0C-B084-27A9-9B68-2314280F0C9D}"/>
          </ac:spMkLst>
        </pc:spChg>
        <pc:picChg chg="add mod">
          <ac:chgData name="FRANCESCO GAMMARACCIO" userId="S::francescogammaraccio@cnr.it::aafdabfa-7b98-4a7b-bce5-ca9af1d1a389" providerId="AD" clId="Web-{E186C5F3-5A59-CD00-EDAF-FFBA91E96550}" dt="2025-03-07T14:58:27.479" v="392" actId="1076"/>
          <ac:picMkLst>
            <pc:docMk/>
            <pc:sldMk cId="2848865045" sldId="268"/>
            <ac:picMk id="3" creationId="{46D62457-0205-E471-A97E-43B33C7337F5}"/>
          </ac:picMkLst>
        </pc:picChg>
        <pc:picChg chg="del">
          <ac:chgData name="FRANCESCO GAMMARACCIO" userId="S::francescogammaraccio@cnr.it::aafdabfa-7b98-4a7b-bce5-ca9af1d1a389" providerId="AD" clId="Web-{E186C5F3-5A59-CD00-EDAF-FFBA91E96550}" dt="2025-03-07T14:58:02.853" v="385"/>
          <ac:picMkLst>
            <pc:docMk/>
            <pc:sldMk cId="2848865045" sldId="268"/>
            <ac:picMk id="6" creationId="{0875C882-B29C-226A-D1DD-16357A6116BC}"/>
          </ac:picMkLst>
        </pc:picChg>
        <pc:picChg chg="add mod">
          <ac:chgData name="FRANCESCO GAMMARACCIO" userId="S::francescogammaraccio@cnr.it::aafdabfa-7b98-4a7b-bce5-ca9af1d1a389" providerId="AD" clId="Web-{E186C5F3-5A59-CD00-EDAF-FFBA91E96550}" dt="2025-03-07T14:59:54.075" v="401" actId="1076"/>
          <ac:picMkLst>
            <pc:docMk/>
            <pc:sldMk cId="2848865045" sldId="268"/>
            <ac:picMk id="7" creationId="{7000A071-7EA7-6846-0701-CF3F52CC4591}"/>
          </ac:picMkLst>
        </pc:picChg>
        <pc:picChg chg="del">
          <ac:chgData name="FRANCESCO GAMMARACCIO" userId="S::francescogammaraccio@cnr.it::aafdabfa-7b98-4a7b-bce5-ca9af1d1a389" providerId="AD" clId="Web-{E186C5F3-5A59-CD00-EDAF-FFBA91E96550}" dt="2025-03-07T14:58:03.618" v="386"/>
          <ac:picMkLst>
            <pc:docMk/>
            <pc:sldMk cId="2848865045" sldId="268"/>
            <ac:picMk id="15" creationId="{2854DAEF-3E56-E520-C970-C72EFC3C9F60}"/>
          </ac:picMkLst>
        </pc:picChg>
      </pc:sldChg>
      <pc:sldChg chg="new del">
        <pc:chgData name="FRANCESCO GAMMARACCIO" userId="S::francescogammaraccio@cnr.it::aafdabfa-7b98-4a7b-bce5-ca9af1d1a389" providerId="AD" clId="Web-{E186C5F3-5A59-CD00-EDAF-FFBA91E96550}" dt="2025-03-07T15:07:17.183" v="452"/>
        <pc:sldMkLst>
          <pc:docMk/>
          <pc:sldMk cId="924692215" sldId="269"/>
        </pc:sldMkLst>
      </pc:sldChg>
      <pc:sldChg chg="add replId">
        <pc:chgData name="FRANCESCO GAMMARACCIO" userId="S::francescogammaraccio@cnr.it::aafdabfa-7b98-4a7b-bce5-ca9af1d1a389" providerId="AD" clId="Web-{E186C5F3-5A59-CD00-EDAF-FFBA91E96550}" dt="2025-03-07T15:07:10.433" v="451"/>
        <pc:sldMkLst>
          <pc:docMk/>
          <pc:sldMk cId="2172297852" sldId="270"/>
        </pc:sldMkLst>
      </pc:sldChg>
      <pc:sldChg chg="addSp delSp modSp add replId addAnim">
        <pc:chgData name="FRANCESCO GAMMARACCIO" userId="S::francescogammaraccio@cnr.it::aafdabfa-7b98-4a7b-bce5-ca9af1d1a389" providerId="AD" clId="Web-{E186C5F3-5A59-CD00-EDAF-FFBA91E96550}" dt="2025-03-07T15:29:55.476" v="520" actId="1076"/>
        <pc:sldMkLst>
          <pc:docMk/>
          <pc:sldMk cId="44056229" sldId="271"/>
        </pc:sldMkLst>
        <pc:spChg chg="mod">
          <ac:chgData name="FRANCESCO GAMMARACCIO" userId="S::francescogammaraccio@cnr.it::aafdabfa-7b98-4a7b-bce5-ca9af1d1a389" providerId="AD" clId="Web-{E186C5F3-5A59-CD00-EDAF-FFBA91E96550}" dt="2025-03-07T15:27:30.331" v="517" actId="20577"/>
          <ac:spMkLst>
            <pc:docMk/>
            <pc:sldMk cId="44056229" sldId="271"/>
            <ac:spMk id="2" creationId="{B134C58E-ADCB-A8AC-AF74-BA05F501AE16}"/>
          </ac:spMkLst>
        </pc:spChg>
        <pc:spChg chg="del mod">
          <ac:chgData name="FRANCESCO GAMMARACCIO" userId="S::francescogammaraccio@cnr.it::aafdabfa-7b98-4a7b-bce5-ca9af1d1a389" providerId="AD" clId="Web-{E186C5F3-5A59-CD00-EDAF-FFBA91E96550}" dt="2025-03-07T15:27:33.706" v="518"/>
          <ac:spMkLst>
            <pc:docMk/>
            <pc:sldMk cId="44056229" sldId="271"/>
            <ac:spMk id="3" creationId="{C3508671-D4C9-9ACC-47BE-AE5D23E95B35}"/>
          </ac:spMkLst>
        </pc:spChg>
        <pc:picChg chg="add mod">
          <ac:chgData name="FRANCESCO GAMMARACCIO" userId="S::francescogammaraccio@cnr.it::aafdabfa-7b98-4a7b-bce5-ca9af1d1a389" providerId="AD" clId="Web-{E186C5F3-5A59-CD00-EDAF-FFBA91E96550}" dt="2025-03-07T15:29:55.476" v="520" actId="1076"/>
          <ac:picMkLst>
            <pc:docMk/>
            <pc:sldMk cId="44056229" sldId="271"/>
            <ac:picMk id="4" creationId="{11AE6CE1-2A03-4797-3700-BC1DD1E23839}"/>
          </ac:picMkLst>
        </pc:picChg>
      </pc:sldChg>
      <pc:sldChg chg="add replId">
        <pc:chgData name="FRANCESCO GAMMARACCIO" userId="S::francescogammaraccio@cnr.it::aafdabfa-7b98-4a7b-bce5-ca9af1d1a389" providerId="AD" clId="Web-{E186C5F3-5A59-CD00-EDAF-FFBA91E96550}" dt="2025-03-07T15:27:21.440" v="512"/>
        <pc:sldMkLst>
          <pc:docMk/>
          <pc:sldMk cId="1717625851" sldId="272"/>
        </pc:sldMkLst>
      </pc:sldChg>
    </pc:docChg>
  </pc:docChgLst>
  <pc:docChgLst>
    <pc:chgData name="FRANCESCO GAMMARACCIO" userId="S::francescogammaraccio@cnr.it::aafdabfa-7b98-4a7b-bce5-ca9af1d1a389" providerId="AD" clId="Web-{96C5DA45-8C99-1450-542B-4F5EE2EC332E}"/>
    <pc:docChg chg="modSld">
      <pc:chgData name="FRANCESCO GAMMARACCIO" userId="S::francescogammaraccio@cnr.it::aafdabfa-7b98-4a7b-bce5-ca9af1d1a389" providerId="AD" clId="Web-{96C5DA45-8C99-1450-542B-4F5EE2EC332E}" dt="2025-03-07T15:52:04.635" v="5" actId="20577"/>
      <pc:docMkLst>
        <pc:docMk/>
      </pc:docMkLst>
      <pc:sldChg chg="modSp">
        <pc:chgData name="FRANCESCO GAMMARACCIO" userId="S::francescogammaraccio@cnr.it::aafdabfa-7b98-4a7b-bce5-ca9af1d1a389" providerId="AD" clId="Web-{96C5DA45-8C99-1450-542B-4F5EE2EC332E}" dt="2025-03-07T15:51:28.102" v="1" actId="20577"/>
        <pc:sldMkLst>
          <pc:docMk/>
          <pc:sldMk cId="2746455186" sldId="267"/>
        </pc:sldMkLst>
        <pc:spChg chg="mod">
          <ac:chgData name="FRANCESCO GAMMARACCIO" userId="S::francescogammaraccio@cnr.it::aafdabfa-7b98-4a7b-bce5-ca9af1d1a389" providerId="AD" clId="Web-{96C5DA45-8C99-1450-542B-4F5EE2EC332E}" dt="2025-03-07T15:51:28.102" v="1" actId="20577"/>
          <ac:spMkLst>
            <pc:docMk/>
            <pc:sldMk cId="2746455186" sldId="267"/>
            <ac:spMk id="2" creationId="{6218339B-5D2B-13A3-A920-E134C182FCCA}"/>
          </ac:spMkLst>
        </pc:spChg>
      </pc:sldChg>
      <pc:sldChg chg="modSp">
        <pc:chgData name="FRANCESCO GAMMARACCIO" userId="S::francescogammaraccio@cnr.it::aafdabfa-7b98-4a7b-bce5-ca9af1d1a389" providerId="AD" clId="Web-{96C5DA45-8C99-1450-542B-4F5EE2EC332E}" dt="2025-03-07T15:52:04.635" v="5" actId="20577"/>
        <pc:sldMkLst>
          <pc:docMk/>
          <pc:sldMk cId="1717625851" sldId="272"/>
        </pc:sldMkLst>
        <pc:spChg chg="mod">
          <ac:chgData name="FRANCESCO GAMMARACCIO" userId="S::francescogammaraccio@cnr.it::aafdabfa-7b98-4a7b-bce5-ca9af1d1a389" providerId="AD" clId="Web-{96C5DA45-8C99-1450-542B-4F5EE2EC332E}" dt="2025-03-07T15:52:04.635" v="5" actId="20577"/>
          <ac:spMkLst>
            <pc:docMk/>
            <pc:sldMk cId="1717625851" sldId="272"/>
            <ac:spMk id="3" creationId="{8801FDC0-5582-8008-7150-B468C8796C96}"/>
          </ac:spMkLst>
        </pc:spChg>
      </pc:sldChg>
    </pc:docChg>
  </pc:docChgLst>
  <pc:docChgLst>
    <pc:chgData clId="Web-{E991DB34-D932-35DF-5AE5-AB0460C14B11}"/>
    <pc:docChg chg="modSld">
      <pc:chgData name="" userId="" providerId="" clId="Web-{E991DB34-D932-35DF-5AE5-AB0460C14B11}" dt="2025-03-07T15:59:06.189" v="0"/>
      <pc:docMkLst>
        <pc:docMk/>
      </pc:docMkLst>
      <pc:sldChg chg="delSp">
        <pc:chgData name="" userId="" providerId="" clId="Web-{E991DB34-D932-35DF-5AE5-AB0460C14B11}" dt="2025-03-07T15:59:06.189" v="0"/>
        <pc:sldMkLst>
          <pc:docMk/>
          <pc:sldMk cId="333243503" sldId="263"/>
        </pc:sldMkLst>
        <pc:picChg chg="del">
          <ac:chgData name="" userId="" providerId="" clId="Web-{E991DB34-D932-35DF-5AE5-AB0460C14B11}" dt="2025-03-07T15:59:06.189" v="0"/>
          <ac:picMkLst>
            <pc:docMk/>
            <pc:sldMk cId="333243503" sldId="263"/>
            <ac:picMk id="4" creationId="{6AE2A998-3FA0-7C5E-0015-5F1D7CF4935D}"/>
          </ac:picMkLst>
        </pc:picChg>
      </pc:sldChg>
    </pc:docChg>
  </pc:docChgLst>
  <pc:docChgLst>
    <pc:chgData name="FRANCESCO GAMMARACCIO" userId="S::francescogammaraccio@cnr.it::aafdabfa-7b98-4a7b-bce5-ca9af1d1a389" providerId="AD" clId="Web-{7F1F7441-A462-2C22-11BB-0B071E0EE2AD}"/>
    <pc:docChg chg="delSld modSld">
      <pc:chgData name="FRANCESCO GAMMARACCIO" userId="S::francescogammaraccio@cnr.it::aafdabfa-7b98-4a7b-bce5-ca9af1d1a389" providerId="AD" clId="Web-{7F1F7441-A462-2C22-11BB-0B071E0EE2AD}" dt="2025-03-07T15:58:01.298" v="27" actId="20577"/>
      <pc:docMkLst>
        <pc:docMk/>
      </pc:docMkLst>
      <pc:sldChg chg="del">
        <pc:chgData name="FRANCESCO GAMMARACCIO" userId="S::francescogammaraccio@cnr.it::aafdabfa-7b98-4a7b-bce5-ca9af1d1a389" providerId="AD" clId="Web-{7F1F7441-A462-2C22-11BB-0B071E0EE2AD}" dt="2025-03-07T15:55:50.043" v="0"/>
        <pc:sldMkLst>
          <pc:docMk/>
          <pc:sldMk cId="44056229" sldId="271"/>
        </pc:sldMkLst>
      </pc:sldChg>
      <pc:sldChg chg="modSp">
        <pc:chgData name="FRANCESCO GAMMARACCIO" userId="S::francescogammaraccio@cnr.it::aafdabfa-7b98-4a7b-bce5-ca9af1d1a389" providerId="AD" clId="Web-{7F1F7441-A462-2C22-11BB-0B071E0EE2AD}" dt="2025-03-07T15:58:01.298" v="27" actId="20577"/>
        <pc:sldMkLst>
          <pc:docMk/>
          <pc:sldMk cId="1717625851" sldId="272"/>
        </pc:sldMkLst>
        <pc:spChg chg="mod">
          <ac:chgData name="FRANCESCO GAMMARACCIO" userId="S::francescogammaraccio@cnr.it::aafdabfa-7b98-4a7b-bce5-ca9af1d1a389" providerId="AD" clId="Web-{7F1F7441-A462-2C22-11BB-0B071E0EE2AD}" dt="2025-03-07T15:58:01.298" v="27" actId="20577"/>
          <ac:spMkLst>
            <pc:docMk/>
            <pc:sldMk cId="1717625851" sldId="272"/>
            <ac:spMk id="3" creationId="{8801FDC0-5582-8008-7150-B468C8796C96}"/>
          </ac:spMkLst>
        </pc:spChg>
      </pc:sldChg>
    </pc:docChg>
  </pc:docChgLst>
  <pc:docChgLst>
    <pc:chgData name="FRANCESCO GAMMARACCIO" userId="S::francescogammaraccio@cnr.it::aafdabfa-7b98-4a7b-bce5-ca9af1d1a389" providerId="AD" clId="Web-{2A394E9A-2761-8779-E9D6-5747D36EB6C7}"/>
    <pc:docChg chg="addSld modSld">
      <pc:chgData name="FRANCESCO GAMMARACCIO" userId="S::francescogammaraccio@cnr.it::aafdabfa-7b98-4a7b-bce5-ca9af1d1a389" providerId="AD" clId="Web-{2A394E9A-2761-8779-E9D6-5747D36EB6C7}" dt="2025-03-07T12:20:05.475" v="135" actId="1076"/>
      <pc:docMkLst>
        <pc:docMk/>
      </pc:docMkLst>
      <pc:sldChg chg="modSp">
        <pc:chgData name="FRANCESCO GAMMARACCIO" userId="S::francescogammaraccio@cnr.it::aafdabfa-7b98-4a7b-bce5-ca9af1d1a389" providerId="AD" clId="Web-{2A394E9A-2761-8779-E9D6-5747D36EB6C7}" dt="2025-03-07T12:12:38.118" v="76" actId="20577"/>
        <pc:sldMkLst>
          <pc:docMk/>
          <pc:sldMk cId="4217193843" sldId="257"/>
        </pc:sldMkLst>
        <pc:spChg chg="mod">
          <ac:chgData name="FRANCESCO GAMMARACCIO" userId="S::francescogammaraccio@cnr.it::aafdabfa-7b98-4a7b-bce5-ca9af1d1a389" providerId="AD" clId="Web-{2A394E9A-2761-8779-E9D6-5747D36EB6C7}" dt="2025-03-07T11:59:27.891" v="21" actId="20577"/>
          <ac:spMkLst>
            <pc:docMk/>
            <pc:sldMk cId="4217193843" sldId="257"/>
            <ac:spMk id="2" creationId="{AAF477F8-290B-7016-3600-EEC67B3F3804}"/>
          </ac:spMkLst>
        </pc:spChg>
        <pc:spChg chg="mod">
          <ac:chgData name="FRANCESCO GAMMARACCIO" userId="S::francescogammaraccio@cnr.it::aafdabfa-7b98-4a7b-bce5-ca9af1d1a389" providerId="AD" clId="Web-{2A394E9A-2761-8779-E9D6-5747D36EB6C7}" dt="2025-03-07T12:12:38.118" v="76" actId="20577"/>
          <ac:spMkLst>
            <pc:docMk/>
            <pc:sldMk cId="4217193843" sldId="257"/>
            <ac:spMk id="3" creationId="{15966A4F-2E77-557B-06BE-19E7159C05BD}"/>
          </ac:spMkLst>
        </pc:spChg>
      </pc:sldChg>
      <pc:sldChg chg="modSp">
        <pc:chgData name="FRANCESCO GAMMARACCIO" userId="S::francescogammaraccio@cnr.it::aafdabfa-7b98-4a7b-bce5-ca9af1d1a389" providerId="AD" clId="Web-{2A394E9A-2761-8779-E9D6-5747D36EB6C7}" dt="2025-03-07T12:12:21.711" v="68" actId="20577"/>
        <pc:sldMkLst>
          <pc:docMk/>
          <pc:sldMk cId="180303143" sldId="258"/>
        </pc:sldMkLst>
        <pc:spChg chg="mod">
          <ac:chgData name="FRANCESCO GAMMARACCIO" userId="S::francescogammaraccio@cnr.it::aafdabfa-7b98-4a7b-bce5-ca9af1d1a389" providerId="AD" clId="Web-{2A394E9A-2761-8779-E9D6-5747D36EB6C7}" dt="2025-03-07T12:12:21.711" v="68" actId="20577"/>
          <ac:spMkLst>
            <pc:docMk/>
            <pc:sldMk cId="180303143" sldId="258"/>
            <ac:spMk id="3" creationId="{263B7480-0272-D4E1-8893-F5BCBE9CE987}"/>
          </ac:spMkLst>
        </pc:spChg>
      </pc:sldChg>
      <pc:sldChg chg="modSp">
        <pc:chgData name="FRANCESCO GAMMARACCIO" userId="S::francescogammaraccio@cnr.it::aafdabfa-7b98-4a7b-bce5-ca9af1d1a389" providerId="AD" clId="Web-{2A394E9A-2761-8779-E9D6-5747D36EB6C7}" dt="2025-03-07T12:15:26.701" v="110" actId="20577"/>
        <pc:sldMkLst>
          <pc:docMk/>
          <pc:sldMk cId="2393802125" sldId="259"/>
        </pc:sldMkLst>
        <pc:spChg chg="mod">
          <ac:chgData name="FRANCESCO GAMMARACCIO" userId="S::francescogammaraccio@cnr.it::aafdabfa-7b98-4a7b-bce5-ca9af1d1a389" providerId="AD" clId="Web-{2A394E9A-2761-8779-E9D6-5747D36EB6C7}" dt="2025-03-07T12:15:26.701" v="110" actId="20577"/>
          <ac:spMkLst>
            <pc:docMk/>
            <pc:sldMk cId="2393802125" sldId="259"/>
            <ac:spMk id="4" creationId="{F5DAA992-0FF4-AF79-9EFC-CBCFF9E0569C}"/>
          </ac:spMkLst>
        </pc:spChg>
      </pc:sldChg>
      <pc:sldChg chg="addSp delSp modSp add replId">
        <pc:chgData name="FRANCESCO GAMMARACCIO" userId="S::francescogammaraccio@cnr.it::aafdabfa-7b98-4a7b-bce5-ca9af1d1a389" providerId="AD" clId="Web-{2A394E9A-2761-8779-E9D6-5747D36EB6C7}" dt="2025-03-07T12:20:05.475" v="135" actId="1076"/>
        <pc:sldMkLst>
          <pc:docMk/>
          <pc:sldMk cId="2359336774" sldId="260"/>
        </pc:sldMkLst>
        <pc:spChg chg="mod">
          <ac:chgData name="FRANCESCO GAMMARACCIO" userId="S::francescogammaraccio@cnr.it::aafdabfa-7b98-4a7b-bce5-ca9af1d1a389" providerId="AD" clId="Web-{2A394E9A-2761-8779-E9D6-5747D36EB6C7}" dt="2025-03-07T12:19:08.755" v="125" actId="1076"/>
          <ac:spMkLst>
            <pc:docMk/>
            <pc:sldMk cId="2359336774" sldId="260"/>
            <ac:spMk id="2" creationId="{9FF014CB-43EC-80D3-D178-77DC44023ECA}"/>
          </ac:spMkLst>
        </pc:spChg>
        <pc:spChg chg="mod">
          <ac:chgData name="FRANCESCO GAMMARACCIO" userId="S::francescogammaraccio@cnr.it::aafdabfa-7b98-4a7b-bce5-ca9af1d1a389" providerId="AD" clId="Web-{2A394E9A-2761-8779-E9D6-5747D36EB6C7}" dt="2025-03-07T12:15:52.311" v="113" actId="20577"/>
          <ac:spMkLst>
            <pc:docMk/>
            <pc:sldMk cId="2359336774" sldId="260"/>
            <ac:spMk id="3" creationId="{BE5FD8EF-1A3C-4268-5138-2B9AE3AADDBC}"/>
          </ac:spMkLst>
        </pc:spChg>
        <pc:spChg chg="del mod">
          <ac:chgData name="FRANCESCO GAMMARACCIO" userId="S::francescogammaraccio@cnr.it::aafdabfa-7b98-4a7b-bce5-ca9af1d1a389" providerId="AD" clId="Web-{2A394E9A-2761-8779-E9D6-5747D36EB6C7}" dt="2025-03-07T12:17:24.377" v="117"/>
          <ac:spMkLst>
            <pc:docMk/>
            <pc:sldMk cId="2359336774" sldId="260"/>
            <ac:spMk id="4" creationId="{6EFF9814-CDE7-226E-58E8-FE2D18DE99B5}"/>
          </ac:spMkLst>
        </pc:spChg>
        <pc:spChg chg="add mod">
          <ac:chgData name="FRANCESCO GAMMARACCIO" userId="S::francescogammaraccio@cnr.it::aafdabfa-7b98-4a7b-bce5-ca9af1d1a389" providerId="AD" clId="Web-{2A394E9A-2761-8779-E9D6-5747D36EB6C7}" dt="2025-03-07T12:20:05.475" v="135" actId="1076"/>
          <ac:spMkLst>
            <pc:docMk/>
            <pc:sldMk cId="2359336774" sldId="260"/>
            <ac:spMk id="8" creationId="{0E732DB7-E233-8D1C-8547-BE75DD1F95F4}"/>
          </ac:spMkLst>
        </pc:spChg>
        <pc:picChg chg="add mod">
          <ac:chgData name="FRANCESCO GAMMARACCIO" userId="S::francescogammaraccio@cnr.it::aafdabfa-7b98-4a7b-bce5-ca9af1d1a389" providerId="AD" clId="Web-{2A394E9A-2761-8779-E9D6-5747D36EB6C7}" dt="2025-03-07T12:19:11.739" v="126" actId="1076"/>
          <ac:picMkLst>
            <pc:docMk/>
            <pc:sldMk cId="2359336774" sldId="260"/>
            <ac:picMk id="5" creationId="{8121C781-38DF-5125-6E5A-E7D4EB5CD8C2}"/>
          </ac:picMkLst>
        </pc:picChg>
        <pc:picChg chg="add mod">
          <ac:chgData name="FRANCESCO GAMMARACCIO" userId="S::francescogammaraccio@cnr.it::aafdabfa-7b98-4a7b-bce5-ca9af1d1a389" providerId="AD" clId="Web-{2A394E9A-2761-8779-E9D6-5747D36EB6C7}" dt="2025-03-07T12:19:17.333" v="127" actId="1076"/>
          <ac:picMkLst>
            <pc:docMk/>
            <pc:sldMk cId="2359336774" sldId="260"/>
            <ac:picMk id="6" creationId="{A075B0C0-1839-0C37-E8DB-B408E4E2F97A}"/>
          </ac:picMkLst>
        </pc:picChg>
        <pc:cxnChg chg="add del mod">
          <ac:chgData name="FRANCESCO GAMMARACCIO" userId="S::francescogammaraccio@cnr.it::aafdabfa-7b98-4a7b-bce5-ca9af1d1a389" providerId="AD" clId="Web-{2A394E9A-2761-8779-E9D6-5747D36EB6C7}" dt="2025-03-07T12:19:40.693" v="130"/>
          <ac:cxnSpMkLst>
            <pc:docMk/>
            <pc:sldMk cId="2359336774" sldId="260"/>
            <ac:cxnSpMk id="7" creationId="{206EF49D-6168-DACD-137F-271B824C0B0C}"/>
          </ac:cxnSpMkLst>
        </pc:cxnChg>
      </pc:sldChg>
    </pc:docChg>
  </pc:docChgLst>
  <pc:docChgLst>
    <pc:chgData name="FRANCESCO GAMMARACCIO" userId="S::francescogammaraccio@cnr.it::aafdabfa-7b98-4a7b-bce5-ca9af1d1a389" providerId="AD" clId="Web-{266140AC-C9CE-02B3-2E49-BD0708392B78}"/>
    <pc:docChg chg="modSld">
      <pc:chgData name="FRANCESCO GAMMARACCIO" userId="S::francescogammaraccio@cnr.it::aafdabfa-7b98-4a7b-bce5-ca9af1d1a389" providerId="AD" clId="Web-{266140AC-C9CE-02B3-2E49-BD0708392B78}" dt="2025-03-07T15:49:38.809" v="62" actId="14100"/>
      <pc:docMkLst>
        <pc:docMk/>
      </pc:docMkLst>
      <pc:sldChg chg="modSp">
        <pc:chgData name="FRANCESCO GAMMARACCIO" userId="S::francescogammaraccio@cnr.it::aafdabfa-7b98-4a7b-bce5-ca9af1d1a389" providerId="AD" clId="Web-{266140AC-C9CE-02B3-2E49-BD0708392B78}" dt="2025-03-07T15:46:00.879" v="38" actId="20577"/>
        <pc:sldMkLst>
          <pc:docMk/>
          <pc:sldMk cId="1570292955" sldId="262"/>
        </pc:sldMkLst>
        <pc:spChg chg="mod">
          <ac:chgData name="FRANCESCO GAMMARACCIO" userId="S::francescogammaraccio@cnr.it::aafdabfa-7b98-4a7b-bce5-ca9af1d1a389" providerId="AD" clId="Web-{266140AC-C9CE-02B3-2E49-BD0708392B78}" dt="2025-03-07T15:45:56.520" v="36" actId="20577"/>
          <ac:spMkLst>
            <pc:docMk/>
            <pc:sldMk cId="1570292955" sldId="262"/>
            <ac:spMk id="2" creationId="{251768CB-5598-F3BE-18DE-7804C139E5EC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6:00.879" v="38" actId="20577"/>
          <ac:spMkLst>
            <pc:docMk/>
            <pc:sldMk cId="1570292955" sldId="262"/>
            <ac:spMk id="3" creationId="{15966A4F-2E77-557B-06BE-19E7159C05BD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6:15.786" v="46" actId="20577"/>
        <pc:sldMkLst>
          <pc:docMk/>
          <pc:sldMk cId="333243503" sldId="263"/>
        </pc:sldMkLst>
        <pc:spChg chg="mod">
          <ac:chgData name="FRANCESCO GAMMARACCIO" userId="S::francescogammaraccio@cnr.it::aafdabfa-7b98-4a7b-bce5-ca9af1d1a389" providerId="AD" clId="Web-{266140AC-C9CE-02B3-2E49-BD0708392B78}" dt="2025-03-07T15:46:15.786" v="46" actId="20577"/>
          <ac:spMkLst>
            <pc:docMk/>
            <pc:sldMk cId="333243503" sldId="263"/>
            <ac:spMk id="2" creationId="{D2B39109-A4F0-778C-D2C2-B0EB63CEA6CC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6:12.255" v="44" actId="20577"/>
          <ac:spMkLst>
            <pc:docMk/>
            <pc:sldMk cId="333243503" sldId="263"/>
            <ac:spMk id="3" creationId="{8E5162DD-DF81-6916-3AAC-BF71F26F3150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6:26.536" v="51" actId="20577"/>
        <pc:sldMkLst>
          <pc:docMk/>
          <pc:sldMk cId="2971570481" sldId="265"/>
        </pc:sldMkLst>
        <pc:spChg chg="mod">
          <ac:chgData name="FRANCESCO GAMMARACCIO" userId="S::francescogammaraccio@cnr.it::aafdabfa-7b98-4a7b-bce5-ca9af1d1a389" providerId="AD" clId="Web-{266140AC-C9CE-02B3-2E49-BD0708392B78}" dt="2025-03-07T15:46:26.536" v="51" actId="20577"/>
          <ac:spMkLst>
            <pc:docMk/>
            <pc:sldMk cId="2971570481" sldId="265"/>
            <ac:spMk id="2" creationId="{2C1C22C9-827E-9B9D-C540-6893BC4CD3BF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9:38.809" v="62" actId="14100"/>
        <pc:sldMkLst>
          <pc:docMk/>
          <pc:sldMk cId="2746455186" sldId="267"/>
        </pc:sldMkLst>
        <pc:spChg chg="mod">
          <ac:chgData name="FRANCESCO GAMMARACCIO" userId="S::francescogammaraccio@cnr.it::aafdabfa-7b98-4a7b-bce5-ca9af1d1a389" providerId="AD" clId="Web-{266140AC-C9CE-02B3-2E49-BD0708392B78}" dt="2025-03-07T15:46:08.270" v="42" actId="20577"/>
          <ac:spMkLst>
            <pc:docMk/>
            <pc:sldMk cId="2746455186" sldId="267"/>
            <ac:spMk id="2" creationId="{6218339B-5D2B-13A3-A920-E134C182FCCA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9:38.809" v="62" actId="14100"/>
          <ac:spMkLst>
            <pc:docMk/>
            <pc:sldMk cId="2746455186" sldId="267"/>
            <ac:spMk id="3" creationId="{4CA37400-0EFA-E808-BD1D-81B23764C48A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6:22.333" v="49" actId="20577"/>
        <pc:sldMkLst>
          <pc:docMk/>
          <pc:sldMk cId="2172297852" sldId="270"/>
        </pc:sldMkLst>
        <pc:spChg chg="mod">
          <ac:chgData name="FRANCESCO GAMMARACCIO" userId="S::francescogammaraccio@cnr.it::aafdabfa-7b98-4a7b-bce5-ca9af1d1a389" providerId="AD" clId="Web-{266140AC-C9CE-02B3-2E49-BD0708392B78}" dt="2025-03-07T15:46:22.333" v="49" actId="20577"/>
          <ac:spMkLst>
            <pc:docMk/>
            <pc:sldMk cId="2172297852" sldId="270"/>
            <ac:spMk id="2" creationId="{1B932141-967C-76F8-5194-3773B3AEB208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6:18.927" v="47" actId="20577"/>
          <ac:spMkLst>
            <pc:docMk/>
            <pc:sldMk cId="2172297852" sldId="270"/>
            <ac:spMk id="3" creationId="{96E60E42-9FEA-D2B3-BDBC-7346D81360E0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8:50.042" v="53" actId="20577"/>
        <pc:sldMkLst>
          <pc:docMk/>
          <pc:sldMk cId="1717625851" sldId="272"/>
        </pc:sldMkLst>
        <pc:spChg chg="mod">
          <ac:chgData name="FRANCESCO GAMMARACCIO" userId="S::francescogammaraccio@cnr.it::aafdabfa-7b98-4a7b-bce5-ca9af1d1a389" providerId="AD" clId="Web-{266140AC-C9CE-02B3-2E49-BD0708392B78}" dt="2025-03-07T15:48:46.198" v="52" actId="20577"/>
          <ac:spMkLst>
            <pc:docMk/>
            <pc:sldMk cId="1717625851" sldId="272"/>
            <ac:spMk id="2" creationId="{FADA7577-BF1E-B6D4-7374-3E27E3865019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8:50.042" v="53" actId="20577"/>
          <ac:spMkLst>
            <pc:docMk/>
            <pc:sldMk cId="1717625851" sldId="272"/>
            <ac:spMk id="3" creationId="{8801FDC0-5582-8008-7150-B468C8796C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ammaraccio/Docker-EOSC4Cancer-D2-2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ammaraccio/Docker-EOSC4Cancer-D2-2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nat.org/download/" TargetMode="External"/><Relationship Id="rId2" Type="http://schemas.openxmlformats.org/officeDocument/2006/relationships/hyperlink" Target="https://wiki.xnat.org/container-service/building-docker-images-for-container-servic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-TaOmXurFRz_Z5HH44pAyF7tUXEltCDP?usp=drive_lin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2033A-3584-0CE9-7A7E-EC2D42D7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768CB-5598-F3BE-18DE-7804C139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 err="1">
                <a:latin typeface="Arial"/>
                <a:cs typeface="Arial"/>
              </a:rPr>
              <a:t>Histogram</a:t>
            </a:r>
            <a:endParaRPr lang="it-IT" err="1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66A4F-2E77-557B-06BE-19E7159C05BD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is</a:t>
            </a:r>
            <a:r>
              <a:rPr lang="it-IT" sz="2000">
                <a:latin typeface="Arial"/>
                <a:ea typeface="+mn-lt"/>
                <a:cs typeface="+mn-lt"/>
              </a:rPr>
              <a:t> a tool </a:t>
            </a:r>
            <a:r>
              <a:rPr lang="it-IT" sz="2000" err="1">
                <a:latin typeface="Arial"/>
                <a:ea typeface="+mn-lt"/>
                <a:cs typeface="+mn-lt"/>
              </a:rPr>
              <a:t>that</a:t>
            </a:r>
            <a:r>
              <a:rPr lang="it-IT" sz="2000">
                <a:latin typeface="Arial"/>
                <a:ea typeface="+mn-lt"/>
                <a:cs typeface="+mn-lt"/>
              </a:rPr>
              <a:t>:</a:t>
            </a:r>
            <a:endParaRPr lang="it-IT">
              <a:latin typeface="Arial"/>
              <a:cs typeface="Arial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Reads</a:t>
            </a:r>
            <a:r>
              <a:rPr lang="it-IT" sz="2000">
                <a:latin typeface="Arial"/>
                <a:ea typeface="+mn-lt"/>
                <a:cs typeface="+mn-lt"/>
              </a:rPr>
              <a:t> DICOM files from an input folder, </a:t>
            </a:r>
            <a:r>
              <a:rPr lang="it-IT" sz="2000" err="1">
                <a:latin typeface="Arial"/>
                <a:ea typeface="+mn-lt"/>
                <a:cs typeface="+mn-lt"/>
              </a:rPr>
              <a:t>ensuring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they</a:t>
            </a:r>
            <a:r>
              <a:rPr lang="it-IT" sz="2000">
                <a:latin typeface="Arial"/>
                <a:ea typeface="+mn-lt"/>
                <a:cs typeface="+mn-lt"/>
              </a:rPr>
              <a:t> are 2D </a:t>
            </a:r>
            <a:r>
              <a:rPr lang="it-IT" sz="2000" err="1">
                <a:latin typeface="Arial"/>
                <a:ea typeface="+mn-lt"/>
                <a:cs typeface="+mn-lt"/>
              </a:rPr>
              <a:t>medical</a:t>
            </a:r>
            <a:r>
              <a:rPr lang="it-IT" sz="2000">
                <a:latin typeface="Arial"/>
                <a:ea typeface="+mn-lt"/>
                <a:cs typeface="+mn-lt"/>
              </a:rPr>
              <a:t> images with the </a:t>
            </a:r>
            <a:r>
              <a:rPr lang="it-IT" sz="2000" err="1">
                <a:latin typeface="Arial"/>
                <a:ea typeface="+mn-lt"/>
                <a:cs typeface="+mn-lt"/>
              </a:rPr>
              <a:t>Photometric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Interpretation</a:t>
            </a:r>
            <a:r>
              <a:rPr lang="it-IT" sz="2000">
                <a:latin typeface="Arial"/>
                <a:ea typeface="+mn-lt"/>
                <a:cs typeface="+mn-lt"/>
              </a:rPr>
              <a:t> tag set to MONOCHROME1 or MONOCHROME2.</a:t>
            </a:r>
            <a:endParaRPr lang="it-IT">
              <a:latin typeface="Arial"/>
              <a:ea typeface="+mn-lt"/>
              <a:cs typeface="+mn-lt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Constructs</a:t>
            </a:r>
            <a:r>
              <a:rPr lang="it-IT" sz="2000">
                <a:latin typeface="Arial"/>
                <a:ea typeface="+mn-lt"/>
                <a:cs typeface="+mn-lt"/>
              </a:rPr>
              <a:t> a 3D volume by </a:t>
            </a:r>
            <a:r>
              <a:rPr lang="it-IT" sz="2000" err="1">
                <a:latin typeface="Arial"/>
                <a:ea typeface="+mn-lt"/>
                <a:cs typeface="+mn-lt"/>
              </a:rPr>
              <a:t>ordering</a:t>
            </a:r>
            <a:r>
              <a:rPr lang="it-IT" sz="2000">
                <a:latin typeface="Arial"/>
                <a:ea typeface="+mn-lt"/>
                <a:cs typeface="+mn-lt"/>
              </a:rPr>
              <a:t> the slices </a:t>
            </a:r>
            <a:r>
              <a:rPr lang="it-IT" sz="2000" err="1">
                <a:latin typeface="Arial"/>
                <a:ea typeface="+mn-lt"/>
                <a:cs typeface="+mn-lt"/>
              </a:rPr>
              <a:t>based</a:t>
            </a:r>
            <a:r>
              <a:rPr lang="it-IT" sz="2000">
                <a:latin typeface="Arial"/>
                <a:ea typeface="+mn-lt"/>
                <a:cs typeface="+mn-lt"/>
              </a:rPr>
              <a:t> on the DICOM </a:t>
            </a:r>
            <a:r>
              <a:rPr lang="it-IT" sz="2000" err="1">
                <a:latin typeface="Arial"/>
                <a:ea typeface="+mn-lt"/>
                <a:cs typeface="+mn-lt"/>
              </a:rPr>
              <a:t>Instance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Number</a:t>
            </a:r>
            <a:r>
              <a:rPr lang="it-IT" sz="2000">
                <a:latin typeface="Arial"/>
                <a:ea typeface="+mn-lt"/>
                <a:cs typeface="+mn-lt"/>
              </a:rPr>
              <a:t> tag.</a:t>
            </a:r>
            <a:endParaRPr lang="it-IT">
              <a:latin typeface="Arial"/>
              <a:cs typeface="Arial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Computes</a:t>
            </a:r>
            <a:r>
              <a:rPr lang="it-IT" sz="2000">
                <a:latin typeface="Arial"/>
                <a:ea typeface="+mn-lt"/>
                <a:cs typeface="+mn-lt"/>
              </a:rPr>
              <a:t> a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of pixel </a:t>
            </a:r>
            <a:r>
              <a:rPr lang="it-IT" sz="2000" err="1">
                <a:latin typeface="Arial"/>
                <a:ea typeface="+mn-lt"/>
                <a:cs typeface="+mn-lt"/>
              </a:rPr>
              <a:t>brightness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values</a:t>
            </a:r>
            <a:r>
              <a:rPr lang="it-IT" sz="2000">
                <a:latin typeface="Arial"/>
                <a:ea typeface="+mn-lt"/>
                <a:cs typeface="+mn-lt"/>
              </a:rPr>
              <a:t> from the </a:t>
            </a:r>
            <a:r>
              <a:rPr lang="it-IT" sz="2000" err="1">
                <a:latin typeface="Arial"/>
                <a:ea typeface="+mn-lt"/>
                <a:cs typeface="+mn-lt"/>
              </a:rPr>
              <a:t>reconstructed</a:t>
            </a:r>
            <a:r>
              <a:rPr lang="it-IT" sz="2000">
                <a:latin typeface="Arial"/>
                <a:ea typeface="+mn-lt"/>
                <a:cs typeface="+mn-lt"/>
              </a:rPr>
              <a:t> 3D volume.</a:t>
            </a:r>
            <a:endParaRPr lang="it-IT">
              <a:latin typeface="Arial"/>
              <a:ea typeface="+mn-lt"/>
              <a:cs typeface="+mn-lt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Saves</a:t>
            </a:r>
            <a:r>
              <a:rPr lang="it-IT" sz="2000">
                <a:latin typeface="Arial"/>
                <a:ea typeface="+mn-lt"/>
                <a:cs typeface="+mn-lt"/>
              </a:rPr>
              <a:t> the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as</a:t>
            </a:r>
            <a:r>
              <a:rPr lang="it-IT" sz="2000">
                <a:latin typeface="Arial"/>
                <a:ea typeface="+mn-lt"/>
                <a:cs typeface="+mn-lt"/>
              </a:rPr>
              <a:t> an image (default: PNG format) in an output folder.</a:t>
            </a:r>
            <a:endParaRPr lang="it-IT">
              <a:latin typeface="Arial"/>
              <a:cs typeface="Arial"/>
            </a:endParaRPr>
          </a:p>
          <a:p>
            <a:pPr algn="just"/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The guide </a:t>
            </a:r>
            <a:r>
              <a:rPr lang="it-IT" sz="2000" err="1">
                <a:latin typeface="Arial"/>
                <a:ea typeface="+mn-lt"/>
                <a:cs typeface="+mn-lt"/>
              </a:rPr>
              <a:t>describes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how</a:t>
            </a:r>
            <a:r>
              <a:rPr lang="it-IT" sz="2000">
                <a:latin typeface="Arial"/>
                <a:ea typeface="+mn-lt"/>
                <a:cs typeface="+mn-lt"/>
              </a:rPr>
              <a:t> to </a:t>
            </a:r>
            <a:r>
              <a:rPr lang="it-IT" sz="2000" err="1">
                <a:latin typeface="Arial"/>
                <a:ea typeface="+mn-lt"/>
                <a:cs typeface="+mn-lt"/>
              </a:rPr>
              <a:t>run</a:t>
            </a:r>
            <a:r>
              <a:rPr lang="it-IT" sz="2000">
                <a:latin typeface="Arial"/>
                <a:ea typeface="+mn-lt"/>
                <a:cs typeface="+mn-lt"/>
              </a:rPr>
              <a:t> a container </a:t>
            </a:r>
            <a:r>
              <a:rPr lang="it-IT" sz="2000" err="1">
                <a:latin typeface="Arial"/>
                <a:ea typeface="+mn-lt"/>
                <a:cs typeface="+mn-lt"/>
              </a:rPr>
              <a:t>independently</a:t>
            </a:r>
            <a:r>
              <a:rPr lang="it-IT" sz="2000">
                <a:latin typeface="Arial"/>
                <a:ea typeface="+mn-lt"/>
                <a:cs typeface="+mn-lt"/>
              </a:rPr>
              <a:t> of XNAT and </a:t>
            </a:r>
            <a:r>
              <a:rPr lang="it-IT" sz="2000" err="1">
                <a:latin typeface="Arial"/>
                <a:ea typeface="+mn-lt"/>
                <a:cs typeface="+mn-lt"/>
              </a:rPr>
              <a:t>how</a:t>
            </a:r>
            <a:r>
              <a:rPr lang="it-IT" sz="2000">
                <a:latin typeface="Arial"/>
                <a:ea typeface="+mn-lt"/>
                <a:cs typeface="+mn-lt"/>
              </a:rPr>
              <a:t> to </a:t>
            </a:r>
            <a:r>
              <a:rPr lang="it-IT" sz="2000" err="1">
                <a:latin typeface="Arial"/>
                <a:ea typeface="+mn-lt"/>
                <a:cs typeface="+mn-lt"/>
              </a:rPr>
              <a:t>launch</a:t>
            </a:r>
            <a:r>
              <a:rPr lang="it-IT" sz="2000">
                <a:latin typeface="Arial"/>
                <a:ea typeface="+mn-lt"/>
                <a:cs typeface="+mn-lt"/>
              </a:rPr>
              <a:t> the container in XNAT.</a:t>
            </a:r>
            <a:endParaRPr lang="it-IT">
              <a:latin typeface="Arial"/>
              <a:cs typeface="Arial"/>
            </a:endParaRPr>
          </a:p>
          <a:p>
            <a:pPr marL="0" indent="0" algn="just">
              <a:buNone/>
            </a:pPr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2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D7AE-BC9C-1EA2-FCF3-A789323F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8339B-5D2B-13A3-A920-E134C182F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</a:t>
            </a:r>
            <a:r>
              <a:rPr lang="de-DE" sz="4000" b="1" err="1">
                <a:latin typeface="Arial"/>
                <a:cs typeface="Arial"/>
              </a:rPr>
              <a:t>without</a:t>
            </a:r>
            <a:r>
              <a:rPr lang="de-DE" sz="4000">
                <a:latin typeface="Arial"/>
                <a:cs typeface="Arial"/>
              </a:rPr>
              <a:t> XNAT</a:t>
            </a:r>
            <a:endParaRPr lang="it-IT" sz="4000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A37400-0EFA-E808-BD1D-81B23764C48A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5829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>
                <a:latin typeface="Arial"/>
                <a:ea typeface="+mn-lt"/>
                <a:cs typeface="+mn-lt"/>
              </a:rPr>
              <a:t>Clone the GitHub Repository and go to the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folder: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Repo: </a:t>
            </a:r>
            <a:r>
              <a:rPr lang="it-IT" sz="2000">
                <a:latin typeface="Arial"/>
                <a:ea typeface="+mn-lt"/>
                <a:cs typeface="+mn-lt"/>
                <a:hlinkClick r:id="rId2"/>
              </a:rPr>
              <a:t>https://github.com/FGammaraccio/Docker-EOSC4Cancer-D2-2.git</a:t>
            </a:r>
            <a:endParaRPr lang="it-IT" sz="2000"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endParaRPr lang="it-IT" sz="2000">
              <a:latin typeface="Arial"/>
              <a:ea typeface="+mn-lt"/>
              <a:cs typeface="+mn-lt"/>
            </a:endParaRPr>
          </a:p>
          <a:p>
            <a:pPr algn="just"/>
            <a:r>
              <a:rPr lang="it-IT" sz="2000">
                <a:latin typeface="Arial"/>
                <a:ea typeface="+mn-lt"/>
                <a:cs typeface="+mn-lt"/>
              </a:rPr>
              <a:t>Build the Docker Image: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docker</a:t>
            </a:r>
            <a:r>
              <a:rPr lang="it-IT" sz="2000">
                <a:latin typeface="Arial"/>
                <a:ea typeface="+mn-lt"/>
                <a:cs typeface="+mn-lt"/>
              </a:rPr>
              <a:t> build -t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.</a:t>
            </a:r>
            <a:endParaRPr lang="it-IT" sz="2000">
              <a:latin typeface="Arial"/>
              <a:cs typeface="Arial"/>
            </a:endParaRPr>
          </a:p>
          <a:p>
            <a:pPr algn="just"/>
            <a:endParaRPr lang="it-IT" sz="2000">
              <a:latin typeface="Arial"/>
              <a:cs typeface="Arial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Run</a:t>
            </a:r>
            <a:r>
              <a:rPr lang="it-IT" sz="2000">
                <a:latin typeface="Arial"/>
                <a:ea typeface="+mn-lt"/>
                <a:cs typeface="+mn-lt"/>
              </a:rPr>
              <a:t> the Container: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 err="1">
                <a:latin typeface="Arial"/>
                <a:ea typeface="+mn-lt"/>
                <a:cs typeface="+mn-lt"/>
              </a:rPr>
              <a:t>docker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run</a:t>
            </a:r>
            <a:r>
              <a:rPr lang="it-IT" sz="2000">
                <a:latin typeface="Arial"/>
                <a:ea typeface="+mn-lt"/>
                <a:cs typeface="+mn-lt"/>
              </a:rPr>
              <a:t> --</a:t>
            </a:r>
            <a:r>
              <a:rPr lang="it-IT" sz="2000" err="1">
                <a:latin typeface="Arial"/>
                <a:ea typeface="+mn-lt"/>
                <a:cs typeface="+mn-lt"/>
              </a:rPr>
              <a:t>rm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    -v C:\Users\YourUser\Desktop\Docker-EOSC4Cancer-D2-2\data\input:/input 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    -v C:\Users\YourUser\Desktop\Docker-EOSC4Cancer-D2-2\data\output:/output 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   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endParaRPr lang="it-IT" sz="2000">
              <a:latin typeface="Arial"/>
              <a:ea typeface="+mn-lt"/>
              <a:cs typeface="Arial"/>
            </a:endParaRPr>
          </a:p>
          <a:p>
            <a:pPr marL="0" indent="0" algn="just">
              <a:buNone/>
            </a:pP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endParaRPr lang="it-IT" sz="2000">
              <a:latin typeface="Arial"/>
              <a:cs typeface="Arial"/>
            </a:endParaRPr>
          </a:p>
          <a:p>
            <a:pPr>
              <a:buFont typeface="Arial"/>
            </a:pPr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45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D4EED-5888-8A0C-3AC8-765B8E5F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9109-A4F0-778C-D2C2-B0EB63CE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in XNAT (1)</a:t>
            </a:r>
            <a:endParaRPr lang="it-IT" sz="4000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5162DD-DF81-6916-3AAC-BF71F26F3150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>
                <a:latin typeface="Arial"/>
                <a:ea typeface="+mn-lt"/>
                <a:cs typeface="+mn-lt"/>
              </a:rPr>
              <a:t>Clone the GitHub Repository and go to the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folder:</a:t>
            </a:r>
            <a:endParaRPr lang="it-IT" sz="2000">
              <a:latin typeface="Arial"/>
              <a:cs typeface="Arial"/>
            </a:endParaRPr>
          </a:p>
          <a:p>
            <a:pPr algn="just"/>
            <a:r>
              <a:rPr lang="it-IT" sz="2000">
                <a:latin typeface="Arial"/>
                <a:ea typeface="+mn-lt"/>
                <a:cs typeface="+mn-lt"/>
              </a:rPr>
              <a:t>Repo: </a:t>
            </a:r>
            <a:r>
              <a:rPr lang="it-IT" sz="2000">
                <a:latin typeface="Arial"/>
                <a:ea typeface="+mn-lt"/>
                <a:cs typeface="+mn-lt"/>
                <a:hlinkClick r:id="rId2"/>
              </a:rPr>
              <a:t>https://github.com/FGammaraccio/Docker-EOSC4Cancer-D2-2.git</a:t>
            </a:r>
            <a:endParaRPr lang="en-US">
              <a:latin typeface="Arial"/>
              <a:cs typeface="Arial"/>
            </a:endParaRPr>
          </a:p>
          <a:p>
            <a:endParaRPr lang="it-IT" sz="2000">
              <a:latin typeface="Arial"/>
              <a:ea typeface="+mn-lt"/>
              <a:cs typeface="+mn-lt"/>
            </a:endParaRPr>
          </a:p>
          <a:p>
            <a:r>
              <a:rPr lang="it-IT" sz="2000">
                <a:latin typeface="Arial"/>
                <a:ea typeface="+mn-lt"/>
                <a:cs typeface="+mn-lt"/>
              </a:rPr>
              <a:t>Build the Docker Image:</a:t>
            </a: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docker</a:t>
            </a:r>
            <a:r>
              <a:rPr lang="it-IT" sz="2000">
                <a:latin typeface="Arial"/>
                <a:ea typeface="+mn-lt"/>
                <a:cs typeface="+mn-lt"/>
              </a:rPr>
              <a:t> build -t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.</a:t>
            </a:r>
            <a:endParaRPr lang="it-IT" sz="2000">
              <a:latin typeface="Arial"/>
              <a:cs typeface="Arial"/>
            </a:endParaRPr>
          </a:p>
          <a:p>
            <a:pPr>
              <a:buFont typeface="Arial"/>
            </a:pPr>
            <a:endParaRPr lang="it-IT">
              <a:latin typeface="Arial"/>
              <a:cs typeface="Arial"/>
            </a:endParaRPr>
          </a:p>
          <a:p>
            <a:pPr algn="just"/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4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5494C-C9B7-F065-C01A-F0B6A0E2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32141-967C-76F8-5194-3773B3AEB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in XNAT (2)</a:t>
            </a:r>
            <a:endParaRPr lang="it-IT" sz="4000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E60E42-9FEA-D2B3-BDBC-7346D81360E0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latin typeface="Arial"/>
                <a:ea typeface="Roboto"/>
                <a:cs typeface="Roboto"/>
              </a:rPr>
              <a:t>"This guide assumes that you have built your histogram Docker image on the same machine as is hosting XNAT. If your XNAT instance is hosted on a different machine, you will need to push your Docker image to a remote repository before proceeding."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Arial"/>
              <a:ea typeface="Roboto"/>
              <a:cs typeface="Roboto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 Link: </a:t>
            </a:r>
            <a:r>
              <a:rPr lang="en-US" sz="2000">
                <a:latin typeface="Arial"/>
                <a:ea typeface="+mn-lt"/>
                <a:cs typeface="+mn-lt"/>
                <a:hlinkClick r:id="rId2"/>
              </a:rPr>
              <a:t>https://wiki.xnat.org/container-service/building-docker-images-for-container-service</a:t>
            </a:r>
            <a:endParaRPr lang="en-US" sz="2000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>
              <a:latin typeface="Arial"/>
              <a:ea typeface="Roboto"/>
              <a:cs typeface="Roboto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latin typeface="Arial"/>
                <a:ea typeface="Roboto"/>
                <a:cs typeface="Roboto"/>
              </a:rPr>
              <a:t>Install: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Roboto"/>
                <a:cs typeface="Roboto"/>
              </a:rPr>
              <a:t> XNAT + Plugin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>
                <a:latin typeface="Arial"/>
                <a:ea typeface="Roboto"/>
                <a:cs typeface="Roboto"/>
              </a:rPr>
              <a:t>Container Service Plugin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>
                <a:latin typeface="Arial"/>
                <a:ea typeface="Roboto"/>
                <a:cs typeface="Roboto"/>
              </a:rPr>
              <a:t>Batch Launch Plugin</a:t>
            </a:r>
          </a:p>
          <a:p>
            <a:pPr marL="685800" algn="just">
              <a:lnSpc>
                <a:spcPct val="100000"/>
              </a:lnSpc>
              <a:spcBef>
                <a:spcPts val="0"/>
              </a:spcBef>
            </a:pPr>
            <a:endParaRPr lang="en-US" sz="2000">
              <a:latin typeface="Arial"/>
              <a:ea typeface="Roboto"/>
              <a:cs typeface="Roboto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Roboto"/>
                <a:cs typeface="Roboto"/>
              </a:rPr>
              <a:t>Link: </a:t>
            </a:r>
            <a:r>
              <a:rPr lang="en-US" sz="2000">
                <a:latin typeface="Arial"/>
                <a:ea typeface="+mn-lt"/>
                <a:cs typeface="+mn-lt"/>
                <a:hlinkClick r:id="rId3"/>
              </a:rPr>
              <a:t>https://www.xnat.org/download/</a:t>
            </a:r>
            <a:endParaRPr lang="it-IT" sz="2000">
              <a:latin typeface="Arial"/>
              <a:cs typeface="Arial"/>
            </a:endParaRPr>
          </a:p>
          <a:p>
            <a:pPr>
              <a:buFont typeface="Arial"/>
            </a:pPr>
            <a:endParaRPr lang="it-IT">
              <a:latin typeface="Arial"/>
              <a:cs typeface="Arial"/>
            </a:endParaRPr>
          </a:p>
          <a:p>
            <a:pPr algn="just"/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2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0350-862C-1B3E-1FDB-51A009F8C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C22C9-827E-9B9D-C540-6893BC4CD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in XNAT (3)</a:t>
            </a:r>
            <a:endParaRPr lang="it-IT" sz="4000">
              <a:latin typeface="Arial"/>
              <a:cs typeface="Arial"/>
            </a:endParaRPr>
          </a:p>
        </p:txBody>
      </p:sp>
      <p:pic>
        <p:nvPicPr>
          <p:cNvPr id="5" name="Immagine 4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192775A-7536-1976-D89B-653AA351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" y="1008216"/>
            <a:ext cx="7029450" cy="3648075"/>
          </a:xfrm>
          <a:prstGeom prst="rect">
            <a:avLst/>
          </a:prstGeom>
        </p:spPr>
      </p:pic>
      <p:pic>
        <p:nvPicPr>
          <p:cNvPr id="7" name="Immagine 6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D11087E-7887-EAB8-8094-D0AF1C46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62" y="3172686"/>
            <a:ext cx="6734175" cy="2752725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id="{034E2922-97AF-2220-FF3D-8B3535DB1EA3}"/>
              </a:ext>
            </a:extLst>
          </p:cNvPr>
          <p:cNvSpPr/>
          <p:nvPr/>
        </p:nvSpPr>
        <p:spPr>
          <a:xfrm rot="5400000">
            <a:off x="7143206" y="2347849"/>
            <a:ext cx="934984" cy="71682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7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C78DD-B809-3556-B9D0-3D91F1EE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124BF-52F1-8D5C-09A5-6701CF053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/>
              <a:t>Run a </a:t>
            </a:r>
            <a:r>
              <a:rPr lang="de-DE" sz="4000" err="1"/>
              <a:t>container</a:t>
            </a:r>
            <a:r>
              <a:rPr lang="de-DE" sz="4000"/>
              <a:t> in XNAT (4)</a:t>
            </a:r>
            <a:endParaRPr lang="it-IT" sz="4000"/>
          </a:p>
        </p:txBody>
      </p:sp>
      <p:pic>
        <p:nvPicPr>
          <p:cNvPr id="6" name="Immagine 5" descr="Immagine che contiene testo, schermata, schermo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93F32D5-038F-812E-25BB-5C1E06C7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5" y="1101687"/>
            <a:ext cx="4790275" cy="4158868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8116A95-6D8E-4C8C-1D8F-F07C5CACEC80}"/>
              </a:ext>
            </a:extLst>
          </p:cNvPr>
          <p:cNvSpPr/>
          <p:nvPr/>
        </p:nvSpPr>
        <p:spPr>
          <a:xfrm>
            <a:off x="4237571" y="1110244"/>
            <a:ext cx="723227" cy="3640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6D95EC0-3131-2146-C268-BEC158999930}"/>
              </a:ext>
            </a:extLst>
          </p:cNvPr>
          <p:cNvSpPr/>
          <p:nvPr/>
        </p:nvSpPr>
        <p:spPr>
          <a:xfrm>
            <a:off x="390847" y="4002171"/>
            <a:ext cx="860937" cy="2813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2789CB6-7D52-20C4-5C20-A7E7DD7F48AC}"/>
              </a:ext>
            </a:extLst>
          </p:cNvPr>
          <p:cNvSpPr/>
          <p:nvPr/>
        </p:nvSpPr>
        <p:spPr>
          <a:xfrm>
            <a:off x="5051358" y="1222996"/>
            <a:ext cx="754601" cy="147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00AA64-B4B8-66BB-53F8-2C14D9FB4C8C}"/>
              </a:ext>
            </a:extLst>
          </p:cNvPr>
          <p:cNvSpPr txBox="1"/>
          <p:nvPr/>
        </p:nvSpPr>
        <p:spPr>
          <a:xfrm>
            <a:off x="5805514" y="1103112"/>
            <a:ext cx="3654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solidFill>
                  <a:srgbClr val="000000"/>
                </a:solidFill>
                <a:latin typeface="Aptos"/>
                <a:ea typeface="Roboto"/>
                <a:cs typeface="Roboto"/>
              </a:rPr>
              <a:t>Type</a:t>
            </a:r>
            <a:r>
              <a:rPr lang="it-IT">
                <a:solidFill>
                  <a:srgbClr val="000000"/>
                </a:solidFill>
                <a:latin typeface="Aptos"/>
                <a:ea typeface="Roboto"/>
                <a:cs typeface="Roboto"/>
              </a:rPr>
              <a:t> the </a:t>
            </a:r>
            <a:r>
              <a:rPr lang="it-IT" err="1">
                <a:solidFill>
                  <a:srgbClr val="000000"/>
                </a:solidFill>
                <a:latin typeface="Aptos"/>
                <a:ea typeface="Roboto"/>
                <a:cs typeface="Roboto"/>
              </a:rPr>
              <a:t>command</a:t>
            </a:r>
            <a:r>
              <a:rPr lang="it-IT">
                <a:solidFill>
                  <a:srgbClr val="000000"/>
                </a:solidFill>
                <a:latin typeface="Aptos"/>
                <a:ea typeface="Roboto"/>
                <a:cs typeface="Roboto"/>
              </a:rPr>
              <a:t> JSON</a:t>
            </a:r>
            <a:endParaRPr lang="it-IT"/>
          </a:p>
        </p:txBody>
      </p:sp>
      <p:pic>
        <p:nvPicPr>
          <p:cNvPr id="15" name="Immagine 14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8C145D67-E487-4285-E9FA-6ECD6206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0" t="1974" r="563" b="458"/>
          <a:stretch/>
        </p:blipFill>
        <p:spPr>
          <a:xfrm>
            <a:off x="5805767" y="1482971"/>
            <a:ext cx="3204136" cy="39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536F-63A7-0143-13B9-ECF70857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5B38-AEAB-6494-CC2B-9CF9E69AC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/>
              <a:t>Run a </a:t>
            </a:r>
            <a:r>
              <a:rPr lang="de-DE" sz="4000" err="1"/>
              <a:t>container</a:t>
            </a:r>
            <a:r>
              <a:rPr lang="de-DE" sz="4000"/>
              <a:t> in XNAT (5)</a:t>
            </a:r>
            <a:endParaRPr lang="it-IT" sz="4000"/>
          </a:p>
        </p:txBody>
      </p:sp>
      <p:pic>
        <p:nvPicPr>
          <p:cNvPr id="3" name="Immagine 2" descr="Immagine che contiene testo, schermata, software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6D62457-0205-E471-A97E-43B33C73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1" y="925703"/>
            <a:ext cx="6501329" cy="97625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2491BE0-F709-D0C9-70A7-227F919F8BD0}"/>
              </a:ext>
            </a:extLst>
          </p:cNvPr>
          <p:cNvSpPr/>
          <p:nvPr/>
        </p:nvSpPr>
        <p:spPr>
          <a:xfrm>
            <a:off x="5238269" y="1569279"/>
            <a:ext cx="860937" cy="2813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000A071-7EA7-6846-0701-CF3F52CC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20" y="3425213"/>
            <a:ext cx="3514725" cy="17335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185066-C261-7EE5-4309-C4F5A507A386}"/>
              </a:ext>
            </a:extLst>
          </p:cNvPr>
          <p:cNvSpPr txBox="1"/>
          <p:nvPr/>
        </p:nvSpPr>
        <p:spPr>
          <a:xfrm>
            <a:off x="6736956" y="1207754"/>
            <a:ext cx="34167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000" b="1" err="1"/>
              <a:t>Run</a:t>
            </a:r>
            <a:r>
              <a:rPr lang="it-IT" sz="2000" b="1"/>
              <a:t> container</a:t>
            </a:r>
            <a:r>
              <a:rPr lang="it-IT" sz="2000"/>
              <a:t>: </a:t>
            </a:r>
            <a:r>
              <a:rPr lang="it-IT" sz="2000" err="1">
                <a:ea typeface="+mn-lt"/>
                <a:cs typeface="+mn-lt"/>
              </a:rPr>
              <a:t>select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scan</a:t>
            </a:r>
            <a:r>
              <a:rPr lang="it-IT" sz="2000">
                <a:ea typeface="+mn-lt"/>
                <a:cs typeface="+mn-lt"/>
              </a:rPr>
              <a:t> on </a:t>
            </a:r>
            <a:r>
              <a:rPr lang="it-IT" sz="2000" err="1">
                <a:ea typeface="+mn-lt"/>
                <a:cs typeface="+mn-lt"/>
              </a:rPr>
              <a:t>which</a:t>
            </a:r>
            <a:r>
              <a:rPr lang="it-IT" sz="2000">
                <a:ea typeface="+mn-lt"/>
                <a:cs typeface="+mn-lt"/>
              </a:rPr>
              <a:t> to </a:t>
            </a:r>
            <a:r>
              <a:rPr lang="it-IT" sz="2000" err="1">
                <a:ea typeface="+mn-lt"/>
                <a:cs typeface="+mn-lt"/>
              </a:rPr>
              <a:t>launch</a:t>
            </a:r>
            <a:r>
              <a:rPr lang="it-IT" sz="2000">
                <a:ea typeface="+mn-lt"/>
                <a:cs typeface="+mn-lt"/>
              </a:rPr>
              <a:t> the container</a:t>
            </a:r>
            <a:endParaRPr lang="it-IT" sz="20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38FD1E-CD25-BC03-11E4-55D7B2283B40}"/>
              </a:ext>
            </a:extLst>
          </p:cNvPr>
          <p:cNvSpPr txBox="1"/>
          <p:nvPr/>
        </p:nvSpPr>
        <p:spPr>
          <a:xfrm>
            <a:off x="6736955" y="3429489"/>
            <a:ext cx="37105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000" b="1" dirty="0" err="1"/>
              <a:t>Result</a:t>
            </a:r>
            <a:r>
              <a:rPr lang="it-IT" sz="2000" dirty="0"/>
              <a:t>: </a:t>
            </a:r>
            <a:r>
              <a:rPr lang="it-IT" sz="2000" dirty="0">
                <a:ea typeface="+mn-lt"/>
                <a:cs typeface="+mn-lt"/>
              </a:rPr>
              <a:t>The </a:t>
            </a:r>
            <a:r>
              <a:rPr lang="it-IT" sz="2000" dirty="0" err="1">
                <a:ea typeface="+mn-lt"/>
                <a:cs typeface="+mn-lt"/>
              </a:rPr>
              <a:t>tool's</a:t>
            </a:r>
            <a:r>
              <a:rPr lang="it-IT" sz="2000" dirty="0">
                <a:ea typeface="+mn-lt"/>
                <a:cs typeface="+mn-lt"/>
              </a:rPr>
              <a:t> output </a:t>
            </a:r>
            <a:r>
              <a:rPr lang="it-IT" sz="2000" dirty="0" err="1">
                <a:ea typeface="+mn-lt"/>
                <a:cs typeface="+mn-lt"/>
              </a:rPr>
              <a:t>is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saved</a:t>
            </a:r>
            <a:r>
              <a:rPr lang="it-IT" sz="2000" dirty="0">
                <a:ea typeface="+mn-lt"/>
                <a:cs typeface="+mn-lt"/>
              </a:rPr>
              <a:t> inside an output folder. The </a:t>
            </a:r>
            <a:r>
              <a:rPr lang="it-IT" sz="2000" dirty="0" err="1">
                <a:ea typeface="+mn-lt"/>
                <a:cs typeface="+mn-lt"/>
              </a:rPr>
              <a:t>histogram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is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stored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as</a:t>
            </a:r>
            <a:r>
              <a:rPr lang="it-IT" sz="2000" dirty="0">
                <a:ea typeface="+mn-lt"/>
                <a:cs typeface="+mn-lt"/>
              </a:rPr>
              <a:t> a PNG image file</a:t>
            </a:r>
            <a:endParaRPr lang="it-IT" sz="2000" dirty="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BB9E48DD-48FB-A2CF-8F4B-59FCA9F315D5}"/>
              </a:ext>
            </a:extLst>
          </p:cNvPr>
          <p:cNvSpPr/>
          <p:nvPr/>
        </p:nvSpPr>
        <p:spPr>
          <a:xfrm>
            <a:off x="5539184" y="2127076"/>
            <a:ext cx="251533" cy="1080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86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34512-540F-01C7-0355-9D7BA3C7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A7577-BF1E-B6D4-7374-3E27E3865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Info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1FDC0-5582-8008-7150-B468C8796C96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Docker version  4.24.1.0</a:t>
            </a:r>
            <a:endParaRPr lang="it-IT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>
              <a:latin typeface="Arial"/>
              <a:ea typeface="+mn-lt"/>
              <a:cs typeface="+mn-lt"/>
            </a:endParaRPr>
          </a:p>
          <a:p>
            <a:pPr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XNAT version 1.8.10</a:t>
            </a:r>
            <a:endParaRPr lang="en-US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>
              <a:latin typeface="Arial"/>
              <a:ea typeface="+mn-lt"/>
              <a:cs typeface="+mn-lt"/>
            </a:endParaRPr>
          </a:p>
          <a:p>
            <a:pPr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Container Service Plugin version 3.3.0</a:t>
            </a:r>
            <a:endParaRPr lang="en-US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>
              <a:latin typeface="Arial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Batch-Launch-Plugin version 0.5.0</a:t>
            </a:r>
            <a:endParaRPr lang="en-US">
              <a:latin typeface="Arial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cs typeface="Arial"/>
              </a:rPr>
              <a:t>Link Video Tutorial: </a:t>
            </a:r>
            <a:r>
              <a:rPr lang="en-US" sz="2000">
                <a:ea typeface="+mn-lt"/>
                <a:cs typeface="+mn-lt"/>
                <a:hlinkClick r:id="rId2"/>
              </a:rPr>
              <a:t>https://drive.google.com/drive/folders/1-TaOmXurFRz_Z5HH44pAyF7tUXEltCDP?usp=drive_link</a:t>
            </a:r>
            <a:endParaRPr lang="en-US" sz="2000">
              <a:latin typeface="Arial"/>
              <a:cs typeface="Arial"/>
            </a:endParaRPr>
          </a:p>
          <a:p>
            <a:pPr>
              <a:buFont typeface="Arial"/>
            </a:pPr>
            <a:endParaRPr lang="it-IT"/>
          </a:p>
          <a:p>
            <a:pPr algn="just"/>
            <a:endParaRPr lang="it-IT" err="1"/>
          </a:p>
        </p:txBody>
      </p:sp>
    </p:spTree>
    <p:extLst>
      <p:ext uri="{BB962C8B-B14F-4D97-AF65-F5344CB8AC3E}">
        <p14:creationId xmlns:p14="http://schemas.microsoft.com/office/powerpoint/2010/main" val="1717625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Histogram</vt:lpstr>
      <vt:lpstr>Run a container without XNAT</vt:lpstr>
      <vt:lpstr>Run a container in XNAT (1)</vt:lpstr>
      <vt:lpstr>Run a container in XNAT (2)</vt:lpstr>
      <vt:lpstr>Run a container in XNAT (3)</vt:lpstr>
      <vt:lpstr>Run a container in XNAT (4)</vt:lpstr>
      <vt:lpstr>Run a container in XNAT (5)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2025-03-07T11:34:42Z</dcterms:created>
  <dcterms:modified xsi:type="dcterms:W3CDTF">2025-03-07T18:06:49Z</dcterms:modified>
</cp:coreProperties>
</file>