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1"/>
  </p:notesMasterIdLst>
  <p:sldIdLst>
    <p:sldId id="256" r:id="rId2"/>
    <p:sldId id="257" r:id="rId3"/>
    <p:sldId id="258" r:id="rId4"/>
    <p:sldId id="298" r:id="rId5"/>
    <p:sldId id="331" r:id="rId6"/>
    <p:sldId id="297" r:id="rId7"/>
    <p:sldId id="341" r:id="rId8"/>
    <p:sldId id="299" r:id="rId9"/>
    <p:sldId id="34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8229E4-2823-46BA-AADB-F1C48AD22608}" v="31" dt="2024-12-20T20:38:40.7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804" autoAdjust="0"/>
  </p:normalViewPr>
  <p:slideViewPr>
    <p:cSldViewPr snapToGrid="0">
      <p:cViewPr varScale="1">
        <p:scale>
          <a:sx n="75" d="100"/>
          <a:sy n="75" d="100"/>
        </p:scale>
        <p:origin x="15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nzalez, Felix" userId="f538e62a-7ef1-47f9-97a4-47b5f5ea928e" providerId="ADAL" clId="{538229E4-2823-46BA-AADB-F1C48AD22608}"/>
    <pc:docChg chg="undo redo custSel addSld delSld modSld sldOrd modMainMaster">
      <pc:chgData name="Gonzalez, Felix" userId="f538e62a-7ef1-47f9-97a4-47b5f5ea928e" providerId="ADAL" clId="{538229E4-2823-46BA-AADB-F1C48AD22608}" dt="2024-12-23T18:57:41.609" v="865" actId="14100"/>
      <pc:docMkLst>
        <pc:docMk/>
      </pc:docMkLst>
      <pc:sldChg chg="modSp new mod">
        <pc:chgData name="Gonzalez, Felix" userId="f538e62a-7ef1-47f9-97a4-47b5f5ea928e" providerId="ADAL" clId="{538229E4-2823-46BA-AADB-F1C48AD22608}" dt="2024-12-20T19:43:54.668" v="3" actId="20577"/>
        <pc:sldMkLst>
          <pc:docMk/>
          <pc:sldMk cId="1366165018" sldId="256"/>
        </pc:sldMkLst>
        <pc:spChg chg="mod">
          <ac:chgData name="Gonzalez, Felix" userId="f538e62a-7ef1-47f9-97a4-47b5f5ea928e" providerId="ADAL" clId="{538229E4-2823-46BA-AADB-F1C48AD22608}" dt="2024-12-20T19:43:54.668" v="3" actId="20577"/>
          <ac:spMkLst>
            <pc:docMk/>
            <pc:sldMk cId="1366165018" sldId="256"/>
            <ac:spMk id="2" creationId="{DD03B375-205B-A88C-6E78-5426A7B2399F}"/>
          </ac:spMkLst>
        </pc:spChg>
        <pc:spChg chg="mod">
          <ac:chgData name="Gonzalez, Felix" userId="f538e62a-7ef1-47f9-97a4-47b5f5ea928e" providerId="ADAL" clId="{538229E4-2823-46BA-AADB-F1C48AD22608}" dt="2024-12-20T19:43:37.394" v="1"/>
          <ac:spMkLst>
            <pc:docMk/>
            <pc:sldMk cId="1366165018" sldId="256"/>
            <ac:spMk id="3" creationId="{9593FA72-F5C3-7622-D15F-EF0EF11D83F1}"/>
          </ac:spMkLst>
        </pc:spChg>
      </pc:sldChg>
      <pc:sldChg chg="modSp new mod">
        <pc:chgData name="Gonzalez, Felix" userId="f538e62a-7ef1-47f9-97a4-47b5f5ea928e" providerId="ADAL" clId="{538229E4-2823-46BA-AADB-F1C48AD22608}" dt="2024-12-20T19:44:41.213" v="22" actId="20577"/>
        <pc:sldMkLst>
          <pc:docMk/>
          <pc:sldMk cId="2300102044" sldId="257"/>
        </pc:sldMkLst>
        <pc:spChg chg="mod">
          <ac:chgData name="Gonzalez, Felix" userId="f538e62a-7ef1-47f9-97a4-47b5f5ea928e" providerId="ADAL" clId="{538229E4-2823-46BA-AADB-F1C48AD22608}" dt="2024-12-20T19:44:41.213" v="22" actId="20577"/>
          <ac:spMkLst>
            <pc:docMk/>
            <pc:sldMk cId="2300102044" sldId="257"/>
            <ac:spMk id="3" creationId="{48F6D858-AAFE-0698-D054-D04D45241203}"/>
          </ac:spMkLst>
        </pc:spChg>
      </pc:sldChg>
      <pc:sldChg chg="addSp delSp modSp new mod">
        <pc:chgData name="Gonzalez, Felix" userId="f538e62a-7ef1-47f9-97a4-47b5f5ea928e" providerId="ADAL" clId="{538229E4-2823-46BA-AADB-F1C48AD22608}" dt="2024-12-20T19:44:55.781" v="26"/>
        <pc:sldMkLst>
          <pc:docMk/>
          <pc:sldMk cId="3267361630" sldId="258"/>
        </pc:sldMkLst>
        <pc:spChg chg="del">
          <ac:chgData name="Gonzalez, Felix" userId="f538e62a-7ef1-47f9-97a4-47b5f5ea928e" providerId="ADAL" clId="{538229E4-2823-46BA-AADB-F1C48AD22608}" dt="2024-12-20T19:44:55.147" v="25" actId="478"/>
          <ac:spMkLst>
            <pc:docMk/>
            <pc:sldMk cId="3267361630" sldId="258"/>
            <ac:spMk id="2" creationId="{B2A48315-DD06-9BFE-C677-CDDA8F370D13}"/>
          </ac:spMkLst>
        </pc:spChg>
        <pc:spChg chg="del">
          <ac:chgData name="Gonzalez, Felix" userId="f538e62a-7ef1-47f9-97a4-47b5f5ea928e" providerId="ADAL" clId="{538229E4-2823-46BA-AADB-F1C48AD22608}" dt="2024-12-20T19:44:53.725" v="24" actId="478"/>
          <ac:spMkLst>
            <pc:docMk/>
            <pc:sldMk cId="3267361630" sldId="258"/>
            <ac:spMk id="3" creationId="{35CE4ECB-831F-F78D-7931-7E8BA089C4D7}"/>
          </ac:spMkLst>
        </pc:spChg>
        <pc:spChg chg="add mod">
          <ac:chgData name="Gonzalez, Felix" userId="f538e62a-7ef1-47f9-97a4-47b5f5ea928e" providerId="ADAL" clId="{538229E4-2823-46BA-AADB-F1C48AD22608}" dt="2024-12-20T19:44:55.781" v="26"/>
          <ac:spMkLst>
            <pc:docMk/>
            <pc:sldMk cId="3267361630" sldId="258"/>
            <ac:spMk id="4" creationId="{498E312E-CAE3-0760-E63B-53D0236FA659}"/>
          </ac:spMkLst>
        </pc:spChg>
        <pc:spChg chg="mod">
          <ac:chgData name="Gonzalez, Felix" userId="f538e62a-7ef1-47f9-97a4-47b5f5ea928e" providerId="ADAL" clId="{538229E4-2823-46BA-AADB-F1C48AD22608}" dt="2024-12-20T19:44:55.781" v="26"/>
          <ac:spMkLst>
            <pc:docMk/>
            <pc:sldMk cId="3267361630" sldId="258"/>
            <ac:spMk id="7" creationId="{B2B7D0F5-89CF-5392-9D77-157058F25C4E}"/>
          </ac:spMkLst>
        </pc:spChg>
        <pc:spChg chg="mod">
          <ac:chgData name="Gonzalez, Felix" userId="f538e62a-7ef1-47f9-97a4-47b5f5ea928e" providerId="ADAL" clId="{538229E4-2823-46BA-AADB-F1C48AD22608}" dt="2024-12-20T19:44:55.781" v="26"/>
          <ac:spMkLst>
            <pc:docMk/>
            <pc:sldMk cId="3267361630" sldId="258"/>
            <ac:spMk id="8" creationId="{AF9CDC96-85E8-4302-7FD0-8747538EDB0D}"/>
          </ac:spMkLst>
        </pc:spChg>
        <pc:spChg chg="mod">
          <ac:chgData name="Gonzalez, Felix" userId="f538e62a-7ef1-47f9-97a4-47b5f5ea928e" providerId="ADAL" clId="{538229E4-2823-46BA-AADB-F1C48AD22608}" dt="2024-12-20T19:44:55.781" v="26"/>
          <ac:spMkLst>
            <pc:docMk/>
            <pc:sldMk cId="3267361630" sldId="258"/>
            <ac:spMk id="9" creationId="{D7046804-2C07-6625-5D31-4E6F277453F0}"/>
          </ac:spMkLst>
        </pc:spChg>
        <pc:spChg chg="mod">
          <ac:chgData name="Gonzalez, Felix" userId="f538e62a-7ef1-47f9-97a4-47b5f5ea928e" providerId="ADAL" clId="{538229E4-2823-46BA-AADB-F1C48AD22608}" dt="2024-12-20T19:44:55.781" v="26"/>
          <ac:spMkLst>
            <pc:docMk/>
            <pc:sldMk cId="3267361630" sldId="258"/>
            <ac:spMk id="10" creationId="{00AAEE71-FCF9-7B9E-903A-723E3DC5D826}"/>
          </ac:spMkLst>
        </pc:spChg>
        <pc:spChg chg="mod">
          <ac:chgData name="Gonzalez, Felix" userId="f538e62a-7ef1-47f9-97a4-47b5f5ea928e" providerId="ADAL" clId="{538229E4-2823-46BA-AADB-F1C48AD22608}" dt="2024-12-20T19:44:55.781" v="26"/>
          <ac:spMkLst>
            <pc:docMk/>
            <pc:sldMk cId="3267361630" sldId="258"/>
            <ac:spMk id="11" creationId="{EB996290-9489-12FF-6443-538A68FD4F83}"/>
          </ac:spMkLst>
        </pc:spChg>
        <pc:spChg chg="mod">
          <ac:chgData name="Gonzalez, Felix" userId="f538e62a-7ef1-47f9-97a4-47b5f5ea928e" providerId="ADAL" clId="{538229E4-2823-46BA-AADB-F1C48AD22608}" dt="2024-12-20T19:44:55.781" v="26"/>
          <ac:spMkLst>
            <pc:docMk/>
            <pc:sldMk cId="3267361630" sldId="258"/>
            <ac:spMk id="12" creationId="{16FA1883-6212-A964-04C4-778E75218B24}"/>
          </ac:spMkLst>
        </pc:spChg>
        <pc:spChg chg="mod">
          <ac:chgData name="Gonzalez, Felix" userId="f538e62a-7ef1-47f9-97a4-47b5f5ea928e" providerId="ADAL" clId="{538229E4-2823-46BA-AADB-F1C48AD22608}" dt="2024-12-20T19:44:55.781" v="26"/>
          <ac:spMkLst>
            <pc:docMk/>
            <pc:sldMk cId="3267361630" sldId="258"/>
            <ac:spMk id="13" creationId="{268A98C6-76E1-BE0F-6642-29BAD626CC1D}"/>
          </ac:spMkLst>
        </pc:spChg>
        <pc:spChg chg="mod">
          <ac:chgData name="Gonzalez, Felix" userId="f538e62a-7ef1-47f9-97a4-47b5f5ea928e" providerId="ADAL" clId="{538229E4-2823-46BA-AADB-F1C48AD22608}" dt="2024-12-20T19:44:55.781" v="26"/>
          <ac:spMkLst>
            <pc:docMk/>
            <pc:sldMk cId="3267361630" sldId="258"/>
            <ac:spMk id="14" creationId="{552CDD15-6F4C-32A8-1253-AEFB4E19D902}"/>
          </ac:spMkLst>
        </pc:spChg>
        <pc:spChg chg="mod">
          <ac:chgData name="Gonzalez, Felix" userId="f538e62a-7ef1-47f9-97a4-47b5f5ea928e" providerId="ADAL" clId="{538229E4-2823-46BA-AADB-F1C48AD22608}" dt="2024-12-20T19:44:55.781" v="26"/>
          <ac:spMkLst>
            <pc:docMk/>
            <pc:sldMk cId="3267361630" sldId="258"/>
            <ac:spMk id="15" creationId="{6BD48F75-77EC-A83D-602C-4A75B3583AD0}"/>
          </ac:spMkLst>
        </pc:spChg>
        <pc:grpChg chg="add mod">
          <ac:chgData name="Gonzalez, Felix" userId="f538e62a-7ef1-47f9-97a4-47b5f5ea928e" providerId="ADAL" clId="{538229E4-2823-46BA-AADB-F1C48AD22608}" dt="2024-12-20T19:44:55.781" v="26"/>
          <ac:grpSpMkLst>
            <pc:docMk/>
            <pc:sldMk cId="3267361630" sldId="258"/>
            <ac:grpSpMk id="5" creationId="{FB497123-9B31-AEC9-F885-2C0E96214EE8}"/>
          </ac:grpSpMkLst>
        </pc:grpChg>
        <pc:grpChg chg="mod">
          <ac:chgData name="Gonzalez, Felix" userId="f538e62a-7ef1-47f9-97a4-47b5f5ea928e" providerId="ADAL" clId="{538229E4-2823-46BA-AADB-F1C48AD22608}" dt="2024-12-20T19:44:55.781" v="26"/>
          <ac:grpSpMkLst>
            <pc:docMk/>
            <pc:sldMk cId="3267361630" sldId="258"/>
            <ac:grpSpMk id="6" creationId="{0A8D4A63-7AB0-21E5-341C-5976E65429AB}"/>
          </ac:grpSpMkLst>
        </pc:grpChg>
      </pc:sldChg>
      <pc:sldChg chg="modSp add mod">
        <pc:chgData name="Gonzalez, Felix" userId="f538e62a-7ef1-47f9-97a4-47b5f5ea928e" providerId="ADAL" clId="{538229E4-2823-46BA-AADB-F1C48AD22608}" dt="2024-12-20T20:17:29.807" v="740" actId="20577"/>
        <pc:sldMkLst>
          <pc:docMk/>
          <pc:sldMk cId="3739830365" sldId="296"/>
        </pc:sldMkLst>
        <pc:spChg chg="mod">
          <ac:chgData name="Gonzalez, Felix" userId="f538e62a-7ef1-47f9-97a4-47b5f5ea928e" providerId="ADAL" clId="{538229E4-2823-46BA-AADB-F1C48AD22608}" dt="2024-12-20T20:17:29.807" v="740" actId="20577"/>
          <ac:spMkLst>
            <pc:docMk/>
            <pc:sldMk cId="3739830365" sldId="296"/>
            <ac:spMk id="3" creationId="{4F90257E-EB77-9500-46A3-50E6CE92ECA7}"/>
          </ac:spMkLst>
        </pc:spChg>
      </pc:sldChg>
      <pc:sldChg chg="modSp new mod">
        <pc:chgData name="Gonzalez, Felix" userId="f538e62a-7ef1-47f9-97a4-47b5f5ea928e" providerId="ADAL" clId="{538229E4-2823-46BA-AADB-F1C48AD22608}" dt="2024-12-20T20:20:10.180" v="788" actId="20577"/>
        <pc:sldMkLst>
          <pc:docMk/>
          <pc:sldMk cId="2012290135" sldId="297"/>
        </pc:sldMkLst>
        <pc:spChg chg="mod">
          <ac:chgData name="Gonzalez, Felix" userId="f538e62a-7ef1-47f9-97a4-47b5f5ea928e" providerId="ADAL" clId="{538229E4-2823-46BA-AADB-F1C48AD22608}" dt="2024-12-20T19:46:01.074" v="44"/>
          <ac:spMkLst>
            <pc:docMk/>
            <pc:sldMk cId="2012290135" sldId="297"/>
            <ac:spMk id="2" creationId="{EF8AB9B5-2859-FE8F-6BB1-14DC16DAC8BC}"/>
          </ac:spMkLst>
        </pc:spChg>
        <pc:spChg chg="mod">
          <ac:chgData name="Gonzalez, Felix" userId="f538e62a-7ef1-47f9-97a4-47b5f5ea928e" providerId="ADAL" clId="{538229E4-2823-46BA-AADB-F1C48AD22608}" dt="2024-12-20T20:20:10.180" v="788" actId="20577"/>
          <ac:spMkLst>
            <pc:docMk/>
            <pc:sldMk cId="2012290135" sldId="297"/>
            <ac:spMk id="3" creationId="{4484979E-69A6-24C9-5B14-661E465923BD}"/>
          </ac:spMkLst>
        </pc:spChg>
      </pc:sldChg>
      <pc:sldChg chg="addSp modSp new mod">
        <pc:chgData name="Gonzalez, Felix" userId="f538e62a-7ef1-47f9-97a4-47b5f5ea928e" providerId="ADAL" clId="{538229E4-2823-46BA-AADB-F1C48AD22608}" dt="2024-12-20T19:45:42.630" v="43" actId="27636"/>
        <pc:sldMkLst>
          <pc:docMk/>
          <pc:sldMk cId="3654096326" sldId="298"/>
        </pc:sldMkLst>
        <pc:spChg chg="mod">
          <ac:chgData name="Gonzalez, Felix" userId="f538e62a-7ef1-47f9-97a4-47b5f5ea928e" providerId="ADAL" clId="{538229E4-2823-46BA-AADB-F1C48AD22608}" dt="2024-12-20T19:45:39.042" v="41"/>
          <ac:spMkLst>
            <pc:docMk/>
            <pc:sldMk cId="3654096326" sldId="298"/>
            <ac:spMk id="2" creationId="{66C6AADF-B87C-6C24-A000-30DF14FB31A0}"/>
          </ac:spMkLst>
        </pc:spChg>
        <pc:spChg chg="mod">
          <ac:chgData name="Gonzalez, Felix" userId="f538e62a-7ef1-47f9-97a4-47b5f5ea928e" providerId="ADAL" clId="{538229E4-2823-46BA-AADB-F1C48AD22608}" dt="2024-12-20T19:45:42.630" v="43" actId="27636"/>
          <ac:spMkLst>
            <pc:docMk/>
            <pc:sldMk cId="3654096326" sldId="298"/>
            <ac:spMk id="3" creationId="{CEB5D0D7-DE78-C240-6686-363DD7D873F5}"/>
          </ac:spMkLst>
        </pc:spChg>
        <pc:spChg chg="add mod">
          <ac:chgData name="Gonzalez, Felix" userId="f538e62a-7ef1-47f9-97a4-47b5f5ea928e" providerId="ADAL" clId="{538229E4-2823-46BA-AADB-F1C48AD22608}" dt="2024-12-20T19:45:34.476" v="40"/>
          <ac:spMkLst>
            <pc:docMk/>
            <pc:sldMk cId="3654096326" sldId="298"/>
            <ac:spMk id="4" creationId="{549852C4-3067-F2CE-1D02-CE9F7F9E331D}"/>
          </ac:spMkLst>
        </pc:spChg>
        <pc:spChg chg="add mod">
          <ac:chgData name="Gonzalez, Felix" userId="f538e62a-7ef1-47f9-97a4-47b5f5ea928e" providerId="ADAL" clId="{538229E4-2823-46BA-AADB-F1C48AD22608}" dt="2024-12-20T19:45:34.476" v="40"/>
          <ac:spMkLst>
            <pc:docMk/>
            <pc:sldMk cId="3654096326" sldId="298"/>
            <ac:spMk id="5" creationId="{DD423A29-FE60-8B4F-8555-CA93AE42936D}"/>
          </ac:spMkLst>
        </pc:spChg>
      </pc:sldChg>
      <pc:sldChg chg="addSp delSp modSp new mod">
        <pc:chgData name="Gonzalez, Felix" userId="f538e62a-7ef1-47f9-97a4-47b5f5ea928e" providerId="ADAL" clId="{538229E4-2823-46BA-AADB-F1C48AD22608}" dt="2024-12-23T18:57:41.609" v="865" actId="14100"/>
        <pc:sldMkLst>
          <pc:docMk/>
          <pc:sldMk cId="2790562829" sldId="299"/>
        </pc:sldMkLst>
        <pc:spChg chg="del">
          <ac:chgData name="Gonzalez, Felix" userId="f538e62a-7ef1-47f9-97a4-47b5f5ea928e" providerId="ADAL" clId="{538229E4-2823-46BA-AADB-F1C48AD22608}" dt="2024-12-20T19:46:20.118" v="51" actId="478"/>
          <ac:spMkLst>
            <pc:docMk/>
            <pc:sldMk cId="2790562829" sldId="299"/>
            <ac:spMk id="2" creationId="{CFCE10D1-36DF-D23A-8341-63C8409807D7}"/>
          </ac:spMkLst>
        </pc:spChg>
        <pc:spChg chg="del">
          <ac:chgData name="Gonzalez, Felix" userId="f538e62a-7ef1-47f9-97a4-47b5f5ea928e" providerId="ADAL" clId="{538229E4-2823-46BA-AADB-F1C48AD22608}" dt="2024-12-20T19:46:22.010" v="52" actId="478"/>
          <ac:spMkLst>
            <pc:docMk/>
            <pc:sldMk cId="2790562829" sldId="299"/>
            <ac:spMk id="3" creationId="{D07BD14D-63BD-03FF-29F8-85186AF067C3}"/>
          </ac:spMkLst>
        </pc:spChg>
        <pc:spChg chg="add del mod">
          <ac:chgData name="Gonzalez, Felix" userId="f538e62a-7ef1-47f9-97a4-47b5f5ea928e" providerId="ADAL" clId="{538229E4-2823-46BA-AADB-F1C48AD22608}" dt="2024-12-20T19:50:06.182" v="203" actId="478"/>
          <ac:spMkLst>
            <pc:docMk/>
            <pc:sldMk cId="2790562829" sldId="299"/>
            <ac:spMk id="4" creationId="{8186308C-B23C-62B7-6983-95F736AB1F6B}"/>
          </ac:spMkLst>
        </pc:spChg>
        <pc:spChg chg="add del mod">
          <ac:chgData name="Gonzalez, Felix" userId="f538e62a-7ef1-47f9-97a4-47b5f5ea928e" providerId="ADAL" clId="{538229E4-2823-46BA-AADB-F1C48AD22608}" dt="2024-12-20T19:49:28.913" v="170" actId="1035"/>
          <ac:spMkLst>
            <pc:docMk/>
            <pc:sldMk cId="2790562829" sldId="299"/>
            <ac:spMk id="5" creationId="{31C8B873-A7B3-34EE-E5F5-21615A9072DD}"/>
          </ac:spMkLst>
        </pc:spChg>
        <pc:spChg chg="add mod">
          <ac:chgData name="Gonzalez, Felix" userId="f538e62a-7ef1-47f9-97a4-47b5f5ea928e" providerId="ADAL" clId="{538229E4-2823-46BA-AADB-F1C48AD22608}" dt="2024-12-20T19:46:17.927" v="50" actId="27636"/>
          <ac:spMkLst>
            <pc:docMk/>
            <pc:sldMk cId="2790562829" sldId="299"/>
            <ac:spMk id="6" creationId="{B2CBE355-AC20-A1FB-07C2-6BF77474335E}"/>
          </ac:spMkLst>
        </pc:spChg>
        <pc:spChg chg="add mod">
          <ac:chgData name="Gonzalez, Felix" userId="f538e62a-7ef1-47f9-97a4-47b5f5ea928e" providerId="ADAL" clId="{538229E4-2823-46BA-AADB-F1C48AD22608}" dt="2024-12-20T19:49:20.818" v="151" actId="1035"/>
          <ac:spMkLst>
            <pc:docMk/>
            <pc:sldMk cId="2790562829" sldId="299"/>
            <ac:spMk id="7" creationId="{15D706B7-D1C6-A610-0CC4-56C117DB930E}"/>
          </ac:spMkLst>
        </pc:spChg>
        <pc:spChg chg="add mod">
          <ac:chgData name="Gonzalez, Felix" userId="f538e62a-7ef1-47f9-97a4-47b5f5ea928e" providerId="ADAL" clId="{538229E4-2823-46BA-AADB-F1C48AD22608}" dt="2024-12-20T19:47:10.518" v="65" actId="1076"/>
          <ac:spMkLst>
            <pc:docMk/>
            <pc:sldMk cId="2790562829" sldId="299"/>
            <ac:spMk id="8" creationId="{28E955B0-95F3-5EB3-68A6-91D887CAFE23}"/>
          </ac:spMkLst>
        </pc:spChg>
        <pc:spChg chg="add mod">
          <ac:chgData name="Gonzalez, Felix" userId="f538e62a-7ef1-47f9-97a4-47b5f5ea928e" providerId="ADAL" clId="{538229E4-2823-46BA-AADB-F1C48AD22608}" dt="2024-12-20T19:51:45.205" v="249" actId="14100"/>
          <ac:spMkLst>
            <pc:docMk/>
            <pc:sldMk cId="2790562829" sldId="299"/>
            <ac:spMk id="9" creationId="{EA7B0CE4-D00F-86EF-E3E4-AA3BE7FA759B}"/>
          </ac:spMkLst>
        </pc:spChg>
        <pc:spChg chg="add mod">
          <ac:chgData name="Gonzalez, Felix" userId="f538e62a-7ef1-47f9-97a4-47b5f5ea928e" providerId="ADAL" clId="{538229E4-2823-46BA-AADB-F1C48AD22608}" dt="2024-12-20T19:49:24.534" v="159" actId="1035"/>
          <ac:spMkLst>
            <pc:docMk/>
            <pc:sldMk cId="2790562829" sldId="299"/>
            <ac:spMk id="10" creationId="{1885F22C-0DDF-174E-F05C-969197D5513A}"/>
          </ac:spMkLst>
        </pc:spChg>
        <pc:spChg chg="add mod ord">
          <ac:chgData name="Gonzalez, Felix" userId="f538e62a-7ef1-47f9-97a4-47b5f5ea928e" providerId="ADAL" clId="{538229E4-2823-46BA-AADB-F1C48AD22608}" dt="2024-12-20T19:50:55.824" v="231" actId="166"/>
          <ac:spMkLst>
            <pc:docMk/>
            <pc:sldMk cId="2790562829" sldId="299"/>
            <ac:spMk id="11" creationId="{1F6BCF9C-652A-6287-08AB-7FC786B4345A}"/>
          </ac:spMkLst>
        </pc:spChg>
        <pc:spChg chg="add mod">
          <ac:chgData name="Gonzalez, Felix" userId="f538e62a-7ef1-47f9-97a4-47b5f5ea928e" providerId="ADAL" clId="{538229E4-2823-46BA-AADB-F1C48AD22608}" dt="2024-12-23T18:57:26.234" v="862" actId="14100"/>
          <ac:spMkLst>
            <pc:docMk/>
            <pc:sldMk cId="2790562829" sldId="299"/>
            <ac:spMk id="12" creationId="{846AC739-D817-AC3F-7CDE-810A926506C2}"/>
          </ac:spMkLst>
        </pc:spChg>
        <pc:spChg chg="add mod">
          <ac:chgData name="Gonzalez, Felix" userId="f538e62a-7ef1-47f9-97a4-47b5f5ea928e" providerId="ADAL" clId="{538229E4-2823-46BA-AADB-F1C48AD22608}" dt="2024-12-20T19:54:34.067" v="296" actId="20577"/>
          <ac:spMkLst>
            <pc:docMk/>
            <pc:sldMk cId="2790562829" sldId="299"/>
            <ac:spMk id="13" creationId="{E39E1AF0-6C02-6BDB-BE5F-641A23F08D5A}"/>
          </ac:spMkLst>
        </pc:spChg>
        <pc:spChg chg="add mod">
          <ac:chgData name="Gonzalez, Felix" userId="f538e62a-7ef1-47f9-97a4-47b5f5ea928e" providerId="ADAL" clId="{538229E4-2823-46BA-AADB-F1C48AD22608}" dt="2024-12-20T19:49:13.855" v="138" actId="1035"/>
          <ac:spMkLst>
            <pc:docMk/>
            <pc:sldMk cId="2790562829" sldId="299"/>
            <ac:spMk id="14" creationId="{1BFF309A-F84E-7316-E0F2-34A29EEA9C72}"/>
          </ac:spMkLst>
        </pc:spChg>
        <pc:spChg chg="add mod">
          <ac:chgData name="Gonzalez, Felix" userId="f538e62a-7ef1-47f9-97a4-47b5f5ea928e" providerId="ADAL" clId="{538229E4-2823-46BA-AADB-F1C48AD22608}" dt="2024-12-20T19:46:42.556" v="56" actId="1076"/>
          <ac:spMkLst>
            <pc:docMk/>
            <pc:sldMk cId="2790562829" sldId="299"/>
            <ac:spMk id="15" creationId="{191C96BB-BC52-DADE-8E25-738D00299017}"/>
          </ac:spMkLst>
        </pc:spChg>
        <pc:spChg chg="add mod">
          <ac:chgData name="Gonzalez, Felix" userId="f538e62a-7ef1-47f9-97a4-47b5f5ea928e" providerId="ADAL" clId="{538229E4-2823-46BA-AADB-F1C48AD22608}" dt="2024-12-20T19:46:17.927" v="49" actId="27636"/>
          <ac:spMkLst>
            <pc:docMk/>
            <pc:sldMk cId="2790562829" sldId="299"/>
            <ac:spMk id="22" creationId="{189A405C-6F15-7C3A-625C-DDC5456B6FB4}"/>
          </ac:spMkLst>
        </pc:spChg>
        <pc:spChg chg="add mod">
          <ac:chgData name="Gonzalez, Felix" userId="f538e62a-7ef1-47f9-97a4-47b5f5ea928e" providerId="ADAL" clId="{538229E4-2823-46BA-AADB-F1C48AD22608}" dt="2024-12-20T19:49:16.919" v="142" actId="1035"/>
          <ac:spMkLst>
            <pc:docMk/>
            <pc:sldMk cId="2790562829" sldId="299"/>
            <ac:spMk id="23" creationId="{7F67D758-F274-5EE0-A910-7ABE6BE0C734}"/>
          </ac:spMkLst>
        </pc:spChg>
        <pc:spChg chg="add mod">
          <ac:chgData name="Gonzalez, Felix" userId="f538e62a-7ef1-47f9-97a4-47b5f5ea928e" providerId="ADAL" clId="{538229E4-2823-46BA-AADB-F1C48AD22608}" dt="2024-12-23T18:57:18.813" v="860" actId="1036"/>
          <ac:spMkLst>
            <pc:docMk/>
            <pc:sldMk cId="2790562829" sldId="299"/>
            <ac:spMk id="61" creationId="{E68CDE72-A0FD-B822-C3D5-3C02FAA19375}"/>
          </ac:spMkLst>
        </pc:spChg>
        <pc:spChg chg="add mod">
          <ac:chgData name="Gonzalez, Felix" userId="f538e62a-7ef1-47f9-97a4-47b5f5ea928e" providerId="ADAL" clId="{538229E4-2823-46BA-AADB-F1C48AD22608}" dt="2024-12-23T18:57:18.813" v="860" actId="1036"/>
          <ac:spMkLst>
            <pc:docMk/>
            <pc:sldMk cId="2790562829" sldId="299"/>
            <ac:spMk id="62" creationId="{91A4171D-75EF-1F4E-38D3-09D1EADE97F6}"/>
          </ac:spMkLst>
        </pc:spChg>
        <pc:spChg chg="add mod">
          <ac:chgData name="Gonzalez, Felix" userId="f538e62a-7ef1-47f9-97a4-47b5f5ea928e" providerId="ADAL" clId="{538229E4-2823-46BA-AADB-F1C48AD22608}" dt="2024-12-23T18:57:18.813" v="860" actId="1036"/>
          <ac:spMkLst>
            <pc:docMk/>
            <pc:sldMk cId="2790562829" sldId="299"/>
            <ac:spMk id="76" creationId="{ED32DB71-619A-48F6-9637-696F484D3544}"/>
          </ac:spMkLst>
        </pc:spChg>
        <pc:spChg chg="add mod">
          <ac:chgData name="Gonzalez, Felix" userId="f538e62a-7ef1-47f9-97a4-47b5f5ea928e" providerId="ADAL" clId="{538229E4-2823-46BA-AADB-F1C48AD22608}" dt="2024-12-20T19:50:51.392" v="230" actId="1076"/>
          <ac:spMkLst>
            <pc:docMk/>
            <pc:sldMk cId="2790562829" sldId="299"/>
            <ac:spMk id="77" creationId="{7BDE88DF-225D-C88B-C2BC-9B9EA5CFC52D}"/>
          </ac:spMkLst>
        </pc:spChg>
        <pc:spChg chg="add mod">
          <ac:chgData name="Gonzalez, Felix" userId="f538e62a-7ef1-47f9-97a4-47b5f5ea928e" providerId="ADAL" clId="{538229E4-2823-46BA-AADB-F1C48AD22608}" dt="2024-12-23T18:57:18.813" v="860" actId="1036"/>
          <ac:spMkLst>
            <pc:docMk/>
            <pc:sldMk cId="2790562829" sldId="299"/>
            <ac:spMk id="78" creationId="{CE38536B-C327-87D3-1C74-5DD5EC0A75AA}"/>
          </ac:spMkLst>
        </pc:spChg>
        <pc:spChg chg="add mod">
          <ac:chgData name="Gonzalez, Felix" userId="f538e62a-7ef1-47f9-97a4-47b5f5ea928e" providerId="ADAL" clId="{538229E4-2823-46BA-AADB-F1C48AD22608}" dt="2024-12-23T18:57:41.609" v="865" actId="14100"/>
          <ac:spMkLst>
            <pc:docMk/>
            <pc:sldMk cId="2790562829" sldId="299"/>
            <ac:spMk id="82" creationId="{F2644DC9-88F2-E4B5-E11F-83755A43A2AB}"/>
          </ac:spMkLst>
        </pc:spChg>
        <pc:cxnChg chg="add mod">
          <ac:chgData name="Gonzalez, Felix" userId="f538e62a-7ef1-47f9-97a4-47b5f5ea928e" providerId="ADAL" clId="{538229E4-2823-46BA-AADB-F1C48AD22608}" dt="2024-12-20T19:49:16.919" v="142" actId="1035"/>
          <ac:cxnSpMkLst>
            <pc:docMk/>
            <pc:sldMk cId="2790562829" sldId="299"/>
            <ac:cxnSpMk id="16" creationId="{3555611B-3500-E5D4-F5A6-02AB6E045C24}"/>
          </ac:cxnSpMkLst>
        </pc:cxnChg>
        <pc:cxnChg chg="add del mod">
          <ac:chgData name="Gonzalez, Felix" userId="f538e62a-7ef1-47f9-97a4-47b5f5ea928e" providerId="ADAL" clId="{538229E4-2823-46BA-AADB-F1C48AD22608}" dt="2024-12-20T19:49:35.642" v="183" actId="1036"/>
          <ac:cxnSpMkLst>
            <pc:docMk/>
            <pc:sldMk cId="2790562829" sldId="299"/>
            <ac:cxnSpMk id="17" creationId="{7A5C5895-288A-04C2-5C90-E84D25DA0E06}"/>
          </ac:cxnSpMkLst>
        </pc:cxnChg>
        <pc:cxnChg chg="add mod">
          <ac:chgData name="Gonzalez, Felix" userId="f538e62a-7ef1-47f9-97a4-47b5f5ea928e" providerId="ADAL" clId="{538229E4-2823-46BA-AADB-F1C48AD22608}" dt="2024-12-20T19:46:52.741" v="59" actId="14100"/>
          <ac:cxnSpMkLst>
            <pc:docMk/>
            <pc:sldMk cId="2790562829" sldId="299"/>
            <ac:cxnSpMk id="18" creationId="{E97AEF3F-C5A2-F0E0-7755-25225F4C3AAA}"/>
          </ac:cxnSpMkLst>
        </pc:cxnChg>
        <pc:cxnChg chg="add del mod">
          <ac:chgData name="Gonzalez, Felix" userId="f538e62a-7ef1-47f9-97a4-47b5f5ea928e" providerId="ADAL" clId="{538229E4-2823-46BA-AADB-F1C48AD22608}" dt="2024-12-20T19:50:14.080" v="206" actId="478"/>
          <ac:cxnSpMkLst>
            <pc:docMk/>
            <pc:sldMk cId="2790562829" sldId="299"/>
            <ac:cxnSpMk id="19" creationId="{4EFF6E2D-9A49-408A-053B-CE47709AE74F}"/>
          </ac:cxnSpMkLst>
        </pc:cxnChg>
        <pc:cxnChg chg="add mod">
          <ac:chgData name="Gonzalez, Felix" userId="f538e62a-7ef1-47f9-97a4-47b5f5ea928e" providerId="ADAL" clId="{538229E4-2823-46BA-AADB-F1C48AD22608}" dt="2024-12-20T19:49:24.534" v="159" actId="1035"/>
          <ac:cxnSpMkLst>
            <pc:docMk/>
            <pc:sldMk cId="2790562829" sldId="299"/>
            <ac:cxnSpMk id="20" creationId="{94301B16-64E1-9DE7-5725-19C2B22AB442}"/>
          </ac:cxnSpMkLst>
        </pc:cxnChg>
        <pc:cxnChg chg="add del mod">
          <ac:chgData name="Gonzalez, Felix" userId="f538e62a-7ef1-47f9-97a4-47b5f5ea928e" providerId="ADAL" clId="{538229E4-2823-46BA-AADB-F1C48AD22608}" dt="2024-12-23T18:57:36.326" v="864" actId="14100"/>
          <ac:cxnSpMkLst>
            <pc:docMk/>
            <pc:sldMk cId="2790562829" sldId="299"/>
            <ac:cxnSpMk id="21" creationId="{B8E6F612-9BBA-3095-113E-9594A0A4F10F}"/>
          </ac:cxnSpMkLst>
        </pc:cxnChg>
        <pc:cxnChg chg="add mod">
          <ac:chgData name="Gonzalez, Felix" userId="f538e62a-7ef1-47f9-97a4-47b5f5ea928e" providerId="ADAL" clId="{538229E4-2823-46BA-AADB-F1C48AD22608}" dt="2024-12-23T18:57:26.234" v="862" actId="14100"/>
          <ac:cxnSpMkLst>
            <pc:docMk/>
            <pc:sldMk cId="2790562829" sldId="299"/>
            <ac:cxnSpMk id="79" creationId="{328EB6AC-D607-80C3-038C-CF4A1E2CEAB1}"/>
          </ac:cxnSpMkLst>
        </pc:cxnChg>
        <pc:cxnChg chg="add del mod">
          <ac:chgData name="Gonzalez, Felix" userId="f538e62a-7ef1-47f9-97a4-47b5f5ea928e" providerId="ADAL" clId="{538229E4-2823-46BA-AADB-F1C48AD22608}" dt="2024-12-20T19:54:52.880" v="300" actId="478"/>
          <ac:cxnSpMkLst>
            <pc:docMk/>
            <pc:sldMk cId="2790562829" sldId="299"/>
            <ac:cxnSpMk id="83" creationId="{B48A3BD9-5CF7-7628-E66E-7CEDFD4689C7}"/>
          </ac:cxnSpMkLst>
        </pc:cxnChg>
      </pc:sldChg>
      <pc:sldChg chg="modSp new mod">
        <pc:chgData name="Gonzalez, Felix" userId="f538e62a-7ef1-47f9-97a4-47b5f5ea928e" providerId="ADAL" clId="{538229E4-2823-46BA-AADB-F1C48AD22608}" dt="2024-12-20T19:56:12.969" v="348" actId="20577"/>
        <pc:sldMkLst>
          <pc:docMk/>
          <pc:sldMk cId="3630494057" sldId="300"/>
        </pc:sldMkLst>
        <pc:spChg chg="mod">
          <ac:chgData name="Gonzalez, Felix" userId="f538e62a-7ef1-47f9-97a4-47b5f5ea928e" providerId="ADAL" clId="{538229E4-2823-46BA-AADB-F1C48AD22608}" dt="2024-12-20T19:56:12.969" v="348" actId="20577"/>
          <ac:spMkLst>
            <pc:docMk/>
            <pc:sldMk cId="3630494057" sldId="300"/>
            <ac:spMk id="2" creationId="{D0CDD657-6F9E-7FB8-68A1-9360FDC20FD4}"/>
          </ac:spMkLst>
        </pc:spChg>
      </pc:sldChg>
      <pc:sldChg chg="modSp new mod">
        <pc:chgData name="Gonzalez, Felix" userId="f538e62a-7ef1-47f9-97a4-47b5f5ea928e" providerId="ADAL" clId="{538229E4-2823-46BA-AADB-F1C48AD22608}" dt="2024-12-20T19:57:34.511" v="488" actId="20577"/>
        <pc:sldMkLst>
          <pc:docMk/>
          <pc:sldMk cId="1866905145" sldId="301"/>
        </pc:sldMkLst>
        <pc:spChg chg="mod">
          <ac:chgData name="Gonzalez, Felix" userId="f538e62a-7ef1-47f9-97a4-47b5f5ea928e" providerId="ADAL" clId="{538229E4-2823-46BA-AADB-F1C48AD22608}" dt="2024-12-20T19:56:54.295" v="410" actId="20577"/>
          <ac:spMkLst>
            <pc:docMk/>
            <pc:sldMk cId="1866905145" sldId="301"/>
            <ac:spMk id="2" creationId="{1BDE12A7-8A22-F981-C702-08D0640C109C}"/>
          </ac:spMkLst>
        </pc:spChg>
        <pc:spChg chg="mod">
          <ac:chgData name="Gonzalez, Felix" userId="f538e62a-7ef1-47f9-97a4-47b5f5ea928e" providerId="ADAL" clId="{538229E4-2823-46BA-AADB-F1C48AD22608}" dt="2024-12-20T19:57:34.511" v="488" actId="20577"/>
          <ac:spMkLst>
            <pc:docMk/>
            <pc:sldMk cId="1866905145" sldId="301"/>
            <ac:spMk id="3" creationId="{0AA3867A-DBEA-6341-6E2D-E3C8062A5440}"/>
          </ac:spMkLst>
        </pc:spChg>
      </pc:sldChg>
      <pc:sldChg chg="addSp delSp modSp new mod ord">
        <pc:chgData name="Gonzalez, Felix" userId="f538e62a-7ef1-47f9-97a4-47b5f5ea928e" providerId="ADAL" clId="{538229E4-2823-46BA-AADB-F1C48AD22608}" dt="2024-12-20T19:58:22.768" v="497"/>
        <pc:sldMkLst>
          <pc:docMk/>
          <pc:sldMk cId="3413750188" sldId="302"/>
        </pc:sldMkLst>
        <pc:spChg chg="del">
          <ac:chgData name="Gonzalez, Felix" userId="f538e62a-7ef1-47f9-97a4-47b5f5ea928e" providerId="ADAL" clId="{538229E4-2823-46BA-AADB-F1C48AD22608}" dt="2024-12-20T19:58:15.207" v="490" actId="478"/>
          <ac:spMkLst>
            <pc:docMk/>
            <pc:sldMk cId="3413750188" sldId="302"/>
            <ac:spMk id="2" creationId="{AB87B8C3-CEED-C8E2-5EB0-7994CCB2F481}"/>
          </ac:spMkLst>
        </pc:spChg>
        <pc:spChg chg="del">
          <ac:chgData name="Gonzalez, Felix" userId="f538e62a-7ef1-47f9-97a4-47b5f5ea928e" providerId="ADAL" clId="{538229E4-2823-46BA-AADB-F1C48AD22608}" dt="2024-12-20T19:58:16.765" v="491" actId="478"/>
          <ac:spMkLst>
            <pc:docMk/>
            <pc:sldMk cId="3413750188" sldId="302"/>
            <ac:spMk id="3" creationId="{C3846DF8-CDD5-7435-4F9C-A8476B050DB6}"/>
          </ac:spMkLst>
        </pc:spChg>
        <pc:spChg chg="add mod">
          <ac:chgData name="Gonzalez, Felix" userId="f538e62a-7ef1-47f9-97a4-47b5f5ea928e" providerId="ADAL" clId="{538229E4-2823-46BA-AADB-F1C48AD22608}" dt="2024-12-20T19:58:17.027" v="492"/>
          <ac:spMkLst>
            <pc:docMk/>
            <pc:sldMk cId="3413750188" sldId="302"/>
            <ac:spMk id="4" creationId="{FB5D8D8E-587B-4141-D6B3-7B5C642AB637}"/>
          </ac:spMkLst>
        </pc:spChg>
        <pc:spChg chg="add mod">
          <ac:chgData name="Gonzalez, Felix" userId="f538e62a-7ef1-47f9-97a4-47b5f5ea928e" providerId="ADAL" clId="{538229E4-2823-46BA-AADB-F1C48AD22608}" dt="2024-12-20T19:58:17.050" v="493" actId="27636"/>
          <ac:spMkLst>
            <pc:docMk/>
            <pc:sldMk cId="3413750188" sldId="302"/>
            <ac:spMk id="5" creationId="{260CCE60-EE2B-ADA8-0AFF-21F7C7549E9C}"/>
          </ac:spMkLst>
        </pc:spChg>
      </pc:sldChg>
      <pc:sldChg chg="addSp delSp modSp new mod">
        <pc:chgData name="Gonzalez, Felix" userId="f538e62a-7ef1-47f9-97a4-47b5f5ea928e" providerId="ADAL" clId="{538229E4-2823-46BA-AADB-F1C48AD22608}" dt="2024-12-20T19:59:25.207" v="553" actId="20577"/>
        <pc:sldMkLst>
          <pc:docMk/>
          <pc:sldMk cId="2051317519" sldId="303"/>
        </pc:sldMkLst>
        <pc:spChg chg="mod">
          <ac:chgData name="Gonzalez, Felix" userId="f538e62a-7ef1-47f9-97a4-47b5f5ea928e" providerId="ADAL" clId="{538229E4-2823-46BA-AADB-F1C48AD22608}" dt="2024-12-20T19:58:49.067" v="499"/>
          <ac:spMkLst>
            <pc:docMk/>
            <pc:sldMk cId="2051317519" sldId="303"/>
            <ac:spMk id="2" creationId="{C83B0952-DE8C-0566-2A48-4D8A51EC9791}"/>
          </ac:spMkLst>
        </pc:spChg>
        <pc:spChg chg="del">
          <ac:chgData name="Gonzalez, Felix" userId="f538e62a-7ef1-47f9-97a4-47b5f5ea928e" providerId="ADAL" clId="{538229E4-2823-46BA-AADB-F1C48AD22608}" dt="2024-12-20T19:58:54.576" v="500"/>
          <ac:spMkLst>
            <pc:docMk/>
            <pc:sldMk cId="2051317519" sldId="303"/>
            <ac:spMk id="3" creationId="{50A5B68F-DBED-7115-4651-29ED47701E91}"/>
          </ac:spMkLst>
        </pc:spChg>
        <pc:graphicFrameChg chg="add mod modGraphic">
          <ac:chgData name="Gonzalez, Felix" userId="f538e62a-7ef1-47f9-97a4-47b5f5ea928e" providerId="ADAL" clId="{538229E4-2823-46BA-AADB-F1C48AD22608}" dt="2024-12-20T19:59:25.207" v="553" actId="20577"/>
          <ac:graphicFrameMkLst>
            <pc:docMk/>
            <pc:sldMk cId="2051317519" sldId="303"/>
            <ac:graphicFrameMk id="4" creationId="{8B7A25DD-47DE-8739-E6AA-EE78BB0D41C6}"/>
          </ac:graphicFrameMkLst>
        </pc:graphicFrameChg>
      </pc:sldChg>
      <pc:sldChg chg="addSp delSp modSp new mod modAnim">
        <pc:chgData name="Gonzalez, Felix" userId="f538e62a-7ef1-47f9-97a4-47b5f5ea928e" providerId="ADAL" clId="{538229E4-2823-46BA-AADB-F1C48AD22608}" dt="2024-12-20T19:59:54.580" v="558" actId="20577"/>
        <pc:sldMkLst>
          <pc:docMk/>
          <pc:sldMk cId="355103794" sldId="304"/>
        </pc:sldMkLst>
        <pc:spChg chg="del">
          <ac:chgData name="Gonzalez, Felix" userId="f538e62a-7ef1-47f9-97a4-47b5f5ea928e" providerId="ADAL" clId="{538229E4-2823-46BA-AADB-F1C48AD22608}" dt="2024-12-20T19:59:42.425" v="555" actId="478"/>
          <ac:spMkLst>
            <pc:docMk/>
            <pc:sldMk cId="355103794" sldId="304"/>
            <ac:spMk id="2" creationId="{EC2FDEFA-A5FF-D4CB-95DA-B238F80BB5A3}"/>
          </ac:spMkLst>
        </pc:spChg>
        <pc:spChg chg="del">
          <ac:chgData name="Gonzalez, Felix" userId="f538e62a-7ef1-47f9-97a4-47b5f5ea928e" providerId="ADAL" clId="{538229E4-2823-46BA-AADB-F1C48AD22608}" dt="2024-12-20T19:59:43.876" v="556" actId="478"/>
          <ac:spMkLst>
            <pc:docMk/>
            <pc:sldMk cId="355103794" sldId="304"/>
            <ac:spMk id="3" creationId="{DC02D111-1634-4F4F-F7B5-FA5BAF02DCAF}"/>
          </ac:spMkLst>
        </pc:spChg>
        <pc:spChg chg="add mod">
          <ac:chgData name="Gonzalez, Felix" userId="f538e62a-7ef1-47f9-97a4-47b5f5ea928e" providerId="ADAL" clId="{538229E4-2823-46BA-AADB-F1C48AD22608}" dt="2024-12-20T19:59:44.246" v="557"/>
          <ac:spMkLst>
            <pc:docMk/>
            <pc:sldMk cId="355103794" sldId="304"/>
            <ac:spMk id="4" creationId="{AF3CF154-4F2F-6ADB-C539-FE32D7530D0D}"/>
          </ac:spMkLst>
        </pc:spChg>
        <pc:spChg chg="add mod">
          <ac:chgData name="Gonzalez, Felix" userId="f538e62a-7ef1-47f9-97a4-47b5f5ea928e" providerId="ADAL" clId="{538229E4-2823-46BA-AADB-F1C48AD22608}" dt="2024-12-20T19:59:44.246" v="557"/>
          <ac:spMkLst>
            <pc:docMk/>
            <pc:sldMk cId="355103794" sldId="304"/>
            <ac:spMk id="6" creationId="{59C3B745-A2A5-E5D6-A542-BEE6D72ED539}"/>
          </ac:spMkLst>
        </pc:spChg>
        <pc:spChg chg="add mod">
          <ac:chgData name="Gonzalez, Felix" userId="f538e62a-7ef1-47f9-97a4-47b5f5ea928e" providerId="ADAL" clId="{538229E4-2823-46BA-AADB-F1C48AD22608}" dt="2024-12-20T19:59:44.246" v="557"/>
          <ac:spMkLst>
            <pc:docMk/>
            <pc:sldMk cId="355103794" sldId="304"/>
            <ac:spMk id="7" creationId="{5A5DC02C-1488-3290-66B2-7B603504BB5C}"/>
          </ac:spMkLst>
        </pc:spChg>
        <pc:spChg chg="add mod">
          <ac:chgData name="Gonzalez, Felix" userId="f538e62a-7ef1-47f9-97a4-47b5f5ea928e" providerId="ADAL" clId="{538229E4-2823-46BA-AADB-F1C48AD22608}" dt="2024-12-20T19:59:54.580" v="558" actId="20577"/>
          <ac:spMkLst>
            <pc:docMk/>
            <pc:sldMk cId="355103794" sldId="304"/>
            <ac:spMk id="8" creationId="{59763BEF-84BF-3FAD-616E-BE022E70C79F}"/>
          </ac:spMkLst>
        </pc:spChg>
        <pc:cxnChg chg="add mod">
          <ac:chgData name="Gonzalez, Felix" userId="f538e62a-7ef1-47f9-97a4-47b5f5ea928e" providerId="ADAL" clId="{538229E4-2823-46BA-AADB-F1C48AD22608}" dt="2024-12-20T19:59:44.246" v="557"/>
          <ac:cxnSpMkLst>
            <pc:docMk/>
            <pc:sldMk cId="355103794" sldId="304"/>
            <ac:cxnSpMk id="5" creationId="{D0951554-BD60-61D8-6088-D8850CEBBD84}"/>
          </ac:cxnSpMkLst>
        </pc:cxnChg>
      </pc:sldChg>
      <pc:sldChg chg="addSp delSp modSp new mod">
        <pc:chgData name="Gonzalez, Felix" userId="f538e62a-7ef1-47f9-97a4-47b5f5ea928e" providerId="ADAL" clId="{538229E4-2823-46BA-AADB-F1C48AD22608}" dt="2024-12-20T20:00:14.364" v="561"/>
        <pc:sldMkLst>
          <pc:docMk/>
          <pc:sldMk cId="4240330202" sldId="305"/>
        </pc:sldMkLst>
        <pc:spChg chg="del">
          <ac:chgData name="Gonzalez, Felix" userId="f538e62a-7ef1-47f9-97a4-47b5f5ea928e" providerId="ADAL" clId="{538229E4-2823-46BA-AADB-F1C48AD22608}" dt="2024-12-20T20:00:14.010" v="560" actId="478"/>
          <ac:spMkLst>
            <pc:docMk/>
            <pc:sldMk cId="4240330202" sldId="305"/>
            <ac:spMk id="3" creationId="{6B50D155-F259-164C-C620-F18261863498}"/>
          </ac:spMkLst>
        </pc:spChg>
        <pc:spChg chg="add mod">
          <ac:chgData name="Gonzalez, Felix" userId="f538e62a-7ef1-47f9-97a4-47b5f5ea928e" providerId="ADAL" clId="{538229E4-2823-46BA-AADB-F1C48AD22608}" dt="2024-12-20T20:00:14.364" v="561"/>
          <ac:spMkLst>
            <pc:docMk/>
            <pc:sldMk cId="4240330202" sldId="305"/>
            <ac:spMk id="6" creationId="{83A197A7-D9FE-5B1F-72C4-D08649034A4A}"/>
          </ac:spMkLst>
        </pc:spChg>
        <pc:cxnChg chg="add mod">
          <ac:chgData name="Gonzalez, Felix" userId="f538e62a-7ef1-47f9-97a4-47b5f5ea928e" providerId="ADAL" clId="{538229E4-2823-46BA-AADB-F1C48AD22608}" dt="2024-12-20T20:00:14.364" v="561"/>
          <ac:cxnSpMkLst>
            <pc:docMk/>
            <pc:sldMk cId="4240330202" sldId="305"/>
            <ac:cxnSpMk id="4" creationId="{0F22877B-07BF-BD3E-6BE7-895D25744869}"/>
          </ac:cxnSpMkLst>
        </pc:cxnChg>
        <pc:cxnChg chg="add mod">
          <ac:chgData name="Gonzalez, Felix" userId="f538e62a-7ef1-47f9-97a4-47b5f5ea928e" providerId="ADAL" clId="{538229E4-2823-46BA-AADB-F1C48AD22608}" dt="2024-12-20T20:00:14.364" v="561"/>
          <ac:cxnSpMkLst>
            <pc:docMk/>
            <pc:sldMk cId="4240330202" sldId="305"/>
            <ac:cxnSpMk id="5" creationId="{122F2B60-4A74-6330-79DB-D155AB0EFCDD}"/>
          </ac:cxnSpMkLst>
        </pc:cxnChg>
      </pc:sldChg>
      <pc:sldChg chg="addSp delSp modSp new mod">
        <pc:chgData name="Gonzalez, Felix" userId="f538e62a-7ef1-47f9-97a4-47b5f5ea928e" providerId="ADAL" clId="{538229E4-2823-46BA-AADB-F1C48AD22608}" dt="2024-12-20T20:00:52.240" v="569" actId="14100"/>
        <pc:sldMkLst>
          <pc:docMk/>
          <pc:sldMk cId="511813661" sldId="306"/>
        </pc:sldMkLst>
        <pc:spChg chg="del">
          <ac:chgData name="Gonzalez, Felix" userId="f538e62a-7ef1-47f9-97a4-47b5f5ea928e" providerId="ADAL" clId="{538229E4-2823-46BA-AADB-F1C48AD22608}" dt="2024-12-20T20:00:39.731" v="563" actId="478"/>
          <ac:spMkLst>
            <pc:docMk/>
            <pc:sldMk cId="511813661" sldId="306"/>
            <ac:spMk id="2" creationId="{CE5A42D0-CADE-FB29-206A-14C66F057AA2}"/>
          </ac:spMkLst>
        </pc:spChg>
        <pc:spChg chg="mod">
          <ac:chgData name="Gonzalez, Felix" userId="f538e62a-7ef1-47f9-97a4-47b5f5ea928e" providerId="ADAL" clId="{538229E4-2823-46BA-AADB-F1C48AD22608}" dt="2024-12-20T20:00:52.240" v="569" actId="14100"/>
          <ac:spMkLst>
            <pc:docMk/>
            <pc:sldMk cId="511813661" sldId="306"/>
            <ac:spMk id="3" creationId="{7C21860E-F8A0-38AE-D4F4-6F20671F15D2}"/>
          </ac:spMkLst>
        </pc:spChg>
        <pc:spChg chg="add mod">
          <ac:chgData name="Gonzalez, Felix" userId="f538e62a-7ef1-47f9-97a4-47b5f5ea928e" providerId="ADAL" clId="{538229E4-2823-46BA-AADB-F1C48AD22608}" dt="2024-12-20T20:00:40.534" v="564"/>
          <ac:spMkLst>
            <pc:docMk/>
            <pc:sldMk cId="511813661" sldId="306"/>
            <ac:spMk id="4" creationId="{C5D94E5D-693A-C5A5-B4BC-AEDB8FF3CCB3}"/>
          </ac:spMkLst>
        </pc:spChg>
        <pc:spChg chg="add mod">
          <ac:chgData name="Gonzalez, Felix" userId="f538e62a-7ef1-47f9-97a4-47b5f5ea928e" providerId="ADAL" clId="{538229E4-2823-46BA-AADB-F1C48AD22608}" dt="2024-12-20T20:00:40.534" v="564"/>
          <ac:spMkLst>
            <pc:docMk/>
            <pc:sldMk cId="511813661" sldId="306"/>
            <ac:spMk id="9" creationId="{1670FF78-AAD2-BED5-71FD-D15DD7F40F8A}"/>
          </ac:spMkLst>
        </pc:spChg>
        <pc:cxnChg chg="add mod">
          <ac:chgData name="Gonzalez, Felix" userId="f538e62a-7ef1-47f9-97a4-47b5f5ea928e" providerId="ADAL" clId="{538229E4-2823-46BA-AADB-F1C48AD22608}" dt="2024-12-20T20:00:40.534" v="564"/>
          <ac:cxnSpMkLst>
            <pc:docMk/>
            <pc:sldMk cId="511813661" sldId="306"/>
            <ac:cxnSpMk id="5" creationId="{DCA0DDEA-74BF-AD62-6793-B2075A7E6BA2}"/>
          </ac:cxnSpMkLst>
        </pc:cxnChg>
        <pc:cxnChg chg="add mod">
          <ac:chgData name="Gonzalez, Felix" userId="f538e62a-7ef1-47f9-97a4-47b5f5ea928e" providerId="ADAL" clId="{538229E4-2823-46BA-AADB-F1C48AD22608}" dt="2024-12-20T20:00:40.534" v="564"/>
          <ac:cxnSpMkLst>
            <pc:docMk/>
            <pc:sldMk cId="511813661" sldId="306"/>
            <ac:cxnSpMk id="6" creationId="{81AF22CE-7217-EF6D-081A-3A4E4008235F}"/>
          </ac:cxnSpMkLst>
        </pc:cxnChg>
        <pc:cxnChg chg="add mod">
          <ac:chgData name="Gonzalez, Felix" userId="f538e62a-7ef1-47f9-97a4-47b5f5ea928e" providerId="ADAL" clId="{538229E4-2823-46BA-AADB-F1C48AD22608}" dt="2024-12-20T20:00:40.534" v="564"/>
          <ac:cxnSpMkLst>
            <pc:docMk/>
            <pc:sldMk cId="511813661" sldId="306"/>
            <ac:cxnSpMk id="7" creationId="{BCCCA098-80E0-6AF7-5ED2-64814292C86F}"/>
          </ac:cxnSpMkLst>
        </pc:cxnChg>
        <pc:cxnChg chg="add mod">
          <ac:chgData name="Gonzalez, Felix" userId="f538e62a-7ef1-47f9-97a4-47b5f5ea928e" providerId="ADAL" clId="{538229E4-2823-46BA-AADB-F1C48AD22608}" dt="2024-12-20T20:00:40.534" v="564"/>
          <ac:cxnSpMkLst>
            <pc:docMk/>
            <pc:sldMk cId="511813661" sldId="306"/>
            <ac:cxnSpMk id="8" creationId="{956BCED6-401C-29E2-7E02-864045BB3F9B}"/>
          </ac:cxnSpMkLst>
        </pc:cxnChg>
      </pc:sldChg>
      <pc:sldChg chg="addSp delSp modSp new mod">
        <pc:chgData name="Gonzalez, Felix" userId="f538e62a-7ef1-47f9-97a4-47b5f5ea928e" providerId="ADAL" clId="{538229E4-2823-46BA-AADB-F1C48AD22608}" dt="2024-12-20T20:01:24.248" v="578" actId="1076"/>
        <pc:sldMkLst>
          <pc:docMk/>
          <pc:sldMk cId="915914488" sldId="307"/>
        </pc:sldMkLst>
        <pc:spChg chg="del">
          <ac:chgData name="Gonzalez, Felix" userId="f538e62a-7ef1-47f9-97a4-47b5f5ea928e" providerId="ADAL" clId="{538229E4-2823-46BA-AADB-F1C48AD22608}" dt="2024-12-20T20:01:14.735" v="572" actId="478"/>
          <ac:spMkLst>
            <pc:docMk/>
            <pc:sldMk cId="915914488" sldId="307"/>
            <ac:spMk id="2" creationId="{5A7E9A79-035F-8B8E-7C2A-BEBD077BDA92}"/>
          </ac:spMkLst>
        </pc:spChg>
        <pc:spChg chg="del">
          <ac:chgData name="Gonzalez, Felix" userId="f538e62a-7ef1-47f9-97a4-47b5f5ea928e" providerId="ADAL" clId="{538229E4-2823-46BA-AADB-F1C48AD22608}" dt="2024-12-20T20:01:22.442" v="576" actId="478"/>
          <ac:spMkLst>
            <pc:docMk/>
            <pc:sldMk cId="915914488" sldId="307"/>
            <ac:spMk id="3" creationId="{D407DA58-08A2-A0DE-3428-36010BE6EBD1}"/>
          </ac:spMkLst>
        </pc:spChg>
        <pc:spChg chg="add mod">
          <ac:chgData name="Gonzalez, Felix" userId="f538e62a-7ef1-47f9-97a4-47b5f5ea928e" providerId="ADAL" clId="{538229E4-2823-46BA-AADB-F1C48AD22608}" dt="2024-12-20T20:01:11.062" v="571"/>
          <ac:spMkLst>
            <pc:docMk/>
            <pc:sldMk cId="915914488" sldId="307"/>
            <ac:spMk id="4" creationId="{3D575654-5A3D-814D-E407-18D9A02D8FF3}"/>
          </ac:spMkLst>
        </pc:spChg>
        <pc:spChg chg="add del mod">
          <ac:chgData name="Gonzalez, Felix" userId="f538e62a-7ef1-47f9-97a4-47b5f5ea928e" providerId="ADAL" clId="{538229E4-2823-46BA-AADB-F1C48AD22608}" dt="2024-12-20T20:01:24.248" v="578" actId="1076"/>
          <ac:spMkLst>
            <pc:docMk/>
            <pc:sldMk cId="915914488" sldId="307"/>
            <ac:spMk id="5" creationId="{395387D5-7EE8-DEC7-7AE9-1B68C7B15D71}"/>
          </ac:spMkLst>
        </pc:spChg>
        <pc:spChg chg="add mod">
          <ac:chgData name="Gonzalez, Felix" userId="f538e62a-7ef1-47f9-97a4-47b5f5ea928e" providerId="ADAL" clId="{538229E4-2823-46BA-AADB-F1C48AD22608}" dt="2024-12-20T20:01:11.062" v="571"/>
          <ac:spMkLst>
            <pc:docMk/>
            <pc:sldMk cId="915914488" sldId="307"/>
            <ac:spMk id="6" creationId="{C289D6B4-4BA1-AE72-B93F-B564DC0F3121}"/>
          </ac:spMkLst>
        </pc:spChg>
      </pc:sldChg>
      <pc:sldChg chg="addSp delSp modSp new mod">
        <pc:chgData name="Gonzalez, Felix" userId="f538e62a-7ef1-47f9-97a4-47b5f5ea928e" providerId="ADAL" clId="{538229E4-2823-46BA-AADB-F1C48AD22608}" dt="2024-12-20T20:01:45.420" v="583" actId="478"/>
        <pc:sldMkLst>
          <pc:docMk/>
          <pc:sldMk cId="1004779581" sldId="308"/>
        </pc:sldMkLst>
        <pc:spChg chg="del">
          <ac:chgData name="Gonzalez, Felix" userId="f538e62a-7ef1-47f9-97a4-47b5f5ea928e" providerId="ADAL" clId="{538229E4-2823-46BA-AADB-F1C48AD22608}" dt="2024-12-20T20:01:41.451" v="582" actId="478"/>
          <ac:spMkLst>
            <pc:docMk/>
            <pc:sldMk cId="1004779581" sldId="308"/>
            <ac:spMk id="2" creationId="{76D92407-1325-9307-9631-BCABA5BBA1A3}"/>
          </ac:spMkLst>
        </pc:spChg>
        <pc:spChg chg="del">
          <ac:chgData name="Gonzalez, Felix" userId="f538e62a-7ef1-47f9-97a4-47b5f5ea928e" providerId="ADAL" clId="{538229E4-2823-46BA-AADB-F1C48AD22608}" dt="2024-12-20T20:01:45.420" v="583" actId="478"/>
          <ac:spMkLst>
            <pc:docMk/>
            <pc:sldMk cId="1004779581" sldId="308"/>
            <ac:spMk id="3" creationId="{6F202CAC-EC39-8CED-B82E-DE8B7B469B93}"/>
          </ac:spMkLst>
        </pc:spChg>
        <pc:spChg chg="add mod">
          <ac:chgData name="Gonzalez, Felix" userId="f538e62a-7ef1-47f9-97a4-47b5f5ea928e" providerId="ADAL" clId="{538229E4-2823-46BA-AADB-F1C48AD22608}" dt="2024-12-20T20:01:39.630" v="580"/>
          <ac:spMkLst>
            <pc:docMk/>
            <pc:sldMk cId="1004779581" sldId="308"/>
            <ac:spMk id="4" creationId="{01B37020-C6C7-4500-5E14-025C62667382}"/>
          </ac:spMkLst>
        </pc:spChg>
        <pc:spChg chg="add mod">
          <ac:chgData name="Gonzalez, Felix" userId="f538e62a-7ef1-47f9-97a4-47b5f5ea928e" providerId="ADAL" clId="{538229E4-2823-46BA-AADB-F1C48AD22608}" dt="2024-12-20T20:01:39.676" v="581" actId="27636"/>
          <ac:spMkLst>
            <pc:docMk/>
            <pc:sldMk cId="1004779581" sldId="308"/>
            <ac:spMk id="5" creationId="{3F9E530C-CE10-889E-B36E-60A86B075AAC}"/>
          </ac:spMkLst>
        </pc:spChg>
      </pc:sldChg>
      <pc:sldChg chg="addSp delSp modSp new mod">
        <pc:chgData name="Gonzalez, Felix" userId="f538e62a-7ef1-47f9-97a4-47b5f5ea928e" providerId="ADAL" clId="{538229E4-2823-46BA-AADB-F1C48AD22608}" dt="2024-12-20T20:02:44.334" v="587" actId="27636"/>
        <pc:sldMkLst>
          <pc:docMk/>
          <pc:sldMk cId="2876856145" sldId="309"/>
        </pc:sldMkLst>
        <pc:spChg chg="del">
          <ac:chgData name="Gonzalez, Felix" userId="f538e62a-7ef1-47f9-97a4-47b5f5ea928e" providerId="ADAL" clId="{538229E4-2823-46BA-AADB-F1C48AD22608}" dt="2024-12-20T20:02:37.893" v="585"/>
          <ac:spMkLst>
            <pc:docMk/>
            <pc:sldMk cId="2876856145" sldId="309"/>
            <ac:spMk id="2" creationId="{CAA6956F-6EE6-95AA-F972-F7ACFE92A633}"/>
          </ac:spMkLst>
        </pc:spChg>
        <pc:spChg chg="mod">
          <ac:chgData name="Gonzalez, Felix" userId="f538e62a-7ef1-47f9-97a4-47b5f5ea928e" providerId="ADAL" clId="{538229E4-2823-46BA-AADB-F1C48AD22608}" dt="2024-12-20T20:02:44.334" v="587" actId="27636"/>
          <ac:spMkLst>
            <pc:docMk/>
            <pc:sldMk cId="2876856145" sldId="309"/>
            <ac:spMk id="3" creationId="{A656284C-68E5-0EB4-64FA-790B83DC913C}"/>
          </ac:spMkLst>
        </pc:spChg>
        <pc:spChg chg="add mod">
          <ac:chgData name="Gonzalez, Felix" userId="f538e62a-7ef1-47f9-97a4-47b5f5ea928e" providerId="ADAL" clId="{538229E4-2823-46BA-AADB-F1C48AD22608}" dt="2024-12-20T20:02:37.893" v="585"/>
          <ac:spMkLst>
            <pc:docMk/>
            <pc:sldMk cId="2876856145" sldId="309"/>
            <ac:spMk id="4" creationId="{2DB155CD-8E8D-7B10-7AC3-B850E9F9AEDE}"/>
          </ac:spMkLst>
        </pc:spChg>
      </pc:sldChg>
      <pc:sldChg chg="modSp new mod">
        <pc:chgData name="Gonzalez, Felix" userId="f538e62a-7ef1-47f9-97a4-47b5f5ea928e" providerId="ADAL" clId="{538229E4-2823-46BA-AADB-F1C48AD22608}" dt="2024-12-20T20:02:57.101" v="591" actId="27636"/>
        <pc:sldMkLst>
          <pc:docMk/>
          <pc:sldMk cId="3127032210" sldId="310"/>
        </pc:sldMkLst>
        <pc:spChg chg="mod">
          <ac:chgData name="Gonzalez, Felix" userId="f538e62a-7ef1-47f9-97a4-47b5f5ea928e" providerId="ADAL" clId="{538229E4-2823-46BA-AADB-F1C48AD22608}" dt="2024-12-20T20:02:53.052" v="589"/>
          <ac:spMkLst>
            <pc:docMk/>
            <pc:sldMk cId="3127032210" sldId="310"/>
            <ac:spMk id="2" creationId="{2AFD5E6B-DB5F-4B26-B671-920FBEF16E7C}"/>
          </ac:spMkLst>
        </pc:spChg>
        <pc:spChg chg="mod">
          <ac:chgData name="Gonzalez, Felix" userId="f538e62a-7ef1-47f9-97a4-47b5f5ea928e" providerId="ADAL" clId="{538229E4-2823-46BA-AADB-F1C48AD22608}" dt="2024-12-20T20:02:57.101" v="591" actId="27636"/>
          <ac:spMkLst>
            <pc:docMk/>
            <pc:sldMk cId="3127032210" sldId="310"/>
            <ac:spMk id="3" creationId="{CA5417FC-DA25-168B-B6F3-AB97CB866534}"/>
          </ac:spMkLst>
        </pc:spChg>
      </pc:sldChg>
      <pc:sldChg chg="addSp delSp modSp new mod">
        <pc:chgData name="Gonzalez, Felix" userId="f538e62a-7ef1-47f9-97a4-47b5f5ea928e" providerId="ADAL" clId="{538229E4-2823-46BA-AADB-F1C48AD22608}" dt="2024-12-20T20:10:16.256" v="634" actId="1037"/>
        <pc:sldMkLst>
          <pc:docMk/>
          <pc:sldMk cId="2001521861" sldId="311"/>
        </pc:sldMkLst>
        <pc:spChg chg="del">
          <ac:chgData name="Gonzalez, Felix" userId="f538e62a-7ef1-47f9-97a4-47b5f5ea928e" providerId="ADAL" clId="{538229E4-2823-46BA-AADB-F1C48AD22608}" dt="2024-12-20T20:03:13.665" v="594" actId="478"/>
          <ac:spMkLst>
            <pc:docMk/>
            <pc:sldMk cId="2001521861" sldId="311"/>
            <ac:spMk id="2" creationId="{D0C9F43C-653C-8ED3-0F35-3BEAEE73D531}"/>
          </ac:spMkLst>
        </pc:spChg>
        <pc:spChg chg="del">
          <ac:chgData name="Gonzalez, Felix" userId="f538e62a-7ef1-47f9-97a4-47b5f5ea928e" providerId="ADAL" clId="{538229E4-2823-46BA-AADB-F1C48AD22608}" dt="2024-12-20T20:03:15.525" v="595" actId="478"/>
          <ac:spMkLst>
            <pc:docMk/>
            <pc:sldMk cId="2001521861" sldId="311"/>
            <ac:spMk id="3" creationId="{C2CA71FD-EC62-62DA-9C21-17D4FD8D13A8}"/>
          </ac:spMkLst>
        </pc:spChg>
        <pc:spChg chg="add mod">
          <ac:chgData name="Gonzalez, Felix" userId="f538e62a-7ef1-47f9-97a4-47b5f5ea928e" providerId="ADAL" clId="{538229E4-2823-46BA-AADB-F1C48AD22608}" dt="2024-12-20T20:03:10.941" v="593"/>
          <ac:spMkLst>
            <pc:docMk/>
            <pc:sldMk cId="2001521861" sldId="311"/>
            <ac:spMk id="4" creationId="{AA559842-37B3-AD34-9001-B6530BDB13E4}"/>
          </ac:spMkLst>
        </pc:spChg>
        <pc:spChg chg="mod">
          <ac:chgData name="Gonzalez, Felix" userId="f538e62a-7ef1-47f9-97a4-47b5f5ea928e" providerId="ADAL" clId="{538229E4-2823-46BA-AADB-F1C48AD22608}" dt="2024-12-20T20:03:10.941" v="593"/>
          <ac:spMkLst>
            <pc:docMk/>
            <pc:sldMk cId="2001521861" sldId="311"/>
            <ac:spMk id="11" creationId="{100BB2EF-55D4-C789-4B58-FBE1692CEEA8}"/>
          </ac:spMkLst>
        </pc:spChg>
        <pc:spChg chg="mod">
          <ac:chgData name="Gonzalez, Felix" userId="f538e62a-7ef1-47f9-97a4-47b5f5ea928e" providerId="ADAL" clId="{538229E4-2823-46BA-AADB-F1C48AD22608}" dt="2024-12-20T20:03:10.941" v="593"/>
          <ac:spMkLst>
            <pc:docMk/>
            <pc:sldMk cId="2001521861" sldId="311"/>
            <ac:spMk id="13" creationId="{33CAE1B6-BF9E-C7DA-A226-CF8C6EF06DDD}"/>
          </ac:spMkLst>
        </pc:spChg>
        <pc:spChg chg="mod">
          <ac:chgData name="Gonzalez, Felix" userId="f538e62a-7ef1-47f9-97a4-47b5f5ea928e" providerId="ADAL" clId="{538229E4-2823-46BA-AADB-F1C48AD22608}" dt="2024-12-20T20:03:10.941" v="593"/>
          <ac:spMkLst>
            <pc:docMk/>
            <pc:sldMk cId="2001521861" sldId="311"/>
            <ac:spMk id="14" creationId="{61B69F72-EB53-3AF3-709F-0A90E1F727E5}"/>
          </ac:spMkLst>
        </pc:spChg>
        <pc:spChg chg="mod">
          <ac:chgData name="Gonzalez, Felix" userId="f538e62a-7ef1-47f9-97a4-47b5f5ea928e" providerId="ADAL" clId="{538229E4-2823-46BA-AADB-F1C48AD22608}" dt="2024-12-20T20:03:10.941" v="593"/>
          <ac:spMkLst>
            <pc:docMk/>
            <pc:sldMk cId="2001521861" sldId="311"/>
            <ac:spMk id="15" creationId="{1B94748F-D586-FC9A-4C94-E5BD088FA99E}"/>
          </ac:spMkLst>
        </pc:spChg>
        <pc:spChg chg="del mod ord">
          <ac:chgData name="Gonzalez, Felix" userId="f538e62a-7ef1-47f9-97a4-47b5f5ea928e" providerId="ADAL" clId="{538229E4-2823-46BA-AADB-F1C48AD22608}" dt="2024-12-20T20:06:37.909" v="628" actId="478"/>
          <ac:spMkLst>
            <pc:docMk/>
            <pc:sldMk cId="2001521861" sldId="311"/>
            <ac:spMk id="18" creationId="{E15D08CF-CB15-F12F-B0F0-20CC25335BC1}"/>
          </ac:spMkLst>
        </pc:spChg>
        <pc:spChg chg="mod">
          <ac:chgData name="Gonzalez, Felix" userId="f538e62a-7ef1-47f9-97a4-47b5f5ea928e" providerId="ADAL" clId="{538229E4-2823-46BA-AADB-F1C48AD22608}" dt="2024-12-20T20:05:14.339" v="608" actId="1076"/>
          <ac:spMkLst>
            <pc:docMk/>
            <pc:sldMk cId="2001521861" sldId="311"/>
            <ac:spMk id="19" creationId="{7F5CC997-1C89-1D71-BDD1-08F0E53A4EED}"/>
          </ac:spMkLst>
        </pc:spChg>
        <pc:spChg chg="mod">
          <ac:chgData name="Gonzalez, Felix" userId="f538e62a-7ef1-47f9-97a4-47b5f5ea928e" providerId="ADAL" clId="{538229E4-2823-46BA-AADB-F1C48AD22608}" dt="2024-12-20T20:03:10.941" v="593"/>
          <ac:spMkLst>
            <pc:docMk/>
            <pc:sldMk cId="2001521861" sldId="311"/>
            <ac:spMk id="21" creationId="{8DE08C42-36DB-C657-7DEB-985D1256EFEF}"/>
          </ac:spMkLst>
        </pc:spChg>
        <pc:spChg chg="mod">
          <ac:chgData name="Gonzalez, Felix" userId="f538e62a-7ef1-47f9-97a4-47b5f5ea928e" providerId="ADAL" clId="{538229E4-2823-46BA-AADB-F1C48AD22608}" dt="2024-12-20T20:03:10.941" v="593"/>
          <ac:spMkLst>
            <pc:docMk/>
            <pc:sldMk cId="2001521861" sldId="311"/>
            <ac:spMk id="23" creationId="{0CB9BDED-4763-6516-ED76-886A4474A1F6}"/>
          </ac:spMkLst>
        </pc:spChg>
        <pc:spChg chg="mod">
          <ac:chgData name="Gonzalez, Felix" userId="f538e62a-7ef1-47f9-97a4-47b5f5ea928e" providerId="ADAL" clId="{538229E4-2823-46BA-AADB-F1C48AD22608}" dt="2024-12-20T20:03:10.941" v="593"/>
          <ac:spMkLst>
            <pc:docMk/>
            <pc:sldMk cId="2001521861" sldId="311"/>
            <ac:spMk id="24" creationId="{802B7424-2A7B-F41A-860D-7EB2BBAFF90E}"/>
          </ac:spMkLst>
        </pc:spChg>
        <pc:spChg chg="mod">
          <ac:chgData name="Gonzalez, Felix" userId="f538e62a-7ef1-47f9-97a4-47b5f5ea928e" providerId="ADAL" clId="{538229E4-2823-46BA-AADB-F1C48AD22608}" dt="2024-12-20T20:03:10.941" v="593"/>
          <ac:spMkLst>
            <pc:docMk/>
            <pc:sldMk cId="2001521861" sldId="311"/>
            <ac:spMk id="25" creationId="{87ABA3A1-BDB6-7C87-2738-EA58B6A3BB06}"/>
          </ac:spMkLst>
        </pc:spChg>
        <pc:spChg chg="add mod">
          <ac:chgData name="Gonzalez, Felix" userId="f538e62a-7ef1-47f9-97a4-47b5f5ea928e" providerId="ADAL" clId="{538229E4-2823-46BA-AADB-F1C48AD22608}" dt="2024-12-20T20:06:42.341" v="629" actId="1076"/>
          <ac:spMkLst>
            <pc:docMk/>
            <pc:sldMk cId="2001521861" sldId="311"/>
            <ac:spMk id="41" creationId="{505CD937-7A66-0D39-E866-2B270342855D}"/>
          </ac:spMkLst>
        </pc:spChg>
        <pc:grpChg chg="add mod">
          <ac:chgData name="Gonzalez, Felix" userId="f538e62a-7ef1-47f9-97a4-47b5f5ea928e" providerId="ADAL" clId="{538229E4-2823-46BA-AADB-F1C48AD22608}" dt="2024-12-20T20:03:10.941" v="593"/>
          <ac:grpSpMkLst>
            <pc:docMk/>
            <pc:sldMk cId="2001521861" sldId="311"/>
            <ac:grpSpMk id="6" creationId="{76C754CE-2582-320D-0DF5-497525E658A2}"/>
          </ac:grpSpMkLst>
        </pc:grpChg>
        <pc:grpChg chg="mod">
          <ac:chgData name="Gonzalez, Felix" userId="f538e62a-7ef1-47f9-97a4-47b5f5ea928e" providerId="ADAL" clId="{538229E4-2823-46BA-AADB-F1C48AD22608}" dt="2024-12-20T20:03:10.941" v="593"/>
          <ac:grpSpMkLst>
            <pc:docMk/>
            <pc:sldMk cId="2001521861" sldId="311"/>
            <ac:grpSpMk id="7" creationId="{6C7C730E-2A17-172F-DD54-D7D6C6146CF0}"/>
          </ac:grpSpMkLst>
        </pc:grpChg>
        <pc:grpChg chg="mod">
          <ac:chgData name="Gonzalez, Felix" userId="f538e62a-7ef1-47f9-97a4-47b5f5ea928e" providerId="ADAL" clId="{538229E4-2823-46BA-AADB-F1C48AD22608}" dt="2024-12-20T20:03:10.941" v="593"/>
          <ac:grpSpMkLst>
            <pc:docMk/>
            <pc:sldMk cId="2001521861" sldId="311"/>
            <ac:grpSpMk id="8" creationId="{2BDFB5CD-88C3-186A-EDCB-DCDC05C8EEA8}"/>
          </ac:grpSpMkLst>
        </pc:grpChg>
        <pc:grpChg chg="mod">
          <ac:chgData name="Gonzalez, Felix" userId="f538e62a-7ef1-47f9-97a4-47b5f5ea928e" providerId="ADAL" clId="{538229E4-2823-46BA-AADB-F1C48AD22608}" dt="2024-12-20T20:03:10.941" v="593"/>
          <ac:grpSpMkLst>
            <pc:docMk/>
            <pc:sldMk cId="2001521861" sldId="311"/>
            <ac:grpSpMk id="10" creationId="{3321C1FB-C746-0862-C48E-5AAC9AE663F7}"/>
          </ac:grpSpMkLst>
        </pc:grpChg>
        <pc:grpChg chg="mod">
          <ac:chgData name="Gonzalez, Felix" userId="f538e62a-7ef1-47f9-97a4-47b5f5ea928e" providerId="ADAL" clId="{538229E4-2823-46BA-AADB-F1C48AD22608}" dt="2024-12-20T20:03:10.941" v="593"/>
          <ac:grpSpMkLst>
            <pc:docMk/>
            <pc:sldMk cId="2001521861" sldId="311"/>
            <ac:grpSpMk id="20" creationId="{D46AA9FF-295F-5533-A946-BBE6A27522E7}"/>
          </ac:grpSpMkLst>
        </pc:grpChg>
        <pc:graphicFrameChg chg="add mod">
          <ac:chgData name="Gonzalez, Felix" userId="f538e62a-7ef1-47f9-97a4-47b5f5ea928e" providerId="ADAL" clId="{538229E4-2823-46BA-AADB-F1C48AD22608}" dt="2024-12-20T20:03:10.941" v="593"/>
          <ac:graphicFrameMkLst>
            <pc:docMk/>
            <pc:sldMk cId="2001521861" sldId="311"/>
            <ac:graphicFrameMk id="5" creationId="{E5301FB7-7957-30B3-F364-ED7CBBB3BE24}"/>
          </ac:graphicFrameMkLst>
        </pc:graphicFrameChg>
        <pc:graphicFrameChg chg="mod">
          <ac:chgData name="Gonzalez, Felix" userId="f538e62a-7ef1-47f9-97a4-47b5f5ea928e" providerId="ADAL" clId="{538229E4-2823-46BA-AADB-F1C48AD22608}" dt="2024-12-20T20:03:10.941" v="593"/>
          <ac:graphicFrameMkLst>
            <pc:docMk/>
            <pc:sldMk cId="2001521861" sldId="311"/>
            <ac:graphicFrameMk id="12" creationId="{F14100B0-8827-C5F3-6A34-55DA94B517F7}"/>
          </ac:graphicFrameMkLst>
        </pc:graphicFrameChg>
        <pc:graphicFrameChg chg="mod">
          <ac:chgData name="Gonzalez, Felix" userId="f538e62a-7ef1-47f9-97a4-47b5f5ea928e" providerId="ADAL" clId="{538229E4-2823-46BA-AADB-F1C48AD22608}" dt="2024-12-20T20:03:10.941" v="593"/>
          <ac:graphicFrameMkLst>
            <pc:docMk/>
            <pc:sldMk cId="2001521861" sldId="311"/>
            <ac:graphicFrameMk id="22" creationId="{133C79E3-B11D-A6F1-FB91-A3D51D4324A6}"/>
          </ac:graphicFrameMkLst>
        </pc:graphicFrameChg>
        <pc:cxnChg chg="mod">
          <ac:chgData name="Gonzalez, Felix" userId="f538e62a-7ef1-47f9-97a4-47b5f5ea928e" providerId="ADAL" clId="{538229E4-2823-46BA-AADB-F1C48AD22608}" dt="2024-12-20T20:03:10.941" v="593"/>
          <ac:cxnSpMkLst>
            <pc:docMk/>
            <pc:sldMk cId="2001521861" sldId="311"/>
            <ac:cxnSpMk id="9" creationId="{42C59833-645E-0D70-E04A-F9EA9504D3D7}"/>
          </ac:cxnSpMkLst>
        </pc:cxnChg>
        <pc:cxnChg chg="mod">
          <ac:chgData name="Gonzalez, Felix" userId="f538e62a-7ef1-47f9-97a4-47b5f5ea928e" providerId="ADAL" clId="{538229E4-2823-46BA-AADB-F1C48AD22608}" dt="2024-12-20T20:06:01.269" v="619" actId="14100"/>
          <ac:cxnSpMkLst>
            <pc:docMk/>
            <pc:sldMk cId="2001521861" sldId="311"/>
            <ac:cxnSpMk id="16" creationId="{86BE7AE5-A218-0EC9-5D2E-EC341D163B68}"/>
          </ac:cxnSpMkLst>
        </pc:cxnChg>
        <pc:cxnChg chg="mod ord">
          <ac:chgData name="Gonzalez, Felix" userId="f538e62a-7ef1-47f9-97a4-47b5f5ea928e" providerId="ADAL" clId="{538229E4-2823-46BA-AADB-F1C48AD22608}" dt="2024-12-20T20:05:50.273" v="616" actId="14100"/>
          <ac:cxnSpMkLst>
            <pc:docMk/>
            <pc:sldMk cId="2001521861" sldId="311"/>
            <ac:cxnSpMk id="17" creationId="{01228FC1-AAE8-CF30-188A-A52A5CDEBA52}"/>
          </ac:cxnSpMkLst>
        </pc:cxnChg>
        <pc:cxnChg chg="mod">
          <ac:chgData name="Gonzalez, Felix" userId="f538e62a-7ef1-47f9-97a4-47b5f5ea928e" providerId="ADAL" clId="{538229E4-2823-46BA-AADB-F1C48AD22608}" dt="2024-12-20T20:10:07.675" v="631" actId="1037"/>
          <ac:cxnSpMkLst>
            <pc:docMk/>
            <pc:sldMk cId="2001521861" sldId="311"/>
            <ac:cxnSpMk id="26" creationId="{FA8D1692-C6A8-F4AD-E770-086AF7DD9C2C}"/>
          </ac:cxnSpMkLst>
        </pc:cxnChg>
        <pc:cxnChg chg="mod">
          <ac:chgData name="Gonzalez, Felix" userId="f538e62a-7ef1-47f9-97a4-47b5f5ea928e" providerId="ADAL" clId="{538229E4-2823-46BA-AADB-F1C48AD22608}" dt="2024-12-20T20:10:16.256" v="634" actId="1037"/>
          <ac:cxnSpMkLst>
            <pc:docMk/>
            <pc:sldMk cId="2001521861" sldId="311"/>
            <ac:cxnSpMk id="27" creationId="{EACA2FE8-A2A5-FD6B-E59C-1A9A2677955F}"/>
          </ac:cxnSpMkLst>
        </pc:cxnChg>
        <pc:cxnChg chg="add del mod">
          <ac:chgData name="Gonzalez, Felix" userId="f538e62a-7ef1-47f9-97a4-47b5f5ea928e" providerId="ADAL" clId="{538229E4-2823-46BA-AADB-F1C48AD22608}" dt="2024-12-20T20:04:29.967" v="600" actId="478"/>
          <ac:cxnSpMkLst>
            <pc:docMk/>
            <pc:sldMk cId="2001521861" sldId="311"/>
            <ac:cxnSpMk id="28" creationId="{6F512C36-8A49-BBA7-D4B3-51C3A96F7D79}"/>
          </ac:cxnSpMkLst>
        </pc:cxnChg>
        <pc:cxnChg chg="add mod ord">
          <ac:chgData name="Gonzalez, Felix" userId="f538e62a-7ef1-47f9-97a4-47b5f5ea928e" providerId="ADAL" clId="{538229E4-2823-46BA-AADB-F1C48AD22608}" dt="2024-12-20T20:06:17.777" v="622" actId="167"/>
          <ac:cxnSpMkLst>
            <pc:docMk/>
            <pc:sldMk cId="2001521861" sldId="311"/>
            <ac:cxnSpMk id="30" creationId="{2B182028-4E20-9F69-1C4F-16C3D8440576}"/>
          </ac:cxnSpMkLst>
        </pc:cxnChg>
      </pc:sldChg>
      <pc:sldChg chg="addSp delSp modSp new mod">
        <pc:chgData name="Gonzalez, Felix" userId="f538e62a-7ef1-47f9-97a4-47b5f5ea928e" providerId="ADAL" clId="{538229E4-2823-46BA-AADB-F1C48AD22608}" dt="2024-12-20T20:10:38.945" v="638"/>
        <pc:sldMkLst>
          <pc:docMk/>
          <pc:sldMk cId="2777558021" sldId="312"/>
        </pc:sldMkLst>
        <pc:spChg chg="del">
          <ac:chgData name="Gonzalez, Felix" userId="f538e62a-7ef1-47f9-97a4-47b5f5ea928e" providerId="ADAL" clId="{538229E4-2823-46BA-AADB-F1C48AD22608}" dt="2024-12-20T20:10:34.647" v="636" actId="478"/>
          <ac:spMkLst>
            <pc:docMk/>
            <pc:sldMk cId="2777558021" sldId="312"/>
            <ac:spMk id="2" creationId="{A5726939-C55C-6974-F042-5BDA333DB52A}"/>
          </ac:spMkLst>
        </pc:spChg>
        <pc:spChg chg="del">
          <ac:chgData name="Gonzalez, Felix" userId="f538e62a-7ef1-47f9-97a4-47b5f5ea928e" providerId="ADAL" clId="{538229E4-2823-46BA-AADB-F1C48AD22608}" dt="2024-12-20T20:10:37.324" v="637" actId="478"/>
          <ac:spMkLst>
            <pc:docMk/>
            <pc:sldMk cId="2777558021" sldId="312"/>
            <ac:spMk id="3" creationId="{83408610-4159-61EC-FF95-FC553D31434F}"/>
          </ac:spMkLst>
        </pc:spChg>
        <pc:spChg chg="add mod">
          <ac:chgData name="Gonzalez, Felix" userId="f538e62a-7ef1-47f9-97a4-47b5f5ea928e" providerId="ADAL" clId="{538229E4-2823-46BA-AADB-F1C48AD22608}" dt="2024-12-20T20:10:38.945" v="638"/>
          <ac:spMkLst>
            <pc:docMk/>
            <pc:sldMk cId="2777558021" sldId="312"/>
            <ac:spMk id="4" creationId="{4458CEDC-8D32-67CD-CFA8-60239DBC2DDF}"/>
          </ac:spMkLst>
        </pc:spChg>
        <pc:spChg chg="add mod">
          <ac:chgData name="Gonzalez, Felix" userId="f538e62a-7ef1-47f9-97a4-47b5f5ea928e" providerId="ADAL" clId="{538229E4-2823-46BA-AADB-F1C48AD22608}" dt="2024-12-20T20:10:38.945" v="638"/>
          <ac:spMkLst>
            <pc:docMk/>
            <pc:sldMk cId="2777558021" sldId="312"/>
            <ac:spMk id="5" creationId="{A2C7B00F-93A4-FBFD-689F-10FC3F3290DE}"/>
          </ac:spMkLst>
        </pc:spChg>
      </pc:sldChg>
      <pc:sldChg chg="modSp new mod">
        <pc:chgData name="Gonzalez, Felix" userId="f538e62a-7ef1-47f9-97a4-47b5f5ea928e" providerId="ADAL" clId="{538229E4-2823-46BA-AADB-F1C48AD22608}" dt="2024-12-20T20:31:55.754" v="822" actId="20577"/>
        <pc:sldMkLst>
          <pc:docMk/>
          <pc:sldMk cId="3982636933" sldId="313"/>
        </pc:sldMkLst>
        <pc:spChg chg="mod">
          <ac:chgData name="Gonzalez, Felix" userId="f538e62a-7ef1-47f9-97a4-47b5f5ea928e" providerId="ADAL" clId="{538229E4-2823-46BA-AADB-F1C48AD22608}" dt="2024-12-20T20:17:57.898" v="781" actId="20577"/>
          <ac:spMkLst>
            <pc:docMk/>
            <pc:sldMk cId="3982636933" sldId="313"/>
            <ac:spMk id="2" creationId="{A3585EE2-BA37-BE2E-262E-C9FEF55C4C95}"/>
          </ac:spMkLst>
        </pc:spChg>
        <pc:spChg chg="mod">
          <ac:chgData name="Gonzalez, Felix" userId="f538e62a-7ef1-47f9-97a4-47b5f5ea928e" providerId="ADAL" clId="{538229E4-2823-46BA-AADB-F1C48AD22608}" dt="2024-12-20T20:31:55.754" v="822" actId="20577"/>
          <ac:spMkLst>
            <pc:docMk/>
            <pc:sldMk cId="3982636933" sldId="313"/>
            <ac:spMk id="3" creationId="{68494F77-6855-3BA9-22C0-DECEC2091072}"/>
          </ac:spMkLst>
        </pc:spChg>
      </pc:sldChg>
      <pc:sldChg chg="modSp new del mod">
        <pc:chgData name="Gonzalez, Felix" userId="f538e62a-7ef1-47f9-97a4-47b5f5ea928e" providerId="ADAL" clId="{538229E4-2823-46BA-AADB-F1C48AD22608}" dt="2024-12-20T20:38:35.796" v="844" actId="2696"/>
        <pc:sldMkLst>
          <pc:docMk/>
          <pc:sldMk cId="3453077440" sldId="314"/>
        </pc:sldMkLst>
        <pc:spChg chg="mod">
          <ac:chgData name="Gonzalez, Felix" userId="f538e62a-7ef1-47f9-97a4-47b5f5ea928e" providerId="ADAL" clId="{538229E4-2823-46BA-AADB-F1C48AD22608}" dt="2024-12-20T20:33:57.580" v="828"/>
          <ac:spMkLst>
            <pc:docMk/>
            <pc:sldMk cId="3453077440" sldId="314"/>
            <ac:spMk id="2" creationId="{E58FB395-2148-86F6-8E61-EB7167038680}"/>
          </ac:spMkLst>
        </pc:spChg>
        <pc:spChg chg="mod">
          <ac:chgData name="Gonzalez, Felix" userId="f538e62a-7ef1-47f9-97a4-47b5f5ea928e" providerId="ADAL" clId="{538229E4-2823-46BA-AADB-F1C48AD22608}" dt="2024-12-20T20:33:54.503" v="827" actId="27636"/>
          <ac:spMkLst>
            <pc:docMk/>
            <pc:sldMk cId="3453077440" sldId="314"/>
            <ac:spMk id="3" creationId="{DE9B9339-91B5-583B-3914-AEA0FA5D7A8F}"/>
          </ac:spMkLst>
        </pc:spChg>
      </pc:sldChg>
      <pc:sldChg chg="modSp new del mod">
        <pc:chgData name="Gonzalez, Felix" userId="f538e62a-7ef1-47f9-97a4-47b5f5ea928e" providerId="ADAL" clId="{538229E4-2823-46BA-AADB-F1C48AD22608}" dt="2024-12-20T20:38:35.796" v="844" actId="2696"/>
        <pc:sldMkLst>
          <pc:docMk/>
          <pc:sldMk cId="3224011909" sldId="315"/>
        </pc:sldMkLst>
        <pc:spChg chg="mod">
          <ac:chgData name="Gonzalez, Felix" userId="f538e62a-7ef1-47f9-97a4-47b5f5ea928e" providerId="ADAL" clId="{538229E4-2823-46BA-AADB-F1C48AD22608}" dt="2024-12-20T20:34:07.107" v="832"/>
          <ac:spMkLst>
            <pc:docMk/>
            <pc:sldMk cId="3224011909" sldId="315"/>
            <ac:spMk id="2" creationId="{C1446555-68A1-9DE0-3AA1-BDDC4B926CC7}"/>
          </ac:spMkLst>
        </pc:spChg>
        <pc:spChg chg="mod">
          <ac:chgData name="Gonzalez, Felix" userId="f538e62a-7ef1-47f9-97a4-47b5f5ea928e" providerId="ADAL" clId="{538229E4-2823-46BA-AADB-F1C48AD22608}" dt="2024-12-20T20:34:04.516" v="831" actId="27636"/>
          <ac:spMkLst>
            <pc:docMk/>
            <pc:sldMk cId="3224011909" sldId="315"/>
            <ac:spMk id="3" creationId="{1D45D353-B67A-402E-048B-E033205721B2}"/>
          </ac:spMkLst>
        </pc:spChg>
      </pc:sldChg>
      <pc:sldChg chg="modSp new mod">
        <pc:chgData name="Gonzalez, Felix" userId="f538e62a-7ef1-47f9-97a4-47b5f5ea928e" providerId="ADAL" clId="{538229E4-2823-46BA-AADB-F1C48AD22608}" dt="2024-12-20T20:34:53.166" v="836"/>
        <pc:sldMkLst>
          <pc:docMk/>
          <pc:sldMk cId="3182566581" sldId="316"/>
        </pc:sldMkLst>
        <pc:spChg chg="mod">
          <ac:chgData name="Gonzalez, Felix" userId="f538e62a-7ef1-47f9-97a4-47b5f5ea928e" providerId="ADAL" clId="{538229E4-2823-46BA-AADB-F1C48AD22608}" dt="2024-12-20T20:34:53.166" v="836"/>
          <ac:spMkLst>
            <pc:docMk/>
            <pc:sldMk cId="3182566581" sldId="316"/>
            <ac:spMk id="2" creationId="{59FD8FC2-12C8-3676-D143-FF98F82F7AFE}"/>
          </ac:spMkLst>
        </pc:spChg>
        <pc:spChg chg="mod">
          <ac:chgData name="Gonzalez, Felix" userId="f538e62a-7ef1-47f9-97a4-47b5f5ea928e" providerId="ADAL" clId="{538229E4-2823-46BA-AADB-F1C48AD22608}" dt="2024-12-20T20:34:50.437" v="835" actId="27636"/>
          <ac:spMkLst>
            <pc:docMk/>
            <pc:sldMk cId="3182566581" sldId="316"/>
            <ac:spMk id="3" creationId="{72C060DB-2A00-4165-4AD5-71EBA434F5B8}"/>
          </ac:spMkLst>
        </pc:spChg>
      </pc:sldChg>
      <pc:sldChg chg="modSp new mod">
        <pc:chgData name="Gonzalez, Felix" userId="f538e62a-7ef1-47f9-97a4-47b5f5ea928e" providerId="ADAL" clId="{538229E4-2823-46BA-AADB-F1C48AD22608}" dt="2024-12-20T20:35:10.748" v="839"/>
        <pc:sldMkLst>
          <pc:docMk/>
          <pc:sldMk cId="3473422830" sldId="317"/>
        </pc:sldMkLst>
        <pc:spChg chg="mod">
          <ac:chgData name="Gonzalez, Felix" userId="f538e62a-7ef1-47f9-97a4-47b5f5ea928e" providerId="ADAL" clId="{538229E4-2823-46BA-AADB-F1C48AD22608}" dt="2024-12-20T20:35:10.748" v="839"/>
          <ac:spMkLst>
            <pc:docMk/>
            <pc:sldMk cId="3473422830" sldId="317"/>
            <ac:spMk id="2" creationId="{82EB550D-181E-BA1B-893A-3643EAB61340}"/>
          </ac:spMkLst>
        </pc:spChg>
        <pc:spChg chg="mod">
          <ac:chgData name="Gonzalez, Felix" userId="f538e62a-7ef1-47f9-97a4-47b5f5ea928e" providerId="ADAL" clId="{538229E4-2823-46BA-AADB-F1C48AD22608}" dt="2024-12-20T20:35:07.639" v="838"/>
          <ac:spMkLst>
            <pc:docMk/>
            <pc:sldMk cId="3473422830" sldId="317"/>
            <ac:spMk id="3" creationId="{58BB4C8E-99C7-BD15-F68D-5C2B07A5DDD9}"/>
          </ac:spMkLst>
        </pc:spChg>
      </pc:sldChg>
      <pc:sldChg chg="modSp new mod">
        <pc:chgData name="Gonzalez, Felix" userId="f538e62a-7ef1-47f9-97a4-47b5f5ea928e" providerId="ADAL" clId="{538229E4-2823-46BA-AADB-F1C48AD22608}" dt="2024-12-20T20:35:26.582" v="842" actId="27636"/>
        <pc:sldMkLst>
          <pc:docMk/>
          <pc:sldMk cId="2099301140" sldId="318"/>
        </pc:sldMkLst>
        <pc:spChg chg="mod">
          <ac:chgData name="Gonzalez, Felix" userId="f538e62a-7ef1-47f9-97a4-47b5f5ea928e" providerId="ADAL" clId="{538229E4-2823-46BA-AADB-F1C48AD22608}" dt="2024-12-20T20:35:26.582" v="842" actId="27636"/>
          <ac:spMkLst>
            <pc:docMk/>
            <pc:sldMk cId="2099301140" sldId="318"/>
            <ac:spMk id="3" creationId="{EE1A0F52-2293-67CD-4E83-C73BF699AE55}"/>
          </ac:spMkLst>
        </pc:spChg>
      </pc:sldChg>
      <pc:sldChg chg="new">
        <pc:chgData name="Gonzalez, Felix" userId="f538e62a-7ef1-47f9-97a4-47b5f5ea928e" providerId="ADAL" clId="{538229E4-2823-46BA-AADB-F1C48AD22608}" dt="2024-12-20T20:38:30.120" v="843" actId="680"/>
        <pc:sldMkLst>
          <pc:docMk/>
          <pc:sldMk cId="1648244053" sldId="319"/>
        </pc:sldMkLst>
      </pc:sldChg>
      <pc:sldChg chg="new">
        <pc:chgData name="Gonzalez, Felix" userId="f538e62a-7ef1-47f9-97a4-47b5f5ea928e" providerId="ADAL" clId="{538229E4-2823-46BA-AADB-F1C48AD22608}" dt="2024-12-20T20:38:44.241" v="845" actId="680"/>
        <pc:sldMkLst>
          <pc:docMk/>
          <pc:sldMk cId="701752231" sldId="320"/>
        </pc:sldMkLst>
      </pc:sldChg>
      <pc:sldMasterChg chg="modSp modSldLayout">
        <pc:chgData name="Gonzalez, Felix" userId="f538e62a-7ef1-47f9-97a4-47b5f5ea928e" providerId="ADAL" clId="{538229E4-2823-46BA-AADB-F1C48AD22608}" dt="2024-12-20T19:43:37.394" v="1"/>
        <pc:sldMasterMkLst>
          <pc:docMk/>
          <pc:sldMasterMk cId="163417591" sldId="2147483648"/>
        </pc:sldMasterMkLst>
        <pc:spChg chg="mod">
          <ac:chgData name="Gonzalez, Felix" userId="f538e62a-7ef1-47f9-97a4-47b5f5ea928e" providerId="ADAL" clId="{538229E4-2823-46BA-AADB-F1C48AD22608}" dt="2024-12-20T19:43:37.394" v="1"/>
          <ac:spMkLst>
            <pc:docMk/>
            <pc:sldMasterMk cId="163417591" sldId="2147483648"/>
            <ac:spMk id="2" creationId="{5E35B603-5AF6-D5F1-82EF-09721DD89772}"/>
          </ac:spMkLst>
        </pc:spChg>
        <pc:spChg chg="mod">
          <ac:chgData name="Gonzalez, Felix" userId="f538e62a-7ef1-47f9-97a4-47b5f5ea928e" providerId="ADAL" clId="{538229E4-2823-46BA-AADB-F1C48AD22608}" dt="2024-12-20T19:43:37.394" v="1"/>
          <ac:spMkLst>
            <pc:docMk/>
            <pc:sldMasterMk cId="163417591" sldId="2147483648"/>
            <ac:spMk id="3" creationId="{85137EC7-7AEB-B64F-F7C4-7057A9503F47}"/>
          </ac:spMkLst>
        </pc:spChg>
        <pc:spChg chg="mod">
          <ac:chgData name="Gonzalez, Felix" userId="f538e62a-7ef1-47f9-97a4-47b5f5ea928e" providerId="ADAL" clId="{538229E4-2823-46BA-AADB-F1C48AD22608}" dt="2024-12-20T19:43:37.394" v="1"/>
          <ac:spMkLst>
            <pc:docMk/>
            <pc:sldMasterMk cId="163417591" sldId="2147483648"/>
            <ac:spMk id="4" creationId="{4DA12447-25D4-9B00-9F54-D76B569062F3}"/>
          </ac:spMkLst>
        </pc:spChg>
        <pc:spChg chg="mod">
          <ac:chgData name="Gonzalez, Felix" userId="f538e62a-7ef1-47f9-97a4-47b5f5ea928e" providerId="ADAL" clId="{538229E4-2823-46BA-AADB-F1C48AD22608}" dt="2024-12-20T19:43:37.394" v="1"/>
          <ac:spMkLst>
            <pc:docMk/>
            <pc:sldMasterMk cId="163417591" sldId="2147483648"/>
            <ac:spMk id="5" creationId="{41D16597-2A36-5C36-1FC4-649F7B4877BD}"/>
          </ac:spMkLst>
        </pc:spChg>
        <pc:spChg chg="mod">
          <ac:chgData name="Gonzalez, Felix" userId="f538e62a-7ef1-47f9-97a4-47b5f5ea928e" providerId="ADAL" clId="{538229E4-2823-46BA-AADB-F1C48AD22608}" dt="2024-12-20T19:43:37.394" v="1"/>
          <ac:spMkLst>
            <pc:docMk/>
            <pc:sldMasterMk cId="163417591" sldId="2147483648"/>
            <ac:spMk id="6" creationId="{CE2DA165-E188-EC97-3D79-449F4E16A6C9}"/>
          </ac:spMkLst>
        </pc:spChg>
        <pc:sldLayoutChg chg="modSp">
          <pc:chgData name="Gonzalez, Felix" userId="f538e62a-7ef1-47f9-97a4-47b5f5ea928e" providerId="ADAL" clId="{538229E4-2823-46BA-AADB-F1C48AD22608}" dt="2024-12-20T19:43:37.394" v="1"/>
          <pc:sldLayoutMkLst>
            <pc:docMk/>
            <pc:sldMasterMk cId="163417591" sldId="2147483648"/>
            <pc:sldLayoutMk cId="370000034" sldId="2147483649"/>
          </pc:sldLayoutMkLst>
          <pc:spChg chg="mod">
            <ac:chgData name="Gonzalez, Felix" userId="f538e62a-7ef1-47f9-97a4-47b5f5ea928e" providerId="ADAL" clId="{538229E4-2823-46BA-AADB-F1C48AD22608}" dt="2024-12-20T19:43:37.394" v="1"/>
            <ac:spMkLst>
              <pc:docMk/>
              <pc:sldMasterMk cId="163417591" sldId="2147483648"/>
              <pc:sldLayoutMk cId="370000034" sldId="2147483649"/>
              <ac:spMk id="2" creationId="{B46F60B4-CBC0-EAF4-3F57-E19E34A10601}"/>
            </ac:spMkLst>
          </pc:spChg>
          <pc:spChg chg="mod">
            <ac:chgData name="Gonzalez, Felix" userId="f538e62a-7ef1-47f9-97a4-47b5f5ea928e" providerId="ADAL" clId="{538229E4-2823-46BA-AADB-F1C48AD22608}" dt="2024-12-20T19:43:37.394" v="1"/>
            <ac:spMkLst>
              <pc:docMk/>
              <pc:sldMasterMk cId="163417591" sldId="2147483648"/>
              <pc:sldLayoutMk cId="370000034" sldId="2147483649"/>
              <ac:spMk id="3" creationId="{AF14FC75-C7FC-6B63-166F-6F64DCBE9901}"/>
            </ac:spMkLst>
          </pc:spChg>
        </pc:sldLayoutChg>
        <pc:sldLayoutChg chg="modSp">
          <pc:chgData name="Gonzalez, Felix" userId="f538e62a-7ef1-47f9-97a4-47b5f5ea928e" providerId="ADAL" clId="{538229E4-2823-46BA-AADB-F1C48AD22608}" dt="2024-12-20T19:43:37.394" v="1"/>
          <pc:sldLayoutMkLst>
            <pc:docMk/>
            <pc:sldMasterMk cId="163417591" sldId="2147483648"/>
            <pc:sldLayoutMk cId="2302789904" sldId="2147483651"/>
          </pc:sldLayoutMkLst>
          <pc:spChg chg="mod">
            <ac:chgData name="Gonzalez, Felix" userId="f538e62a-7ef1-47f9-97a4-47b5f5ea928e" providerId="ADAL" clId="{538229E4-2823-46BA-AADB-F1C48AD22608}" dt="2024-12-20T19:43:37.394" v="1"/>
            <ac:spMkLst>
              <pc:docMk/>
              <pc:sldMasterMk cId="163417591" sldId="2147483648"/>
              <pc:sldLayoutMk cId="2302789904" sldId="2147483651"/>
              <ac:spMk id="2" creationId="{3B8C1D04-7C15-008F-8AE8-6F38E76BF629}"/>
            </ac:spMkLst>
          </pc:spChg>
          <pc:spChg chg="mod">
            <ac:chgData name="Gonzalez, Felix" userId="f538e62a-7ef1-47f9-97a4-47b5f5ea928e" providerId="ADAL" clId="{538229E4-2823-46BA-AADB-F1C48AD22608}" dt="2024-12-20T19:43:37.394" v="1"/>
            <ac:spMkLst>
              <pc:docMk/>
              <pc:sldMasterMk cId="163417591" sldId="2147483648"/>
              <pc:sldLayoutMk cId="2302789904" sldId="2147483651"/>
              <ac:spMk id="3" creationId="{AAA56857-BE06-6824-C674-BE74999BD3B6}"/>
            </ac:spMkLst>
          </pc:spChg>
        </pc:sldLayoutChg>
        <pc:sldLayoutChg chg="modSp">
          <pc:chgData name="Gonzalez, Felix" userId="f538e62a-7ef1-47f9-97a4-47b5f5ea928e" providerId="ADAL" clId="{538229E4-2823-46BA-AADB-F1C48AD22608}" dt="2024-12-20T19:43:37.394" v="1"/>
          <pc:sldLayoutMkLst>
            <pc:docMk/>
            <pc:sldMasterMk cId="163417591" sldId="2147483648"/>
            <pc:sldLayoutMk cId="2510211973" sldId="2147483652"/>
          </pc:sldLayoutMkLst>
          <pc:spChg chg="mod">
            <ac:chgData name="Gonzalez, Felix" userId="f538e62a-7ef1-47f9-97a4-47b5f5ea928e" providerId="ADAL" clId="{538229E4-2823-46BA-AADB-F1C48AD22608}" dt="2024-12-20T19:43:37.394" v="1"/>
            <ac:spMkLst>
              <pc:docMk/>
              <pc:sldMasterMk cId="163417591" sldId="2147483648"/>
              <pc:sldLayoutMk cId="2510211973" sldId="2147483652"/>
              <ac:spMk id="3" creationId="{29C149B5-10E3-457B-BB32-2648BAB2C71E}"/>
            </ac:spMkLst>
          </pc:spChg>
          <pc:spChg chg="mod">
            <ac:chgData name="Gonzalez, Felix" userId="f538e62a-7ef1-47f9-97a4-47b5f5ea928e" providerId="ADAL" clId="{538229E4-2823-46BA-AADB-F1C48AD22608}" dt="2024-12-20T19:43:37.394" v="1"/>
            <ac:spMkLst>
              <pc:docMk/>
              <pc:sldMasterMk cId="163417591" sldId="2147483648"/>
              <pc:sldLayoutMk cId="2510211973" sldId="2147483652"/>
              <ac:spMk id="4" creationId="{CD767B6F-CCE1-18A2-ADEC-E81114CEE5A2}"/>
            </ac:spMkLst>
          </pc:spChg>
        </pc:sldLayoutChg>
        <pc:sldLayoutChg chg="modSp">
          <pc:chgData name="Gonzalez, Felix" userId="f538e62a-7ef1-47f9-97a4-47b5f5ea928e" providerId="ADAL" clId="{538229E4-2823-46BA-AADB-F1C48AD22608}" dt="2024-12-20T19:43:37.394" v="1"/>
          <pc:sldLayoutMkLst>
            <pc:docMk/>
            <pc:sldMasterMk cId="163417591" sldId="2147483648"/>
            <pc:sldLayoutMk cId="3094583900" sldId="2147483653"/>
          </pc:sldLayoutMkLst>
          <pc:spChg chg="mod">
            <ac:chgData name="Gonzalez, Felix" userId="f538e62a-7ef1-47f9-97a4-47b5f5ea928e" providerId="ADAL" clId="{538229E4-2823-46BA-AADB-F1C48AD22608}" dt="2024-12-20T19:43:37.394" v="1"/>
            <ac:spMkLst>
              <pc:docMk/>
              <pc:sldMasterMk cId="163417591" sldId="2147483648"/>
              <pc:sldLayoutMk cId="3094583900" sldId="2147483653"/>
              <ac:spMk id="2" creationId="{F77713A2-E74D-D749-5184-9114B4237E6E}"/>
            </ac:spMkLst>
          </pc:spChg>
          <pc:spChg chg="mod">
            <ac:chgData name="Gonzalez, Felix" userId="f538e62a-7ef1-47f9-97a4-47b5f5ea928e" providerId="ADAL" clId="{538229E4-2823-46BA-AADB-F1C48AD22608}" dt="2024-12-20T19:43:37.394" v="1"/>
            <ac:spMkLst>
              <pc:docMk/>
              <pc:sldMasterMk cId="163417591" sldId="2147483648"/>
              <pc:sldLayoutMk cId="3094583900" sldId="2147483653"/>
              <ac:spMk id="3" creationId="{03AE285B-BE92-4AD5-CEED-F6A5A77A7492}"/>
            </ac:spMkLst>
          </pc:spChg>
          <pc:spChg chg="mod">
            <ac:chgData name="Gonzalez, Felix" userId="f538e62a-7ef1-47f9-97a4-47b5f5ea928e" providerId="ADAL" clId="{538229E4-2823-46BA-AADB-F1C48AD22608}" dt="2024-12-20T19:43:37.394" v="1"/>
            <ac:spMkLst>
              <pc:docMk/>
              <pc:sldMasterMk cId="163417591" sldId="2147483648"/>
              <pc:sldLayoutMk cId="3094583900" sldId="2147483653"/>
              <ac:spMk id="4" creationId="{9AF1CF71-2F9A-9E02-7795-075273507D33}"/>
            </ac:spMkLst>
          </pc:spChg>
          <pc:spChg chg="mod">
            <ac:chgData name="Gonzalez, Felix" userId="f538e62a-7ef1-47f9-97a4-47b5f5ea928e" providerId="ADAL" clId="{538229E4-2823-46BA-AADB-F1C48AD22608}" dt="2024-12-20T19:43:37.394" v="1"/>
            <ac:spMkLst>
              <pc:docMk/>
              <pc:sldMasterMk cId="163417591" sldId="2147483648"/>
              <pc:sldLayoutMk cId="3094583900" sldId="2147483653"/>
              <ac:spMk id="5" creationId="{29588DA1-20D8-3444-51D5-23BD07FB7377}"/>
            </ac:spMkLst>
          </pc:spChg>
          <pc:spChg chg="mod">
            <ac:chgData name="Gonzalez, Felix" userId="f538e62a-7ef1-47f9-97a4-47b5f5ea928e" providerId="ADAL" clId="{538229E4-2823-46BA-AADB-F1C48AD22608}" dt="2024-12-20T19:43:37.394" v="1"/>
            <ac:spMkLst>
              <pc:docMk/>
              <pc:sldMasterMk cId="163417591" sldId="2147483648"/>
              <pc:sldLayoutMk cId="3094583900" sldId="2147483653"/>
              <ac:spMk id="6" creationId="{BEC4B23F-DCC1-81CC-85B0-AB642B47BEC8}"/>
            </ac:spMkLst>
          </pc:spChg>
        </pc:sldLayoutChg>
        <pc:sldLayoutChg chg="modSp">
          <pc:chgData name="Gonzalez, Felix" userId="f538e62a-7ef1-47f9-97a4-47b5f5ea928e" providerId="ADAL" clId="{538229E4-2823-46BA-AADB-F1C48AD22608}" dt="2024-12-20T19:43:37.394" v="1"/>
          <pc:sldLayoutMkLst>
            <pc:docMk/>
            <pc:sldMasterMk cId="163417591" sldId="2147483648"/>
            <pc:sldLayoutMk cId="3524827768" sldId="2147483656"/>
          </pc:sldLayoutMkLst>
          <pc:spChg chg="mod">
            <ac:chgData name="Gonzalez, Felix" userId="f538e62a-7ef1-47f9-97a4-47b5f5ea928e" providerId="ADAL" clId="{538229E4-2823-46BA-AADB-F1C48AD22608}" dt="2024-12-20T19:43:37.394" v="1"/>
            <ac:spMkLst>
              <pc:docMk/>
              <pc:sldMasterMk cId="163417591" sldId="2147483648"/>
              <pc:sldLayoutMk cId="3524827768" sldId="2147483656"/>
              <ac:spMk id="2" creationId="{0BD816D9-7898-99F5-E7A3-B2F02412B394}"/>
            </ac:spMkLst>
          </pc:spChg>
          <pc:spChg chg="mod">
            <ac:chgData name="Gonzalez, Felix" userId="f538e62a-7ef1-47f9-97a4-47b5f5ea928e" providerId="ADAL" clId="{538229E4-2823-46BA-AADB-F1C48AD22608}" dt="2024-12-20T19:43:37.394" v="1"/>
            <ac:spMkLst>
              <pc:docMk/>
              <pc:sldMasterMk cId="163417591" sldId="2147483648"/>
              <pc:sldLayoutMk cId="3524827768" sldId="2147483656"/>
              <ac:spMk id="3" creationId="{59AD68E8-134E-30DE-B3EC-6844635DC8FF}"/>
            </ac:spMkLst>
          </pc:spChg>
          <pc:spChg chg="mod">
            <ac:chgData name="Gonzalez, Felix" userId="f538e62a-7ef1-47f9-97a4-47b5f5ea928e" providerId="ADAL" clId="{538229E4-2823-46BA-AADB-F1C48AD22608}" dt="2024-12-20T19:43:37.394" v="1"/>
            <ac:spMkLst>
              <pc:docMk/>
              <pc:sldMasterMk cId="163417591" sldId="2147483648"/>
              <pc:sldLayoutMk cId="3524827768" sldId="2147483656"/>
              <ac:spMk id="4" creationId="{5D47421B-7F1B-A13B-3969-8096B4AE2036}"/>
            </ac:spMkLst>
          </pc:spChg>
        </pc:sldLayoutChg>
        <pc:sldLayoutChg chg="modSp">
          <pc:chgData name="Gonzalez, Felix" userId="f538e62a-7ef1-47f9-97a4-47b5f5ea928e" providerId="ADAL" clId="{538229E4-2823-46BA-AADB-F1C48AD22608}" dt="2024-12-20T19:43:37.394" v="1"/>
          <pc:sldLayoutMkLst>
            <pc:docMk/>
            <pc:sldMasterMk cId="163417591" sldId="2147483648"/>
            <pc:sldLayoutMk cId="649790327" sldId="2147483657"/>
          </pc:sldLayoutMkLst>
          <pc:spChg chg="mod">
            <ac:chgData name="Gonzalez, Felix" userId="f538e62a-7ef1-47f9-97a4-47b5f5ea928e" providerId="ADAL" clId="{538229E4-2823-46BA-AADB-F1C48AD22608}" dt="2024-12-20T19:43:37.394" v="1"/>
            <ac:spMkLst>
              <pc:docMk/>
              <pc:sldMasterMk cId="163417591" sldId="2147483648"/>
              <pc:sldLayoutMk cId="649790327" sldId="2147483657"/>
              <ac:spMk id="2" creationId="{9F09B7A0-F31B-EA34-33D1-F5713636E90E}"/>
            </ac:spMkLst>
          </pc:spChg>
          <pc:spChg chg="mod">
            <ac:chgData name="Gonzalez, Felix" userId="f538e62a-7ef1-47f9-97a4-47b5f5ea928e" providerId="ADAL" clId="{538229E4-2823-46BA-AADB-F1C48AD22608}" dt="2024-12-20T19:43:37.394" v="1"/>
            <ac:spMkLst>
              <pc:docMk/>
              <pc:sldMasterMk cId="163417591" sldId="2147483648"/>
              <pc:sldLayoutMk cId="649790327" sldId="2147483657"/>
              <ac:spMk id="3" creationId="{CBB4FA82-378F-8468-F03B-EC7E8B91618F}"/>
            </ac:spMkLst>
          </pc:spChg>
          <pc:spChg chg="mod">
            <ac:chgData name="Gonzalez, Felix" userId="f538e62a-7ef1-47f9-97a4-47b5f5ea928e" providerId="ADAL" clId="{538229E4-2823-46BA-AADB-F1C48AD22608}" dt="2024-12-20T19:43:37.394" v="1"/>
            <ac:spMkLst>
              <pc:docMk/>
              <pc:sldMasterMk cId="163417591" sldId="2147483648"/>
              <pc:sldLayoutMk cId="649790327" sldId="2147483657"/>
              <ac:spMk id="4" creationId="{7B472C10-4B37-A485-26B5-6B0CE49262E6}"/>
            </ac:spMkLst>
          </pc:spChg>
        </pc:sldLayoutChg>
        <pc:sldLayoutChg chg="modSp">
          <pc:chgData name="Gonzalez, Felix" userId="f538e62a-7ef1-47f9-97a4-47b5f5ea928e" providerId="ADAL" clId="{538229E4-2823-46BA-AADB-F1C48AD22608}" dt="2024-12-20T19:43:37.394" v="1"/>
          <pc:sldLayoutMkLst>
            <pc:docMk/>
            <pc:sldMasterMk cId="163417591" sldId="2147483648"/>
            <pc:sldLayoutMk cId="410440614" sldId="2147483659"/>
          </pc:sldLayoutMkLst>
          <pc:spChg chg="mod">
            <ac:chgData name="Gonzalez, Felix" userId="f538e62a-7ef1-47f9-97a4-47b5f5ea928e" providerId="ADAL" clId="{538229E4-2823-46BA-AADB-F1C48AD22608}" dt="2024-12-20T19:43:37.394" v="1"/>
            <ac:spMkLst>
              <pc:docMk/>
              <pc:sldMasterMk cId="163417591" sldId="2147483648"/>
              <pc:sldLayoutMk cId="410440614" sldId="2147483659"/>
              <ac:spMk id="2" creationId="{3B2414DD-0EC5-EB13-500F-B4755EEDA950}"/>
            </ac:spMkLst>
          </pc:spChg>
          <pc:spChg chg="mod">
            <ac:chgData name="Gonzalez, Felix" userId="f538e62a-7ef1-47f9-97a4-47b5f5ea928e" providerId="ADAL" clId="{538229E4-2823-46BA-AADB-F1C48AD22608}" dt="2024-12-20T19:43:37.394" v="1"/>
            <ac:spMkLst>
              <pc:docMk/>
              <pc:sldMasterMk cId="163417591" sldId="2147483648"/>
              <pc:sldLayoutMk cId="410440614" sldId="2147483659"/>
              <ac:spMk id="3" creationId="{A36F9859-23F9-072A-B55F-DEA31EE143AB}"/>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7EBC51-FBD1-4402-994F-30887AF72F43}" type="datetimeFigureOut">
              <a:rPr lang="en-US" smtClean="0"/>
              <a:t>1/15/2025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ACE239-B48A-46FA-8CB8-B0E577D13C99}" type="slidenum">
              <a:rPr lang="en-US" smtClean="0"/>
              <a:t>‹#›</a:t>
            </a:fld>
            <a:endParaRPr lang="en-US"/>
          </a:p>
        </p:txBody>
      </p:sp>
    </p:spTree>
    <p:extLst>
      <p:ext uri="{BB962C8B-B14F-4D97-AF65-F5344CB8AC3E}">
        <p14:creationId xmlns:p14="http://schemas.microsoft.com/office/powerpoint/2010/main" val="1506885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ACE239-B48A-46FA-8CB8-B0E577D13C99}" type="slidenum">
              <a:rPr lang="en-US" smtClean="0"/>
              <a:t>2</a:t>
            </a:fld>
            <a:endParaRPr lang="en-US"/>
          </a:p>
        </p:txBody>
      </p:sp>
    </p:spTree>
    <p:extLst>
      <p:ext uri="{BB962C8B-B14F-4D97-AF65-F5344CB8AC3E}">
        <p14:creationId xmlns:p14="http://schemas.microsoft.com/office/powerpoint/2010/main" val="1499088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goals for data science, AI, ML, NLP, and other emerging technologies. In general, the goal is to extract insights to aid in decision-making.</a:t>
            </a:r>
          </a:p>
        </p:txBody>
      </p:sp>
      <p:sp>
        <p:nvSpPr>
          <p:cNvPr id="4" name="Slide Number Placeholder 3"/>
          <p:cNvSpPr>
            <a:spLocks noGrp="1"/>
          </p:cNvSpPr>
          <p:nvPr>
            <p:ph type="sldNum" sz="quarter" idx="5"/>
          </p:nvPr>
        </p:nvSpPr>
        <p:spPr/>
        <p:txBody>
          <a:bodyPr/>
          <a:lstStyle/>
          <a:p>
            <a:fld id="{99ACE239-B48A-46FA-8CB8-B0E577D13C99}" type="slidenum">
              <a:rPr lang="en-US" smtClean="0"/>
              <a:t>4</a:t>
            </a:fld>
            <a:endParaRPr lang="en-US"/>
          </a:p>
        </p:txBody>
      </p:sp>
    </p:spTree>
    <p:extLst>
      <p:ext uri="{BB962C8B-B14F-4D97-AF65-F5344CB8AC3E}">
        <p14:creationId xmlns:p14="http://schemas.microsoft.com/office/powerpoint/2010/main" val="1300549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specified uses of AI here can also be accomplished using various AI and non-AI approaches.</a:t>
            </a:r>
          </a:p>
        </p:txBody>
      </p:sp>
      <p:sp>
        <p:nvSpPr>
          <p:cNvPr id="4" name="Slide Number Placeholder 3"/>
          <p:cNvSpPr>
            <a:spLocks noGrp="1"/>
          </p:cNvSpPr>
          <p:nvPr>
            <p:ph type="sldNum" sz="quarter" idx="5"/>
          </p:nvPr>
        </p:nvSpPr>
        <p:spPr/>
        <p:txBody>
          <a:bodyPr/>
          <a:lstStyle/>
          <a:p>
            <a:fld id="{99ACE239-B48A-46FA-8CB8-B0E577D13C99}" type="slidenum">
              <a:rPr lang="en-US" smtClean="0"/>
              <a:t>5</a:t>
            </a:fld>
            <a:endParaRPr lang="en-US"/>
          </a:p>
        </p:txBody>
      </p:sp>
    </p:spTree>
    <p:extLst>
      <p:ext uri="{BB962C8B-B14F-4D97-AF65-F5344CB8AC3E}">
        <p14:creationId xmlns:p14="http://schemas.microsoft.com/office/powerpoint/2010/main" val="2983282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solidFill>
                  <a:srgbClr val="000000"/>
                </a:solidFill>
                <a:latin typeface="Helvetica Neue"/>
              </a:rPr>
              <a:t>Example Data Science Jargon:</a:t>
            </a:r>
          </a:p>
          <a:p>
            <a:pPr marL="171450" indent="-171450" algn="l">
              <a:buFontTx/>
              <a:buChar char="-"/>
            </a:pPr>
            <a:r>
              <a:rPr lang="en-US" dirty="0">
                <a:solidFill>
                  <a:srgbClr val="000000"/>
                </a:solidFill>
                <a:latin typeface="Helvetica Neue"/>
              </a:rPr>
              <a:t>Data cleaning</a:t>
            </a:r>
          </a:p>
          <a:p>
            <a:pPr marL="171450" indent="-171450" algn="l">
              <a:buFontTx/>
              <a:buChar char="-"/>
            </a:pPr>
            <a:r>
              <a:rPr lang="en-US" dirty="0">
                <a:solidFill>
                  <a:srgbClr val="000000"/>
                </a:solidFill>
                <a:latin typeface="Helvetica Neue"/>
              </a:rPr>
              <a:t>Data munging</a:t>
            </a:r>
          </a:p>
          <a:p>
            <a:pPr marL="171450" indent="-171450" algn="l">
              <a:buFontTx/>
              <a:buChar char="-"/>
            </a:pPr>
            <a:r>
              <a:rPr lang="en-US" b="0" i="0" dirty="0">
                <a:solidFill>
                  <a:srgbClr val="000000"/>
                </a:solidFill>
                <a:effectLst/>
                <a:latin typeface="Helvetica Neue"/>
              </a:rPr>
              <a:t>Data preparation</a:t>
            </a:r>
          </a:p>
          <a:p>
            <a:pPr marL="171450" indent="-171450" algn="l">
              <a:buFontTx/>
              <a:buChar char="-"/>
            </a:pPr>
            <a:r>
              <a:rPr lang="en-US" dirty="0">
                <a:solidFill>
                  <a:srgbClr val="000000"/>
                </a:solidFill>
                <a:latin typeface="Helvetica Neue"/>
              </a:rPr>
              <a:t>Data wrangling</a:t>
            </a:r>
          </a:p>
          <a:p>
            <a:pPr marL="171450" indent="-171450" algn="l">
              <a:buFontTx/>
              <a:buChar char="-"/>
            </a:pPr>
            <a:r>
              <a:rPr lang="en-US" b="0" i="0" dirty="0">
                <a:solidFill>
                  <a:srgbClr val="000000"/>
                </a:solidFill>
                <a:effectLst/>
                <a:latin typeface="Helvetica Neue"/>
              </a:rPr>
              <a:t>Data transformation</a:t>
            </a:r>
          </a:p>
          <a:p>
            <a:pPr marL="171450" indent="-171450" algn="l">
              <a:buFontTx/>
              <a:buChar char="-"/>
            </a:pPr>
            <a:r>
              <a:rPr lang="en-US" b="0" i="0" dirty="0">
                <a:solidFill>
                  <a:srgbClr val="000000"/>
                </a:solidFill>
                <a:effectLst/>
                <a:latin typeface="Helvetica Neue"/>
              </a:rPr>
              <a:t>Data augmentation</a:t>
            </a:r>
          </a:p>
          <a:p>
            <a:pPr marL="171450" indent="-171450" algn="l">
              <a:buFontTx/>
              <a:buChar char="-"/>
            </a:pPr>
            <a:r>
              <a:rPr lang="en-US" b="0" i="0" dirty="0">
                <a:solidFill>
                  <a:srgbClr val="000000"/>
                </a:solidFill>
                <a:effectLst/>
                <a:latin typeface="Helvetica Neue"/>
              </a:rPr>
              <a:t>Data pipeline</a:t>
            </a:r>
          </a:p>
          <a:p>
            <a:pPr marL="171450" indent="-171450" algn="l">
              <a:buFontTx/>
              <a:buChar char="-"/>
            </a:pPr>
            <a:r>
              <a:rPr lang="en-US" dirty="0">
                <a:solidFill>
                  <a:srgbClr val="000000"/>
                </a:solidFill>
                <a:latin typeface="Helvetica Neue"/>
              </a:rPr>
              <a:t>Exploratory Data Analysis (EDA)</a:t>
            </a:r>
          </a:p>
          <a:p>
            <a:pPr marL="171450" indent="-171450" algn="l">
              <a:buFontTx/>
              <a:buChar char="-"/>
            </a:pPr>
            <a:r>
              <a:rPr lang="en-US" b="0" i="0" dirty="0">
                <a:solidFill>
                  <a:srgbClr val="000000"/>
                </a:solidFill>
                <a:effectLst/>
                <a:latin typeface="Helvetica Neue"/>
              </a:rPr>
              <a:t>AI and ML</a:t>
            </a:r>
          </a:p>
          <a:p>
            <a:endParaRPr lang="en-US" dirty="0"/>
          </a:p>
          <a:p>
            <a:r>
              <a:rPr lang="en-US" dirty="0"/>
              <a:t>Many of the terms in this slide are often used interchangeably, their definitions can vary from various data analytic and data science commercial tools and frameworks and have various levels of overlap. We will talk about these during the class.</a:t>
            </a:r>
          </a:p>
          <a:p>
            <a:endParaRPr lang="en-US" dirty="0"/>
          </a:p>
          <a:p>
            <a:pPr algn="l"/>
            <a:r>
              <a:rPr lang="en-US" dirty="0"/>
              <a:t>If this is an application that utilizes AI algorithms, it will also include other common software development practices such as the ones highlighted below:</a:t>
            </a:r>
          </a:p>
          <a:p>
            <a:pPr algn="l">
              <a:buFont typeface="+mj-lt"/>
              <a:buAutoNum type="arabicPeriod"/>
            </a:pPr>
            <a:r>
              <a:rPr lang="en-US" b="0" i="0" dirty="0">
                <a:effectLst/>
                <a:highlight>
                  <a:srgbClr val="FFFFFF"/>
                </a:highlight>
                <a:latin typeface="system-ui"/>
              </a:rPr>
              <a:t>Defining scope, formulating question and identifying funding</a:t>
            </a:r>
          </a:p>
          <a:p>
            <a:pPr algn="l">
              <a:buFont typeface="+mj-lt"/>
              <a:buAutoNum type="arabicPeriod"/>
            </a:pPr>
            <a:r>
              <a:rPr lang="en-US" b="0" i="0" dirty="0">
                <a:effectLst/>
                <a:highlight>
                  <a:srgbClr val="FFFFFF"/>
                </a:highlight>
                <a:latin typeface="system-ui"/>
              </a:rPr>
              <a:t>Planning designing, procuring, developing system</a:t>
            </a:r>
          </a:p>
          <a:p>
            <a:pPr algn="l">
              <a:buFont typeface="+mj-lt"/>
              <a:buAutoNum type="arabicPeriod"/>
            </a:pPr>
            <a:r>
              <a:rPr lang="en-US" b="0" i="0" dirty="0">
                <a:effectLst/>
                <a:highlight>
                  <a:srgbClr val="FFFFFF"/>
                </a:highlight>
                <a:latin typeface="system-ui"/>
              </a:rPr>
              <a:t>Data Cleaning; may also be referred as data preparation, data wrangling, data transformation, data profiling, data pipeline. This step may also include defining data transformation needed (e.g., deriving features, scaling, and/or normalization).</a:t>
            </a:r>
          </a:p>
          <a:p>
            <a:pPr algn="l">
              <a:buFont typeface="+mj-lt"/>
              <a:buAutoNum type="arabicPeriod"/>
            </a:pPr>
            <a:r>
              <a:rPr lang="en-US" b="0" i="0" dirty="0">
                <a:effectLst/>
                <a:highlight>
                  <a:srgbClr val="FFFFFF"/>
                </a:highlight>
                <a:latin typeface="system-ui"/>
              </a:rPr>
              <a:t>Exploratory Data Analysis (EDA) and data visualization</a:t>
            </a:r>
          </a:p>
          <a:p>
            <a:pPr algn="l">
              <a:buFont typeface="+mj-lt"/>
              <a:buAutoNum type="arabicPeriod"/>
            </a:pPr>
            <a:r>
              <a:rPr lang="en-US" b="0" i="0" dirty="0">
                <a:effectLst/>
                <a:highlight>
                  <a:srgbClr val="FFFFFF"/>
                </a:highlight>
                <a:latin typeface="system-ui"/>
              </a:rPr>
              <a:t>Defining task to be performed or task that the data allows to be performed</a:t>
            </a:r>
          </a:p>
          <a:p>
            <a:pPr algn="l">
              <a:buFont typeface="+mj-lt"/>
              <a:buAutoNum type="arabicPeriod"/>
            </a:pPr>
            <a:r>
              <a:rPr lang="en-US" b="0" i="0" dirty="0">
                <a:effectLst/>
                <a:highlight>
                  <a:srgbClr val="FFFFFF"/>
                </a:highlight>
                <a:latin typeface="system-ui"/>
              </a:rPr>
              <a:t>Define data variables and features to be used in models and algorithms (e.g., independent vs. dependent variables)</a:t>
            </a:r>
          </a:p>
          <a:p>
            <a:pPr algn="l">
              <a:buFont typeface="+mj-lt"/>
              <a:buAutoNum type="arabicPeriod"/>
            </a:pPr>
            <a:r>
              <a:rPr lang="en-US" b="0" i="0" dirty="0">
                <a:effectLst/>
                <a:highlight>
                  <a:srgbClr val="FFFFFF"/>
                </a:highlight>
                <a:latin typeface="system-ui"/>
              </a:rPr>
              <a:t>Applying AI/ML Algorithms: Training, testing, evaluating, verification, and validation of model and algorithm performance</a:t>
            </a:r>
          </a:p>
          <a:p>
            <a:pPr algn="l">
              <a:buFont typeface="+mj-lt"/>
              <a:buAutoNum type="arabicPeriod"/>
            </a:pPr>
            <a:r>
              <a:rPr lang="en-US" b="0" i="0" dirty="0">
                <a:effectLst/>
                <a:highlight>
                  <a:srgbClr val="FFFFFF"/>
                </a:highlight>
                <a:latin typeface="system-ui"/>
              </a:rPr>
              <a:t>EDA, Documentation and model deployment</a:t>
            </a:r>
          </a:p>
          <a:p>
            <a:pPr algn="l">
              <a:buFont typeface="+mj-lt"/>
              <a:buAutoNum type="arabicPeriod"/>
            </a:pPr>
            <a:r>
              <a:rPr lang="en-US" b="0" i="0" dirty="0">
                <a:effectLst/>
                <a:highlight>
                  <a:srgbClr val="FFFFFF"/>
                </a:highlight>
                <a:latin typeface="system-ui"/>
              </a:rPr>
              <a:t>Monitoring</a:t>
            </a:r>
          </a:p>
          <a:p>
            <a:endParaRPr lang="en-US" dirty="0"/>
          </a:p>
        </p:txBody>
      </p:sp>
      <p:sp>
        <p:nvSpPr>
          <p:cNvPr id="4" name="Slide Number Placeholder 3"/>
          <p:cNvSpPr>
            <a:spLocks noGrp="1"/>
          </p:cNvSpPr>
          <p:nvPr>
            <p:ph type="sldNum" sz="quarter" idx="5"/>
          </p:nvPr>
        </p:nvSpPr>
        <p:spPr/>
        <p:txBody>
          <a:bodyPr/>
          <a:lstStyle/>
          <a:p>
            <a:fld id="{99ACE239-B48A-46FA-8CB8-B0E577D13C99}" type="slidenum">
              <a:rPr lang="en-US" smtClean="0"/>
              <a:t>8</a:t>
            </a:fld>
            <a:endParaRPr lang="en-US"/>
          </a:p>
        </p:txBody>
      </p:sp>
    </p:spTree>
    <p:extLst>
      <p:ext uri="{BB962C8B-B14F-4D97-AF65-F5344CB8AC3E}">
        <p14:creationId xmlns:p14="http://schemas.microsoft.com/office/powerpoint/2010/main" val="2465426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ACE239-B48A-46FA-8CB8-B0E577D13C99}" type="slidenum">
              <a:rPr lang="en-US" smtClean="0"/>
              <a:t>9</a:t>
            </a:fld>
            <a:endParaRPr lang="en-US"/>
          </a:p>
        </p:txBody>
      </p:sp>
    </p:spTree>
    <p:extLst>
      <p:ext uri="{BB962C8B-B14F-4D97-AF65-F5344CB8AC3E}">
        <p14:creationId xmlns:p14="http://schemas.microsoft.com/office/powerpoint/2010/main" val="35649200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CD2E6-306A-1927-7159-5A64884812F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C6F6E759-7E65-A15C-3952-5F56493EECE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BD132F40-DDF2-9180-B509-696B22C51180}"/>
              </a:ext>
            </a:extLst>
          </p:cNvPr>
          <p:cNvSpPr>
            <a:spLocks noGrp="1"/>
          </p:cNvSpPr>
          <p:nvPr>
            <p:ph type="dt" sz="half" idx="10"/>
          </p:nvPr>
        </p:nvSpPr>
        <p:spPr/>
        <p:txBody>
          <a:bodyPr/>
          <a:lstStyle/>
          <a:p>
            <a:fld id="{FD6C8CAD-B077-417F-9CA6-ACE3DD7FAA77}" type="datetime1">
              <a:rPr lang="en-US" smtClean="0"/>
              <a:t>1/15/2025</a:t>
            </a:fld>
            <a:endParaRPr lang="en-US"/>
          </a:p>
        </p:txBody>
      </p:sp>
      <p:sp>
        <p:nvSpPr>
          <p:cNvPr id="5" name="Footer Placeholder 4">
            <a:extLst>
              <a:ext uri="{FF2B5EF4-FFF2-40B4-BE49-F238E27FC236}">
                <a16:creationId xmlns:a16="http://schemas.microsoft.com/office/drawing/2014/main" id="{50355B07-DDC0-AA98-DD50-1B89F34A72B1}"/>
              </a:ext>
            </a:extLst>
          </p:cNvPr>
          <p:cNvSpPr>
            <a:spLocks noGrp="1"/>
          </p:cNvSpPr>
          <p:nvPr>
            <p:ph type="ftr" sz="quarter" idx="11"/>
          </p:nvPr>
        </p:nvSpPr>
        <p:spPr/>
        <p:txBody>
          <a:bodyPr/>
          <a:lstStyle/>
          <a:p>
            <a:endParaRPr lang="en-US"/>
          </a:p>
        </p:txBody>
      </p:sp>
      <p:pic>
        <p:nvPicPr>
          <p:cNvPr id="9" name="Picture 8" descr="Abstract background of simple node and mesh">
            <a:extLst>
              <a:ext uri="{FF2B5EF4-FFF2-40B4-BE49-F238E27FC236}">
                <a16:creationId xmlns:a16="http://schemas.microsoft.com/office/drawing/2014/main" id="{3487C104-1EB4-F1F3-3FB2-59FB6F64D585}"/>
              </a:ext>
            </a:extLst>
          </p:cNvPr>
          <p:cNvPicPr>
            <a:picLocks noChangeAspect="1"/>
          </p:cNvPicPr>
          <p:nvPr userDrawn="1"/>
        </p:nvPicPr>
        <p:blipFill>
          <a:blip r:embed="rId2">
            <a:alphaModFix/>
            <a:extLst>
              <a:ext uri="{28A0092B-C50C-407E-A947-70E740481C1C}">
                <a14:useLocalDpi xmlns:a14="http://schemas.microsoft.com/office/drawing/2010/main" val="0"/>
              </a:ext>
            </a:extLst>
          </a:blip>
          <a:srcRect t="58181" b="8698"/>
          <a:stretch/>
        </p:blipFill>
        <p:spPr>
          <a:xfrm rot="5400000">
            <a:off x="5074177" y="2791525"/>
            <a:ext cx="6861346" cy="1278300"/>
          </a:xfrm>
          <a:prstGeom prst="rect">
            <a:avLst/>
          </a:prstGeom>
          <a:solidFill>
            <a:schemeClr val="tx1"/>
          </a:solidFill>
        </p:spPr>
      </p:pic>
      <p:sp>
        <p:nvSpPr>
          <p:cNvPr id="12" name="Rectangle 11">
            <a:extLst>
              <a:ext uri="{FF2B5EF4-FFF2-40B4-BE49-F238E27FC236}">
                <a16:creationId xmlns:a16="http://schemas.microsoft.com/office/drawing/2014/main" id="{7093AA3B-B252-DC9D-BC23-E56B5282E147}"/>
              </a:ext>
            </a:extLst>
          </p:cNvPr>
          <p:cNvSpPr/>
          <p:nvPr userDrawn="1"/>
        </p:nvSpPr>
        <p:spPr>
          <a:xfrm>
            <a:off x="7864677" y="4370"/>
            <a:ext cx="1279320" cy="6858000"/>
          </a:xfrm>
          <a:prstGeom prst="rect">
            <a:avLst/>
          </a:prstGeom>
          <a:gradFill>
            <a:gsLst>
              <a:gs pos="70000">
                <a:srgbClr val="FFFFFF">
                  <a:alpha val="50000"/>
                </a:srgbClr>
              </a:gs>
              <a:gs pos="10000">
                <a:schemeClr val="bg1"/>
              </a:gs>
              <a:gs pos="100000">
                <a:schemeClr val="bg1">
                  <a:alpha val="10000"/>
                </a:schemeClr>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EB979478-D611-6B30-EE68-DD5559D5D6D9}"/>
              </a:ext>
            </a:extLst>
          </p:cNvPr>
          <p:cNvSpPr>
            <a:spLocks noGrp="1"/>
          </p:cNvSpPr>
          <p:nvPr>
            <p:ph type="sldNum" sz="quarter" idx="12"/>
          </p:nvPr>
        </p:nvSpPr>
        <p:spPr>
          <a:xfrm>
            <a:off x="6457950" y="6356351"/>
            <a:ext cx="1890403" cy="365125"/>
          </a:xfrm>
        </p:spPr>
        <p:txBody>
          <a:bodyPr/>
          <a:lstStyle/>
          <a:p>
            <a:fld id="{2D7A539D-362F-420C-9423-87CD827429DB}" type="slidenum">
              <a:rPr lang="en-US" smtClean="0"/>
              <a:t>‹#›</a:t>
            </a:fld>
            <a:endParaRPr lang="en-US" dirty="0"/>
          </a:p>
        </p:txBody>
      </p:sp>
    </p:spTree>
    <p:extLst>
      <p:ext uri="{BB962C8B-B14F-4D97-AF65-F5344CB8AC3E}">
        <p14:creationId xmlns:p14="http://schemas.microsoft.com/office/powerpoint/2010/main" val="1759057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D9BF5-4197-AB14-4312-B135A14B96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AF83AC-C8F0-6470-6C01-2BD3915A18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19CF2-1C78-D8C3-26A5-35D23C6E142C}"/>
              </a:ext>
            </a:extLst>
          </p:cNvPr>
          <p:cNvSpPr>
            <a:spLocks noGrp="1"/>
          </p:cNvSpPr>
          <p:nvPr>
            <p:ph type="dt" sz="half" idx="10"/>
          </p:nvPr>
        </p:nvSpPr>
        <p:spPr/>
        <p:txBody>
          <a:bodyPr/>
          <a:lstStyle/>
          <a:p>
            <a:fld id="{C878509E-D29B-4E1D-AD82-F1022683087A}" type="datetime1">
              <a:rPr lang="en-US" smtClean="0"/>
              <a:t>1/15/2025</a:t>
            </a:fld>
            <a:endParaRPr lang="en-US"/>
          </a:p>
        </p:txBody>
      </p:sp>
      <p:sp>
        <p:nvSpPr>
          <p:cNvPr id="5" name="Footer Placeholder 4">
            <a:extLst>
              <a:ext uri="{FF2B5EF4-FFF2-40B4-BE49-F238E27FC236}">
                <a16:creationId xmlns:a16="http://schemas.microsoft.com/office/drawing/2014/main" id="{281E135A-4C82-3F6E-F9BE-E2B7F6BE8B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DA1116-48AA-D531-65C4-670D38F76759}"/>
              </a:ext>
            </a:extLst>
          </p:cNvPr>
          <p:cNvSpPr>
            <a:spLocks noGrp="1"/>
          </p:cNvSpPr>
          <p:nvPr>
            <p:ph type="sldNum" sz="quarter" idx="12"/>
          </p:nvPr>
        </p:nvSpPr>
        <p:spPr/>
        <p:txBody>
          <a:bodyPr/>
          <a:lstStyle/>
          <a:p>
            <a:fld id="{2D7A539D-362F-420C-9423-87CD827429DB}" type="slidenum">
              <a:rPr lang="en-US" smtClean="0"/>
              <a:t>‹#›</a:t>
            </a:fld>
            <a:endParaRPr lang="en-US"/>
          </a:p>
        </p:txBody>
      </p:sp>
    </p:spTree>
    <p:extLst>
      <p:ext uri="{BB962C8B-B14F-4D97-AF65-F5344CB8AC3E}">
        <p14:creationId xmlns:p14="http://schemas.microsoft.com/office/powerpoint/2010/main" val="3985321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6BA9CD-B442-152A-9676-2E4155726424}"/>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D2EBEF-E83D-912A-D543-43E2E812E65E}"/>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35E2CC-93BE-C97C-20A6-63918753FDBD}"/>
              </a:ext>
            </a:extLst>
          </p:cNvPr>
          <p:cNvSpPr>
            <a:spLocks noGrp="1"/>
          </p:cNvSpPr>
          <p:nvPr>
            <p:ph type="dt" sz="half" idx="10"/>
          </p:nvPr>
        </p:nvSpPr>
        <p:spPr/>
        <p:txBody>
          <a:bodyPr/>
          <a:lstStyle/>
          <a:p>
            <a:fld id="{8E7503B4-8857-45D2-A9BC-FE3090308513}" type="datetime1">
              <a:rPr lang="en-US" smtClean="0"/>
              <a:t>1/15/2025</a:t>
            </a:fld>
            <a:endParaRPr lang="en-US"/>
          </a:p>
        </p:txBody>
      </p:sp>
      <p:sp>
        <p:nvSpPr>
          <p:cNvPr id="5" name="Footer Placeholder 4">
            <a:extLst>
              <a:ext uri="{FF2B5EF4-FFF2-40B4-BE49-F238E27FC236}">
                <a16:creationId xmlns:a16="http://schemas.microsoft.com/office/drawing/2014/main" id="{3DCFDE53-1CA8-8256-3F25-ABB2E38F18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84EA2C-8DE0-6156-E10E-E9BA940D661D}"/>
              </a:ext>
            </a:extLst>
          </p:cNvPr>
          <p:cNvSpPr>
            <a:spLocks noGrp="1"/>
          </p:cNvSpPr>
          <p:nvPr>
            <p:ph type="sldNum" sz="quarter" idx="12"/>
          </p:nvPr>
        </p:nvSpPr>
        <p:spPr/>
        <p:txBody>
          <a:bodyPr/>
          <a:lstStyle/>
          <a:p>
            <a:fld id="{2D7A539D-362F-420C-9423-87CD827429DB}" type="slidenum">
              <a:rPr lang="en-US" smtClean="0"/>
              <a:t>‹#›</a:t>
            </a:fld>
            <a:endParaRPr lang="en-US"/>
          </a:p>
        </p:txBody>
      </p:sp>
    </p:spTree>
    <p:extLst>
      <p:ext uri="{BB962C8B-B14F-4D97-AF65-F5344CB8AC3E}">
        <p14:creationId xmlns:p14="http://schemas.microsoft.com/office/powerpoint/2010/main" val="2641841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Graphs and plots layered on a blue digital screen">
            <a:extLst>
              <a:ext uri="{FF2B5EF4-FFF2-40B4-BE49-F238E27FC236}">
                <a16:creationId xmlns:a16="http://schemas.microsoft.com/office/drawing/2014/main" id="{67D03252-E3D7-1CE9-EDE9-17CC67A240AA}"/>
              </a:ext>
            </a:extLst>
          </p:cNvPr>
          <p:cNvPicPr>
            <a:picLocks noChangeAspect="1"/>
          </p:cNvPicPr>
          <p:nvPr userDrawn="1"/>
        </p:nvPicPr>
        <p:blipFill>
          <a:blip r:embed="rId2">
            <a:extLst>
              <a:ext uri="{28A0092B-C50C-407E-A947-70E740481C1C}">
                <a14:useLocalDpi xmlns:a14="http://schemas.microsoft.com/office/drawing/2010/main" val="0"/>
              </a:ext>
            </a:extLst>
          </a:blip>
          <a:srcRect t="7688" b="59225"/>
          <a:stretch/>
        </p:blipFill>
        <p:spPr>
          <a:xfrm>
            <a:off x="2481817" y="6445280"/>
            <a:ext cx="1645591" cy="408350"/>
          </a:xfrm>
          <a:prstGeom prst="rect">
            <a:avLst/>
          </a:prstGeom>
        </p:spPr>
      </p:pic>
      <p:pic>
        <p:nvPicPr>
          <p:cNvPr id="8" name="Picture 7" descr="Abstract background of blue mesh and nodes">
            <a:extLst>
              <a:ext uri="{FF2B5EF4-FFF2-40B4-BE49-F238E27FC236}">
                <a16:creationId xmlns:a16="http://schemas.microsoft.com/office/drawing/2014/main" id="{9406429A-960D-EE44-1205-89A9A499CFEF}"/>
              </a:ext>
            </a:extLst>
          </p:cNvPr>
          <p:cNvPicPr>
            <a:picLocks noChangeAspect="1"/>
          </p:cNvPicPr>
          <p:nvPr userDrawn="1"/>
        </p:nvPicPr>
        <p:blipFill>
          <a:blip r:embed="rId3">
            <a:extLst>
              <a:ext uri="{28A0092B-C50C-407E-A947-70E740481C1C}">
                <a14:useLocalDpi xmlns:a14="http://schemas.microsoft.com/office/drawing/2010/main" val="0"/>
              </a:ext>
            </a:extLst>
          </a:blip>
          <a:srcRect t="36055" b="27042"/>
          <a:stretch/>
        </p:blipFill>
        <p:spPr>
          <a:xfrm>
            <a:off x="514596" y="6445279"/>
            <a:ext cx="1967220" cy="408351"/>
          </a:xfrm>
          <a:prstGeom prst="rect">
            <a:avLst/>
          </a:prstGeom>
        </p:spPr>
      </p:pic>
      <p:pic>
        <p:nvPicPr>
          <p:cNvPr id="11" name="Picture 10" descr="Hand and arrows pointing up">
            <a:extLst>
              <a:ext uri="{FF2B5EF4-FFF2-40B4-BE49-F238E27FC236}">
                <a16:creationId xmlns:a16="http://schemas.microsoft.com/office/drawing/2014/main" id="{0A8FF06E-1B99-045F-6C2A-C9301D9F453C}"/>
              </a:ext>
            </a:extLst>
          </p:cNvPr>
          <p:cNvPicPr>
            <a:picLocks noChangeAspect="1"/>
          </p:cNvPicPr>
          <p:nvPr userDrawn="1"/>
        </p:nvPicPr>
        <p:blipFill>
          <a:blip r:embed="rId4">
            <a:extLst>
              <a:ext uri="{28A0092B-C50C-407E-A947-70E740481C1C}">
                <a14:useLocalDpi xmlns:a14="http://schemas.microsoft.com/office/drawing/2010/main" val="0"/>
              </a:ext>
            </a:extLst>
          </a:blip>
          <a:srcRect t="25209" b="11042"/>
          <a:stretch/>
        </p:blipFill>
        <p:spPr>
          <a:xfrm>
            <a:off x="4127408" y="6445280"/>
            <a:ext cx="1167282" cy="408350"/>
          </a:xfrm>
          <a:prstGeom prst="rect">
            <a:avLst/>
          </a:prstGeom>
        </p:spPr>
      </p:pic>
      <p:pic>
        <p:nvPicPr>
          <p:cNvPr id="16" name="Picture 15" descr="Blue digital binary data on a screen">
            <a:extLst>
              <a:ext uri="{FF2B5EF4-FFF2-40B4-BE49-F238E27FC236}">
                <a16:creationId xmlns:a16="http://schemas.microsoft.com/office/drawing/2014/main" id="{16F77E63-1CAA-A220-859A-6AE99A43A3CF}"/>
              </a:ext>
            </a:extLst>
          </p:cNvPr>
          <p:cNvPicPr>
            <a:picLocks noChangeAspect="1"/>
          </p:cNvPicPr>
          <p:nvPr userDrawn="1"/>
        </p:nvPicPr>
        <p:blipFill>
          <a:blip r:embed="rId5">
            <a:extLst>
              <a:ext uri="{28A0092B-C50C-407E-A947-70E740481C1C}">
                <a14:useLocalDpi xmlns:a14="http://schemas.microsoft.com/office/drawing/2010/main" val="0"/>
              </a:ext>
            </a:extLst>
          </a:blip>
          <a:srcRect t="54306" b="24878"/>
          <a:stretch/>
        </p:blipFill>
        <p:spPr>
          <a:xfrm>
            <a:off x="5292826" y="6445279"/>
            <a:ext cx="3487483" cy="408351"/>
          </a:xfrm>
          <a:prstGeom prst="rect">
            <a:avLst/>
          </a:prstGeom>
        </p:spPr>
      </p:pic>
      <p:sp>
        <p:nvSpPr>
          <p:cNvPr id="21" name="Rectangle 20">
            <a:extLst>
              <a:ext uri="{FF2B5EF4-FFF2-40B4-BE49-F238E27FC236}">
                <a16:creationId xmlns:a16="http://schemas.microsoft.com/office/drawing/2014/main" id="{2B9F4254-9529-C07E-6C25-AC40108ECD2D}"/>
              </a:ext>
            </a:extLst>
          </p:cNvPr>
          <p:cNvSpPr/>
          <p:nvPr userDrawn="1"/>
        </p:nvSpPr>
        <p:spPr>
          <a:xfrm>
            <a:off x="0" y="6436539"/>
            <a:ext cx="9092539" cy="417091"/>
          </a:xfrm>
          <a:prstGeom prst="rect">
            <a:avLst/>
          </a:prstGeom>
          <a:gradFill>
            <a:gsLst>
              <a:gs pos="92000">
                <a:srgbClr val="FFFFFF"/>
              </a:gs>
              <a:gs pos="52291">
                <a:srgbClr val="FFFFFF">
                  <a:alpha val="0"/>
                </a:srgbClr>
              </a:gs>
              <a:gs pos="8000">
                <a:srgbClr val="FFFFFF"/>
              </a:gs>
              <a:gs pos="0">
                <a:schemeClr val="bg1"/>
              </a:gs>
              <a:gs pos="100000">
                <a:schemeClr val="bg1"/>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C9E167-D5C4-AA0B-3AAC-E6353311D4E0}"/>
              </a:ext>
            </a:extLst>
          </p:cNvPr>
          <p:cNvSpPr>
            <a:spLocks noGrp="1"/>
          </p:cNvSpPr>
          <p:nvPr>
            <p:ph type="title"/>
          </p:nvPr>
        </p:nvSpPr>
        <p:spPr>
          <a:xfrm>
            <a:off x="628650" y="365127"/>
            <a:ext cx="7886700" cy="89365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048C361-2B09-A9DD-180F-80E22A83B947}"/>
              </a:ext>
            </a:extLst>
          </p:cNvPr>
          <p:cNvSpPr>
            <a:spLocks noGrp="1"/>
          </p:cNvSpPr>
          <p:nvPr>
            <p:ph idx="1"/>
          </p:nvPr>
        </p:nvSpPr>
        <p:spPr>
          <a:xfrm>
            <a:off x="628650" y="1338973"/>
            <a:ext cx="7886700" cy="49747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799CD9-57E6-3EE9-3DA0-E6071DE4D835}"/>
              </a:ext>
            </a:extLst>
          </p:cNvPr>
          <p:cNvSpPr>
            <a:spLocks noGrp="1"/>
          </p:cNvSpPr>
          <p:nvPr>
            <p:ph type="dt" sz="half" idx="10"/>
          </p:nvPr>
        </p:nvSpPr>
        <p:spPr/>
        <p:txBody>
          <a:bodyPr/>
          <a:lstStyle/>
          <a:p>
            <a:fld id="{DBB32362-B66B-451C-84DB-81320B8D3CC4}" type="datetime1">
              <a:rPr lang="en-US" smtClean="0"/>
              <a:t>1/15/2025</a:t>
            </a:fld>
            <a:endParaRPr lang="en-US" dirty="0"/>
          </a:p>
        </p:txBody>
      </p:sp>
      <p:sp>
        <p:nvSpPr>
          <p:cNvPr id="5" name="Footer Placeholder 4">
            <a:extLst>
              <a:ext uri="{FF2B5EF4-FFF2-40B4-BE49-F238E27FC236}">
                <a16:creationId xmlns:a16="http://schemas.microsoft.com/office/drawing/2014/main" id="{A285F6BF-1C65-839C-36B8-9BA7B45D7C5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6EC0A48-8E84-CC5B-254B-D996E5EDD32F}"/>
              </a:ext>
            </a:extLst>
          </p:cNvPr>
          <p:cNvSpPr>
            <a:spLocks noGrp="1"/>
          </p:cNvSpPr>
          <p:nvPr>
            <p:ph type="sldNum" sz="quarter" idx="12"/>
          </p:nvPr>
        </p:nvSpPr>
        <p:spPr/>
        <p:txBody>
          <a:bodyPr/>
          <a:lstStyle/>
          <a:p>
            <a:fld id="{2D7A539D-362F-420C-9423-87CD827429DB}" type="slidenum">
              <a:rPr lang="en-US" smtClean="0"/>
              <a:t>‹#›</a:t>
            </a:fld>
            <a:endParaRPr lang="en-US"/>
          </a:p>
        </p:txBody>
      </p:sp>
    </p:spTree>
    <p:extLst>
      <p:ext uri="{BB962C8B-B14F-4D97-AF65-F5344CB8AC3E}">
        <p14:creationId xmlns:p14="http://schemas.microsoft.com/office/powerpoint/2010/main" val="2826696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C56C4-1D77-7457-58A0-ACAA3FB595DC}"/>
              </a:ext>
            </a:extLst>
          </p:cNvPr>
          <p:cNvSpPr>
            <a:spLocks noGrp="1"/>
          </p:cNvSpPr>
          <p:nvPr>
            <p:ph type="title"/>
          </p:nvPr>
        </p:nvSpPr>
        <p:spPr>
          <a:xfrm>
            <a:off x="623888" y="1709739"/>
            <a:ext cx="7886700" cy="2852737"/>
          </a:xfrm>
        </p:spPr>
        <p:txBody>
          <a:bodyPr anchor="ctr" anchorCtr="0"/>
          <a:lstStyle>
            <a:lvl1pPr algn="ctr">
              <a:defRPr sz="4500"/>
            </a:lvl1pPr>
          </a:lstStyle>
          <a:p>
            <a:r>
              <a:rPr lang="en-US"/>
              <a:t>Click to edit Master title style</a:t>
            </a:r>
          </a:p>
        </p:txBody>
      </p:sp>
      <p:sp>
        <p:nvSpPr>
          <p:cNvPr id="3" name="Text Placeholder 2">
            <a:extLst>
              <a:ext uri="{FF2B5EF4-FFF2-40B4-BE49-F238E27FC236}">
                <a16:creationId xmlns:a16="http://schemas.microsoft.com/office/drawing/2014/main" id="{E96B221C-26EB-173F-E424-846E56240179}"/>
              </a:ext>
            </a:extLst>
          </p:cNvPr>
          <p:cNvSpPr>
            <a:spLocks noGrp="1"/>
          </p:cNvSpPr>
          <p:nvPr>
            <p:ph type="body" idx="1"/>
          </p:nvPr>
        </p:nvSpPr>
        <p:spPr>
          <a:xfrm>
            <a:off x="623888" y="4589464"/>
            <a:ext cx="78867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0DE0B2-7EFA-991D-973D-9C7B076D1D86}"/>
              </a:ext>
            </a:extLst>
          </p:cNvPr>
          <p:cNvSpPr>
            <a:spLocks noGrp="1"/>
          </p:cNvSpPr>
          <p:nvPr>
            <p:ph type="dt" sz="half" idx="10"/>
          </p:nvPr>
        </p:nvSpPr>
        <p:spPr/>
        <p:txBody>
          <a:bodyPr/>
          <a:lstStyle/>
          <a:p>
            <a:fld id="{7C5F1058-21D7-4AF6-A63D-BC53DBDF414E}" type="datetime1">
              <a:rPr lang="en-US" smtClean="0"/>
              <a:t>1/15/2025</a:t>
            </a:fld>
            <a:endParaRPr lang="en-US"/>
          </a:p>
        </p:txBody>
      </p:sp>
      <p:sp>
        <p:nvSpPr>
          <p:cNvPr id="5" name="Footer Placeholder 4">
            <a:extLst>
              <a:ext uri="{FF2B5EF4-FFF2-40B4-BE49-F238E27FC236}">
                <a16:creationId xmlns:a16="http://schemas.microsoft.com/office/drawing/2014/main" id="{E13BCD20-A200-09A8-A4B4-6CC80B9B2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72942-566A-3F54-71AD-E54A00DA5F8F}"/>
              </a:ext>
            </a:extLst>
          </p:cNvPr>
          <p:cNvSpPr>
            <a:spLocks noGrp="1"/>
          </p:cNvSpPr>
          <p:nvPr>
            <p:ph type="sldNum" sz="quarter" idx="12"/>
          </p:nvPr>
        </p:nvSpPr>
        <p:spPr/>
        <p:txBody>
          <a:bodyPr/>
          <a:lstStyle/>
          <a:p>
            <a:fld id="{2D7A539D-362F-420C-9423-87CD827429DB}" type="slidenum">
              <a:rPr lang="en-US" smtClean="0"/>
              <a:t>‹#›</a:t>
            </a:fld>
            <a:endParaRPr lang="en-US"/>
          </a:p>
        </p:txBody>
      </p:sp>
    </p:spTree>
    <p:extLst>
      <p:ext uri="{BB962C8B-B14F-4D97-AF65-F5344CB8AC3E}">
        <p14:creationId xmlns:p14="http://schemas.microsoft.com/office/powerpoint/2010/main" val="2865958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44E2D-594F-CB04-DCC4-929B60ED81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BB35C-CE30-19C7-D6D1-1F84C19B1016}"/>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20F618-57D4-6CB4-A39E-F794CB97E832}"/>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EF1C5D-C734-926A-6A5F-5AC76CF73687}"/>
              </a:ext>
            </a:extLst>
          </p:cNvPr>
          <p:cNvSpPr>
            <a:spLocks noGrp="1"/>
          </p:cNvSpPr>
          <p:nvPr>
            <p:ph type="dt" sz="half" idx="10"/>
          </p:nvPr>
        </p:nvSpPr>
        <p:spPr/>
        <p:txBody>
          <a:bodyPr/>
          <a:lstStyle/>
          <a:p>
            <a:fld id="{1FCC9E0C-5BE0-4EF5-ACF1-25586ED69853}" type="datetime1">
              <a:rPr lang="en-US" smtClean="0"/>
              <a:t>1/15/2025</a:t>
            </a:fld>
            <a:endParaRPr lang="en-US"/>
          </a:p>
        </p:txBody>
      </p:sp>
      <p:sp>
        <p:nvSpPr>
          <p:cNvPr id="6" name="Footer Placeholder 5">
            <a:extLst>
              <a:ext uri="{FF2B5EF4-FFF2-40B4-BE49-F238E27FC236}">
                <a16:creationId xmlns:a16="http://schemas.microsoft.com/office/drawing/2014/main" id="{4E3CDBA1-309C-70A0-A6BE-5ED8254AA9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CA4BC7-8AAA-6402-0465-038B9B8A4BD4}"/>
              </a:ext>
            </a:extLst>
          </p:cNvPr>
          <p:cNvSpPr>
            <a:spLocks noGrp="1"/>
          </p:cNvSpPr>
          <p:nvPr>
            <p:ph type="sldNum" sz="quarter" idx="12"/>
          </p:nvPr>
        </p:nvSpPr>
        <p:spPr/>
        <p:txBody>
          <a:bodyPr/>
          <a:lstStyle/>
          <a:p>
            <a:fld id="{2D7A539D-362F-420C-9423-87CD827429DB}" type="slidenum">
              <a:rPr lang="en-US" smtClean="0"/>
              <a:t>‹#›</a:t>
            </a:fld>
            <a:endParaRPr lang="en-US"/>
          </a:p>
        </p:txBody>
      </p:sp>
    </p:spTree>
    <p:extLst>
      <p:ext uri="{BB962C8B-B14F-4D97-AF65-F5344CB8AC3E}">
        <p14:creationId xmlns:p14="http://schemas.microsoft.com/office/powerpoint/2010/main" val="3532699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6A2C-5AA9-78B9-64E7-79E1A49A2985}"/>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98952A-F95F-75E4-B9F8-CFD51AAB169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D99E4AB-BF1D-F38B-2773-33B32EC53FF4}"/>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981052-0A8C-9725-124D-D5CF9C6390A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B2A4D94-79AB-F1B8-A846-D981D9D1885C}"/>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CA7D74-BC6E-13AF-B3DE-DE2ED29FEF7D}"/>
              </a:ext>
            </a:extLst>
          </p:cNvPr>
          <p:cNvSpPr>
            <a:spLocks noGrp="1"/>
          </p:cNvSpPr>
          <p:nvPr>
            <p:ph type="dt" sz="half" idx="10"/>
          </p:nvPr>
        </p:nvSpPr>
        <p:spPr/>
        <p:txBody>
          <a:bodyPr/>
          <a:lstStyle/>
          <a:p>
            <a:fld id="{C0B420FA-874E-41F8-AED2-F061B1D6B7CB}" type="datetime1">
              <a:rPr lang="en-US" smtClean="0"/>
              <a:t>1/15/2025</a:t>
            </a:fld>
            <a:endParaRPr lang="en-US"/>
          </a:p>
        </p:txBody>
      </p:sp>
      <p:sp>
        <p:nvSpPr>
          <p:cNvPr id="8" name="Footer Placeholder 7">
            <a:extLst>
              <a:ext uri="{FF2B5EF4-FFF2-40B4-BE49-F238E27FC236}">
                <a16:creationId xmlns:a16="http://schemas.microsoft.com/office/drawing/2014/main" id="{37B7F6A6-F9B3-EEE6-433D-30891975C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99509E-E254-6FAF-6353-58DB907C732A}"/>
              </a:ext>
            </a:extLst>
          </p:cNvPr>
          <p:cNvSpPr>
            <a:spLocks noGrp="1"/>
          </p:cNvSpPr>
          <p:nvPr>
            <p:ph type="sldNum" sz="quarter" idx="12"/>
          </p:nvPr>
        </p:nvSpPr>
        <p:spPr/>
        <p:txBody>
          <a:bodyPr/>
          <a:lstStyle/>
          <a:p>
            <a:fld id="{2D7A539D-362F-420C-9423-87CD827429DB}" type="slidenum">
              <a:rPr lang="en-US" smtClean="0"/>
              <a:t>‹#›</a:t>
            </a:fld>
            <a:endParaRPr lang="en-US"/>
          </a:p>
        </p:txBody>
      </p:sp>
    </p:spTree>
    <p:extLst>
      <p:ext uri="{BB962C8B-B14F-4D97-AF65-F5344CB8AC3E}">
        <p14:creationId xmlns:p14="http://schemas.microsoft.com/office/powerpoint/2010/main" val="1082746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85AA6-2AC3-3311-7309-68C24C27CF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1987C8-5C93-F0F9-4858-37A1CD832015}"/>
              </a:ext>
            </a:extLst>
          </p:cNvPr>
          <p:cNvSpPr>
            <a:spLocks noGrp="1"/>
          </p:cNvSpPr>
          <p:nvPr>
            <p:ph type="dt" sz="half" idx="10"/>
          </p:nvPr>
        </p:nvSpPr>
        <p:spPr/>
        <p:txBody>
          <a:bodyPr/>
          <a:lstStyle/>
          <a:p>
            <a:fld id="{467BCC0A-7F10-4B12-884D-ACD4DB04207D}" type="datetime1">
              <a:rPr lang="en-US" smtClean="0"/>
              <a:t>1/15/2025</a:t>
            </a:fld>
            <a:endParaRPr lang="en-US"/>
          </a:p>
        </p:txBody>
      </p:sp>
      <p:sp>
        <p:nvSpPr>
          <p:cNvPr id="4" name="Footer Placeholder 3">
            <a:extLst>
              <a:ext uri="{FF2B5EF4-FFF2-40B4-BE49-F238E27FC236}">
                <a16:creationId xmlns:a16="http://schemas.microsoft.com/office/drawing/2014/main" id="{DFE6A256-708C-3627-0725-122450414C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0DD88C-F505-27AB-D82B-A99FFC43C734}"/>
              </a:ext>
            </a:extLst>
          </p:cNvPr>
          <p:cNvSpPr>
            <a:spLocks noGrp="1"/>
          </p:cNvSpPr>
          <p:nvPr>
            <p:ph type="sldNum" sz="quarter" idx="12"/>
          </p:nvPr>
        </p:nvSpPr>
        <p:spPr/>
        <p:txBody>
          <a:bodyPr/>
          <a:lstStyle/>
          <a:p>
            <a:fld id="{2D7A539D-362F-420C-9423-87CD827429DB}" type="slidenum">
              <a:rPr lang="en-US" smtClean="0"/>
              <a:t>‹#›</a:t>
            </a:fld>
            <a:endParaRPr lang="en-US"/>
          </a:p>
        </p:txBody>
      </p:sp>
    </p:spTree>
    <p:extLst>
      <p:ext uri="{BB962C8B-B14F-4D97-AF65-F5344CB8AC3E}">
        <p14:creationId xmlns:p14="http://schemas.microsoft.com/office/powerpoint/2010/main" val="1678969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E59840-FCA8-7D81-BDB3-6B8F66E220E8}"/>
              </a:ext>
            </a:extLst>
          </p:cNvPr>
          <p:cNvSpPr>
            <a:spLocks noGrp="1"/>
          </p:cNvSpPr>
          <p:nvPr>
            <p:ph type="dt" sz="half" idx="10"/>
          </p:nvPr>
        </p:nvSpPr>
        <p:spPr/>
        <p:txBody>
          <a:bodyPr/>
          <a:lstStyle/>
          <a:p>
            <a:fld id="{76B95B5D-F9E1-455B-BD21-FE0CDC427291}" type="datetime1">
              <a:rPr lang="en-US" smtClean="0"/>
              <a:t>1/15/2025</a:t>
            </a:fld>
            <a:endParaRPr lang="en-US"/>
          </a:p>
        </p:txBody>
      </p:sp>
      <p:sp>
        <p:nvSpPr>
          <p:cNvPr id="3" name="Footer Placeholder 2">
            <a:extLst>
              <a:ext uri="{FF2B5EF4-FFF2-40B4-BE49-F238E27FC236}">
                <a16:creationId xmlns:a16="http://schemas.microsoft.com/office/drawing/2014/main" id="{53929624-B8D4-B5A5-67B5-027422576E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634B34-ACE4-8AB3-BDB9-B38AFD873AAE}"/>
              </a:ext>
            </a:extLst>
          </p:cNvPr>
          <p:cNvSpPr>
            <a:spLocks noGrp="1"/>
          </p:cNvSpPr>
          <p:nvPr>
            <p:ph type="sldNum" sz="quarter" idx="12"/>
          </p:nvPr>
        </p:nvSpPr>
        <p:spPr/>
        <p:txBody>
          <a:bodyPr/>
          <a:lstStyle/>
          <a:p>
            <a:fld id="{2D7A539D-362F-420C-9423-87CD827429DB}" type="slidenum">
              <a:rPr lang="en-US" smtClean="0"/>
              <a:t>‹#›</a:t>
            </a:fld>
            <a:endParaRPr lang="en-US"/>
          </a:p>
        </p:txBody>
      </p:sp>
    </p:spTree>
    <p:extLst>
      <p:ext uri="{BB962C8B-B14F-4D97-AF65-F5344CB8AC3E}">
        <p14:creationId xmlns:p14="http://schemas.microsoft.com/office/powerpoint/2010/main" val="3834999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7812A-CA9E-D9C9-980A-89493ED9152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103B3F5E-CD58-19DD-2186-AE6CB4DD6123}"/>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03C1AB-BE5D-3125-C7CE-3082A09AE0A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2A7BFE7-4C67-E06E-F16F-64295E289F02}"/>
              </a:ext>
            </a:extLst>
          </p:cNvPr>
          <p:cNvSpPr>
            <a:spLocks noGrp="1"/>
          </p:cNvSpPr>
          <p:nvPr>
            <p:ph type="dt" sz="half" idx="10"/>
          </p:nvPr>
        </p:nvSpPr>
        <p:spPr/>
        <p:txBody>
          <a:bodyPr/>
          <a:lstStyle/>
          <a:p>
            <a:fld id="{CF3EBDD2-FCE1-424C-AFF3-9FC8AC3DEBFC}" type="datetime1">
              <a:rPr lang="en-US" smtClean="0"/>
              <a:t>1/15/2025</a:t>
            </a:fld>
            <a:endParaRPr lang="en-US"/>
          </a:p>
        </p:txBody>
      </p:sp>
      <p:sp>
        <p:nvSpPr>
          <p:cNvPr id="6" name="Footer Placeholder 5">
            <a:extLst>
              <a:ext uri="{FF2B5EF4-FFF2-40B4-BE49-F238E27FC236}">
                <a16:creationId xmlns:a16="http://schemas.microsoft.com/office/drawing/2014/main" id="{FFD14187-0FD5-6629-3D4E-8916DF40B3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7FF9DB-0000-41F7-5687-7E0B1BA53DA8}"/>
              </a:ext>
            </a:extLst>
          </p:cNvPr>
          <p:cNvSpPr>
            <a:spLocks noGrp="1"/>
          </p:cNvSpPr>
          <p:nvPr>
            <p:ph type="sldNum" sz="quarter" idx="12"/>
          </p:nvPr>
        </p:nvSpPr>
        <p:spPr/>
        <p:txBody>
          <a:bodyPr/>
          <a:lstStyle/>
          <a:p>
            <a:fld id="{2D7A539D-362F-420C-9423-87CD827429DB}" type="slidenum">
              <a:rPr lang="en-US" smtClean="0"/>
              <a:t>‹#›</a:t>
            </a:fld>
            <a:endParaRPr lang="en-US"/>
          </a:p>
        </p:txBody>
      </p:sp>
    </p:spTree>
    <p:extLst>
      <p:ext uri="{BB962C8B-B14F-4D97-AF65-F5344CB8AC3E}">
        <p14:creationId xmlns:p14="http://schemas.microsoft.com/office/powerpoint/2010/main" val="2165968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0D4BB-BFD0-6844-F4EF-DFF2FD1941B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7178C131-14E1-EEA6-33B5-15DC9B89C60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A42FC1FB-24D7-D835-B6D4-E2BAD47DB1C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0B5F38D-1750-0C6A-D8DC-2B4FAE0E6F56}"/>
              </a:ext>
            </a:extLst>
          </p:cNvPr>
          <p:cNvSpPr>
            <a:spLocks noGrp="1"/>
          </p:cNvSpPr>
          <p:nvPr>
            <p:ph type="dt" sz="half" idx="10"/>
          </p:nvPr>
        </p:nvSpPr>
        <p:spPr/>
        <p:txBody>
          <a:bodyPr/>
          <a:lstStyle/>
          <a:p>
            <a:fld id="{03BF0772-EB44-476C-9468-E9DE119F3688}" type="datetime1">
              <a:rPr lang="en-US" smtClean="0"/>
              <a:t>1/15/2025</a:t>
            </a:fld>
            <a:endParaRPr lang="en-US"/>
          </a:p>
        </p:txBody>
      </p:sp>
      <p:sp>
        <p:nvSpPr>
          <p:cNvPr id="6" name="Footer Placeholder 5">
            <a:extLst>
              <a:ext uri="{FF2B5EF4-FFF2-40B4-BE49-F238E27FC236}">
                <a16:creationId xmlns:a16="http://schemas.microsoft.com/office/drawing/2014/main" id="{461445AA-1BA2-F61B-58EC-992D090E7E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4A4A5E-BC8E-E94C-DAEC-9416F43D1C8B}"/>
              </a:ext>
            </a:extLst>
          </p:cNvPr>
          <p:cNvSpPr>
            <a:spLocks noGrp="1"/>
          </p:cNvSpPr>
          <p:nvPr>
            <p:ph type="sldNum" sz="quarter" idx="12"/>
          </p:nvPr>
        </p:nvSpPr>
        <p:spPr/>
        <p:txBody>
          <a:bodyPr/>
          <a:lstStyle/>
          <a:p>
            <a:fld id="{2D7A539D-362F-420C-9423-87CD827429DB}" type="slidenum">
              <a:rPr lang="en-US" smtClean="0"/>
              <a:t>‹#›</a:t>
            </a:fld>
            <a:endParaRPr lang="en-US"/>
          </a:p>
        </p:txBody>
      </p:sp>
    </p:spTree>
    <p:extLst>
      <p:ext uri="{BB962C8B-B14F-4D97-AF65-F5344CB8AC3E}">
        <p14:creationId xmlns:p14="http://schemas.microsoft.com/office/powerpoint/2010/main" val="3982048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534FC1-4DC2-E93B-C7A7-BB4AE2BA4FE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4A8CC6-0BBA-4BF6-E618-1EA6A9092EC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543F6D-9216-A482-7B3E-3C8F0D9499C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82000"/>
                  </a:schemeClr>
                </a:solidFill>
              </a:defRPr>
            </a:lvl1pPr>
          </a:lstStyle>
          <a:p>
            <a:fld id="{CF938BB5-9894-43C9-8B49-6950B2F77090}" type="datetime1">
              <a:rPr lang="en-US" smtClean="0"/>
              <a:t>1/15/2025</a:t>
            </a:fld>
            <a:endParaRPr lang="en-US"/>
          </a:p>
        </p:txBody>
      </p:sp>
      <p:sp>
        <p:nvSpPr>
          <p:cNvPr id="5" name="Footer Placeholder 4">
            <a:extLst>
              <a:ext uri="{FF2B5EF4-FFF2-40B4-BE49-F238E27FC236}">
                <a16:creationId xmlns:a16="http://schemas.microsoft.com/office/drawing/2014/main" id="{210AF6E3-F7C3-91D2-948A-64EA3B702CC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002EE0F-712E-6378-213B-F5B8F4AA033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82000"/>
                  </a:schemeClr>
                </a:solidFill>
              </a:defRPr>
            </a:lvl1pPr>
          </a:lstStyle>
          <a:p>
            <a:fld id="{2D7A539D-362F-420C-9423-87CD827429DB}" type="slidenum">
              <a:rPr lang="en-US" smtClean="0"/>
              <a:t>‹#›</a:t>
            </a:fld>
            <a:endParaRPr lang="en-US"/>
          </a:p>
        </p:txBody>
      </p:sp>
    </p:spTree>
    <p:extLst>
      <p:ext uri="{BB962C8B-B14F-4D97-AF65-F5344CB8AC3E}">
        <p14:creationId xmlns:p14="http://schemas.microsoft.com/office/powerpoint/2010/main" val="105528384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felix.Gonzalez@gmail.com" TargetMode="External"/><Relationship Id="rId2" Type="http://schemas.openxmlformats.org/officeDocument/2006/relationships/hyperlink" Target="mailto:felix.gonzalez@gmail.com" TargetMode="External"/><Relationship Id="rId1" Type="http://schemas.openxmlformats.org/officeDocument/2006/relationships/slideLayout" Target="../slideLayouts/slideLayout1.xml"/><Relationship Id="rId4" Type="http://schemas.openxmlformats.org/officeDocument/2006/relationships/hyperlink" Target="https://github.com/fgonzaleumbc/DATA601"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congress.gov/bill/117th-congress/senate-bill/1605/tex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3B375-205B-A88C-6E78-5426A7B2399F}"/>
              </a:ext>
            </a:extLst>
          </p:cNvPr>
          <p:cNvSpPr>
            <a:spLocks noGrp="1"/>
          </p:cNvSpPr>
          <p:nvPr>
            <p:ph type="ctrTitle"/>
          </p:nvPr>
        </p:nvSpPr>
        <p:spPr/>
        <p:txBody>
          <a:bodyPr/>
          <a:lstStyle/>
          <a:p>
            <a:r>
              <a:rPr lang="en-US" dirty="0"/>
              <a:t>Data Science and</a:t>
            </a:r>
            <a:br>
              <a:rPr lang="en-US" dirty="0"/>
            </a:br>
            <a:r>
              <a:rPr lang="en-US" dirty="0"/>
              <a:t>Artificial Intelligence</a:t>
            </a:r>
            <a:br>
              <a:rPr lang="en-US" dirty="0"/>
            </a:br>
            <a:r>
              <a:rPr lang="en-US" dirty="0"/>
              <a:t>From MS Excel to Python</a:t>
            </a:r>
          </a:p>
        </p:txBody>
      </p:sp>
      <p:sp>
        <p:nvSpPr>
          <p:cNvPr id="3" name="Subtitle 2">
            <a:extLst>
              <a:ext uri="{FF2B5EF4-FFF2-40B4-BE49-F238E27FC236}">
                <a16:creationId xmlns:a16="http://schemas.microsoft.com/office/drawing/2014/main" id="{9593FA72-F5C3-7622-D15F-EF0EF11D83F1}"/>
              </a:ext>
            </a:extLst>
          </p:cNvPr>
          <p:cNvSpPr>
            <a:spLocks noGrp="1"/>
          </p:cNvSpPr>
          <p:nvPr>
            <p:ph type="subTitle" idx="1"/>
          </p:nvPr>
        </p:nvSpPr>
        <p:spPr/>
        <p:txBody>
          <a:bodyPr>
            <a:normAutofit/>
          </a:bodyPr>
          <a:lstStyle/>
          <a:p>
            <a:r>
              <a:rPr lang="en-US" dirty="0"/>
              <a:t>Felix Gonzalez, P.E.</a:t>
            </a:r>
          </a:p>
          <a:p>
            <a:r>
              <a:rPr lang="en-US" dirty="0">
                <a:hlinkClick r:id="rId2"/>
              </a:rPr>
              <a:t>felix.gonzalez@gmail.com</a:t>
            </a:r>
            <a:endParaRPr lang="en-US" dirty="0">
              <a:hlinkClick r:id="rId3"/>
            </a:endParaRPr>
          </a:p>
          <a:p>
            <a:r>
              <a:rPr lang="en-US" dirty="0">
                <a:hlinkClick r:id="rId4"/>
              </a:rPr>
              <a:t>fgonzaleumbc/DATA601</a:t>
            </a:r>
            <a:r>
              <a:rPr lang="en-US" dirty="0">
                <a:hlinkClick r:id="rId3"/>
              </a:rPr>
              <a:t>.com</a:t>
            </a:r>
            <a:endParaRPr lang="en-US" dirty="0"/>
          </a:p>
        </p:txBody>
      </p:sp>
      <p:sp>
        <p:nvSpPr>
          <p:cNvPr id="22" name="Slide Number Placeholder 21">
            <a:extLst>
              <a:ext uri="{FF2B5EF4-FFF2-40B4-BE49-F238E27FC236}">
                <a16:creationId xmlns:a16="http://schemas.microsoft.com/office/drawing/2014/main" id="{227EAD80-6547-0089-62C8-F5F2704C2C6E}"/>
              </a:ext>
            </a:extLst>
          </p:cNvPr>
          <p:cNvSpPr>
            <a:spLocks noGrp="1"/>
          </p:cNvSpPr>
          <p:nvPr>
            <p:ph type="sldNum" sz="quarter" idx="12"/>
          </p:nvPr>
        </p:nvSpPr>
        <p:spPr/>
        <p:txBody>
          <a:bodyPr/>
          <a:lstStyle/>
          <a:p>
            <a:fld id="{2D7A539D-362F-420C-9423-87CD827429DB}" type="slidenum">
              <a:rPr lang="en-US" smtClean="0"/>
              <a:t>1</a:t>
            </a:fld>
            <a:endParaRPr lang="en-US" dirty="0"/>
          </a:p>
        </p:txBody>
      </p:sp>
    </p:spTree>
    <p:extLst>
      <p:ext uri="{BB962C8B-B14F-4D97-AF65-F5344CB8AC3E}">
        <p14:creationId xmlns:p14="http://schemas.microsoft.com/office/powerpoint/2010/main" val="1366165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99B8B-BD9F-E2FB-CC35-FD81B9A959FA}"/>
              </a:ext>
            </a:extLst>
          </p:cNvPr>
          <p:cNvSpPr>
            <a:spLocks noGrp="1"/>
          </p:cNvSpPr>
          <p:nvPr>
            <p:ph type="title"/>
          </p:nvPr>
        </p:nvSpPr>
        <p:spPr>
          <a:xfrm>
            <a:off x="628650" y="365127"/>
            <a:ext cx="7886700" cy="702656"/>
          </a:xfrm>
        </p:spPr>
        <p:txBody>
          <a:bodyPr/>
          <a:lstStyle/>
          <a:p>
            <a:r>
              <a:rPr lang="en-US" dirty="0"/>
              <a:t>Terminology</a:t>
            </a:r>
          </a:p>
        </p:txBody>
      </p:sp>
      <p:sp>
        <p:nvSpPr>
          <p:cNvPr id="3" name="Content Placeholder 2">
            <a:extLst>
              <a:ext uri="{FF2B5EF4-FFF2-40B4-BE49-F238E27FC236}">
                <a16:creationId xmlns:a16="http://schemas.microsoft.com/office/drawing/2014/main" id="{48F6D858-AAFE-0698-D054-D04D45241203}"/>
              </a:ext>
            </a:extLst>
          </p:cNvPr>
          <p:cNvSpPr>
            <a:spLocks noGrp="1"/>
          </p:cNvSpPr>
          <p:nvPr>
            <p:ph idx="1"/>
          </p:nvPr>
        </p:nvSpPr>
        <p:spPr>
          <a:xfrm>
            <a:off x="628650" y="1067783"/>
            <a:ext cx="7886700" cy="5344816"/>
          </a:xfrm>
        </p:spPr>
        <p:txBody>
          <a:bodyPr>
            <a:normAutofit fontScale="55000" lnSpcReduction="20000"/>
          </a:bodyPr>
          <a:lstStyle/>
          <a:p>
            <a:r>
              <a:rPr lang="en-US" b="1" dirty="0"/>
              <a:t>Data Analytics:</a:t>
            </a:r>
            <a:r>
              <a:rPr lang="en-US" dirty="0"/>
              <a:t>  Obtaining and transforming data to obtain insight and produce visualizations that aid decision-making</a:t>
            </a:r>
          </a:p>
          <a:p>
            <a:endParaRPr lang="en-US" b="1" dirty="0"/>
          </a:p>
          <a:p>
            <a:r>
              <a:rPr lang="en-US" b="1" dirty="0"/>
              <a:t>Artificial Intelligence:  </a:t>
            </a:r>
            <a:r>
              <a:rPr lang="en-US" dirty="0"/>
              <a:t>Ability for a machine to emulate reasoning, knowledge representation, learning, language processing and decision making.</a:t>
            </a:r>
          </a:p>
          <a:p>
            <a:endParaRPr lang="en-US" b="1" dirty="0"/>
          </a:p>
          <a:p>
            <a:r>
              <a:rPr lang="en-US" b="1" dirty="0"/>
              <a:t>Machine Learning:</a:t>
            </a:r>
            <a:r>
              <a:rPr lang="en-US" dirty="0"/>
              <a:t> (part of AI) machine is taught to learn and understand data to make decisions without explicitly being programmed to do so.</a:t>
            </a:r>
          </a:p>
          <a:p>
            <a:endParaRPr lang="en-US" b="1" dirty="0"/>
          </a:p>
          <a:p>
            <a:r>
              <a:rPr lang="en-US" b="1" dirty="0"/>
              <a:t>Big Data:  </a:t>
            </a:r>
            <a:r>
              <a:rPr lang="en-US" dirty="0"/>
              <a:t>large volumes of data that are too large or complex to be dealt by traditional analysis and processing methods (e.g., manual review by subject matter expert).</a:t>
            </a:r>
          </a:p>
          <a:p>
            <a:endParaRPr lang="en-US" b="1" dirty="0"/>
          </a:p>
          <a:p>
            <a:r>
              <a:rPr lang="en-US" b="1" dirty="0"/>
              <a:t>Natural Language Processing (NLP): </a:t>
            </a:r>
            <a:r>
              <a:rPr lang="en-US" dirty="0"/>
              <a:t>machine can understand, process and make calculations with language data (e.g., text)</a:t>
            </a:r>
          </a:p>
          <a:p>
            <a:endParaRPr lang="en-US" b="1" dirty="0"/>
          </a:p>
          <a:p>
            <a:r>
              <a:rPr lang="en-US" b="1" dirty="0"/>
              <a:t>Generative AI</a:t>
            </a:r>
            <a:r>
              <a:rPr lang="en-US" dirty="0"/>
              <a:t>: Set of AI technology that can articulate detailed human-like responses (i.e., output of text, images, sound, and/or video) when given written instructions by the users (i.e., prompt).</a:t>
            </a:r>
          </a:p>
          <a:p>
            <a:pPr algn="l">
              <a:buFont typeface="Arial" panose="020B0604020202020204" pitchFamily="34" charset="0"/>
              <a:buChar char="•"/>
            </a:pPr>
            <a:endParaRPr lang="en-US" b="1" i="0" dirty="0">
              <a:effectLst/>
              <a:highlight>
                <a:srgbClr val="FFFFFF"/>
              </a:highlight>
              <a:latin typeface="system-ui"/>
            </a:endParaRPr>
          </a:p>
          <a:p>
            <a:pPr algn="l">
              <a:buFont typeface="Arial" panose="020B0604020202020204" pitchFamily="34" charset="0"/>
              <a:buChar char="•"/>
            </a:pPr>
            <a:r>
              <a:rPr lang="en-US" b="1" i="0" dirty="0">
                <a:effectLst/>
                <a:highlight>
                  <a:srgbClr val="FFFFFF"/>
                </a:highlight>
                <a:latin typeface="system-ui"/>
              </a:rPr>
              <a:t>Emerging Technologies: </a:t>
            </a:r>
            <a:r>
              <a:rPr lang="en-US" b="0" i="0" dirty="0">
                <a:effectLst/>
                <a:highlight>
                  <a:srgbClr val="FFFFFF"/>
                </a:highlight>
                <a:latin typeface="system-ui"/>
              </a:rPr>
              <a:t>Emerging Technologies per </a:t>
            </a:r>
            <a:r>
              <a:rPr lang="en-US" b="0" i="0" u="none" strike="noStrike" dirty="0">
                <a:effectLst/>
                <a:highlight>
                  <a:srgbClr val="FFFFFF"/>
                </a:highlight>
                <a:latin typeface="system-ui"/>
                <a:hlinkClick r:id="rId3"/>
              </a:rPr>
              <a:t>S.1605 - National Defense Authorization Act for Fiscal Year 2022, 117th Congress (2021-2022), Public Law 81</a:t>
            </a:r>
            <a:r>
              <a:rPr lang="en-US" b="0" i="0" dirty="0">
                <a:effectLst/>
                <a:highlight>
                  <a:srgbClr val="FFFFFF"/>
                </a:highlight>
                <a:latin typeface="system-ui"/>
              </a:rPr>
              <a:t>:</a:t>
            </a:r>
          </a:p>
          <a:p>
            <a:pPr lvl="1">
              <a:buFont typeface="Arial" panose="020B0604020202020204" pitchFamily="34" charset="0"/>
              <a:buChar char="•"/>
            </a:pPr>
            <a:r>
              <a:rPr lang="en-US" b="0" i="1" dirty="0">
                <a:effectLst/>
                <a:highlight>
                  <a:srgbClr val="FFFFFF"/>
                </a:highlight>
                <a:latin typeface="system-ui"/>
              </a:rPr>
              <a:t>“The term emerging technology means technology jointly determined to be in an emerging phase of development by the Secretary of Defense and the Director of National Intelligence, including quantum information science and technology, data analytics, artificial intelligence, autonomous technology, advanced materials, software, high performance computing, robotics,</a:t>
            </a:r>
            <a:endParaRPr lang="en-US" dirty="0"/>
          </a:p>
          <a:p>
            <a:endParaRPr lang="en-US" b="1" dirty="0"/>
          </a:p>
          <a:p>
            <a:r>
              <a:rPr lang="en-US" b="1" dirty="0"/>
              <a:t>Data Science</a:t>
            </a:r>
            <a:r>
              <a:rPr lang="en-US" dirty="0"/>
              <a:t>: Unification of all the above (and more) to analyze and obtain insights from data.</a:t>
            </a:r>
          </a:p>
          <a:p>
            <a:endParaRPr lang="en-US" dirty="0"/>
          </a:p>
          <a:p>
            <a:r>
              <a:rPr lang="en-US" b="1" i="0" dirty="0">
                <a:effectLst/>
                <a:highlight>
                  <a:srgbClr val="FFFFFF"/>
                </a:highlight>
                <a:latin typeface="system-ui"/>
              </a:rPr>
              <a:t>Subject Matter: </a:t>
            </a:r>
            <a:r>
              <a:rPr lang="en-US" b="0" i="0" dirty="0">
                <a:effectLst/>
                <a:highlight>
                  <a:srgbClr val="FFFFFF"/>
                </a:highlight>
                <a:latin typeface="system-ui"/>
              </a:rPr>
              <a:t>Topic for which emerging technologies is being applied (e.g., health, cybersecurity, transportation, etc.).</a:t>
            </a:r>
            <a:endParaRPr lang="en-US" dirty="0"/>
          </a:p>
        </p:txBody>
      </p:sp>
      <p:sp>
        <p:nvSpPr>
          <p:cNvPr id="4" name="Slide Number Placeholder 3">
            <a:extLst>
              <a:ext uri="{FF2B5EF4-FFF2-40B4-BE49-F238E27FC236}">
                <a16:creationId xmlns:a16="http://schemas.microsoft.com/office/drawing/2014/main" id="{BC6E716E-80B1-7A71-A0D0-773F37B77D88}"/>
              </a:ext>
            </a:extLst>
          </p:cNvPr>
          <p:cNvSpPr>
            <a:spLocks noGrp="1"/>
          </p:cNvSpPr>
          <p:nvPr>
            <p:ph type="sldNum" sz="quarter" idx="12"/>
          </p:nvPr>
        </p:nvSpPr>
        <p:spPr/>
        <p:txBody>
          <a:bodyPr/>
          <a:lstStyle/>
          <a:p>
            <a:fld id="{2D7A539D-362F-420C-9423-87CD827429DB}" type="slidenum">
              <a:rPr lang="en-US" smtClean="0"/>
              <a:t>2</a:t>
            </a:fld>
            <a:endParaRPr lang="en-US"/>
          </a:p>
        </p:txBody>
      </p:sp>
    </p:spTree>
    <p:extLst>
      <p:ext uri="{BB962C8B-B14F-4D97-AF65-F5344CB8AC3E}">
        <p14:creationId xmlns:p14="http://schemas.microsoft.com/office/powerpoint/2010/main" val="2300102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98E312E-CAE3-0760-E63B-53D0236FA659}"/>
              </a:ext>
            </a:extLst>
          </p:cNvPr>
          <p:cNvSpPr>
            <a:spLocks noGrp="1"/>
          </p:cNvSpPr>
          <p:nvPr>
            <p:ph type="title"/>
          </p:nvPr>
        </p:nvSpPr>
        <p:spPr>
          <a:xfrm>
            <a:off x="628650" y="41961"/>
            <a:ext cx="7886700" cy="918621"/>
          </a:xfrm>
        </p:spPr>
        <p:txBody>
          <a:bodyPr>
            <a:normAutofit/>
          </a:bodyPr>
          <a:lstStyle/>
          <a:p>
            <a:pPr algn="ctr"/>
            <a:r>
              <a:rPr lang="en-US" dirty="0"/>
              <a:t>How does it all fit together?</a:t>
            </a:r>
          </a:p>
        </p:txBody>
      </p:sp>
      <p:grpSp>
        <p:nvGrpSpPr>
          <p:cNvPr id="5" name="Group 4">
            <a:extLst>
              <a:ext uri="{FF2B5EF4-FFF2-40B4-BE49-F238E27FC236}">
                <a16:creationId xmlns:a16="http://schemas.microsoft.com/office/drawing/2014/main" id="{FB497123-9B31-AEC9-F885-2C0E96214EE8}"/>
              </a:ext>
            </a:extLst>
          </p:cNvPr>
          <p:cNvGrpSpPr/>
          <p:nvPr/>
        </p:nvGrpSpPr>
        <p:grpSpPr>
          <a:xfrm>
            <a:off x="0" y="763792"/>
            <a:ext cx="9144000" cy="6063727"/>
            <a:chOff x="0" y="763792"/>
            <a:chExt cx="9144000" cy="6063727"/>
          </a:xfrm>
        </p:grpSpPr>
        <p:grpSp>
          <p:nvGrpSpPr>
            <p:cNvPr id="6" name="Group 5">
              <a:extLst>
                <a:ext uri="{FF2B5EF4-FFF2-40B4-BE49-F238E27FC236}">
                  <a16:creationId xmlns:a16="http://schemas.microsoft.com/office/drawing/2014/main" id="{0A8D4A63-7AB0-21E5-341C-5976E65429AB}"/>
                </a:ext>
              </a:extLst>
            </p:cNvPr>
            <p:cNvGrpSpPr/>
            <p:nvPr/>
          </p:nvGrpSpPr>
          <p:grpSpPr>
            <a:xfrm>
              <a:off x="0" y="763792"/>
              <a:ext cx="9144000" cy="6063727"/>
              <a:chOff x="0" y="763792"/>
              <a:chExt cx="9144000" cy="6063727"/>
            </a:xfrm>
          </p:grpSpPr>
          <p:sp>
            <p:nvSpPr>
              <p:cNvPr id="8" name="Rectangle 7">
                <a:extLst>
                  <a:ext uri="{FF2B5EF4-FFF2-40B4-BE49-F238E27FC236}">
                    <a16:creationId xmlns:a16="http://schemas.microsoft.com/office/drawing/2014/main" id="{AF9CDC96-85E8-4302-7FD0-8747538EDB0D}"/>
                  </a:ext>
                </a:extLst>
              </p:cNvPr>
              <p:cNvSpPr/>
              <p:nvPr/>
            </p:nvSpPr>
            <p:spPr>
              <a:xfrm>
                <a:off x="0" y="763792"/>
                <a:ext cx="9144000" cy="6063727"/>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D7046804-2C07-6625-5D31-4E6F277453F0}"/>
                  </a:ext>
                </a:extLst>
              </p:cNvPr>
              <p:cNvSpPr/>
              <p:nvPr/>
            </p:nvSpPr>
            <p:spPr>
              <a:xfrm>
                <a:off x="2486026" y="1051057"/>
                <a:ext cx="5084355" cy="4711568"/>
              </a:xfrm>
              <a:prstGeom prst="ellipse">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000" b="1" dirty="0"/>
              </a:p>
              <a:p>
                <a:pPr algn="r"/>
                <a:endParaRPr lang="en-US" sz="2000" b="1" dirty="0"/>
              </a:p>
              <a:p>
                <a:pPr algn="r"/>
                <a:endParaRPr lang="en-US" sz="2000" b="1" dirty="0"/>
              </a:p>
              <a:p>
                <a:pPr algn="r"/>
                <a:endParaRPr lang="en-US" sz="2000" b="1" dirty="0"/>
              </a:p>
              <a:p>
                <a:pPr algn="r"/>
                <a:r>
                  <a:rPr lang="en-US" sz="2000" b="1" dirty="0"/>
                  <a:t>   		Data Science</a:t>
                </a:r>
              </a:p>
              <a:p>
                <a:pPr algn="ctr"/>
                <a:endParaRPr lang="en-US" sz="2000" b="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0" name="Oval 9">
                <a:extLst>
                  <a:ext uri="{FF2B5EF4-FFF2-40B4-BE49-F238E27FC236}">
                    <a16:creationId xmlns:a16="http://schemas.microsoft.com/office/drawing/2014/main" id="{00AAEE71-FCF9-7B9E-903A-723E3DC5D826}"/>
                  </a:ext>
                </a:extLst>
              </p:cNvPr>
              <p:cNvSpPr/>
              <p:nvPr/>
            </p:nvSpPr>
            <p:spPr>
              <a:xfrm>
                <a:off x="116382" y="857051"/>
                <a:ext cx="5474793" cy="5096074"/>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Artificial Intelligence (AI)</a:t>
                </a:r>
              </a:p>
              <a:p>
                <a:pPr algn="ctr"/>
                <a:endParaRPr lang="en-US" sz="2000" b="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1" name="Oval 10">
                <a:extLst>
                  <a:ext uri="{FF2B5EF4-FFF2-40B4-BE49-F238E27FC236}">
                    <a16:creationId xmlns:a16="http://schemas.microsoft.com/office/drawing/2014/main" id="{EB996290-9489-12FF-6443-538A68FD4F83}"/>
                  </a:ext>
                </a:extLst>
              </p:cNvPr>
              <p:cNvSpPr/>
              <p:nvPr/>
            </p:nvSpPr>
            <p:spPr>
              <a:xfrm>
                <a:off x="304800" y="2326764"/>
                <a:ext cx="3105245" cy="3039981"/>
              </a:xfrm>
              <a:prstGeom prst="ellipse">
                <a:avLst/>
              </a:prstGeom>
              <a:no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b="1" dirty="0"/>
              </a:p>
              <a:p>
                <a:r>
                  <a:rPr lang="en-US" sz="2000" b="1" dirty="0"/>
                  <a:t>Machine </a:t>
                </a:r>
              </a:p>
              <a:p>
                <a:r>
                  <a:rPr lang="en-US" sz="2000" b="1" dirty="0"/>
                  <a:t>Learning (ML)</a:t>
                </a:r>
              </a:p>
              <a:p>
                <a:endParaRPr lang="en-US" sz="2000" b="1" dirty="0"/>
              </a:p>
              <a:p>
                <a:endParaRPr lang="en-US" dirty="0"/>
              </a:p>
              <a:p>
                <a:endParaRPr lang="en-US" dirty="0"/>
              </a:p>
              <a:p>
                <a:endParaRPr lang="en-US" dirty="0"/>
              </a:p>
              <a:p>
                <a:endParaRPr lang="en-US" dirty="0"/>
              </a:p>
              <a:p>
                <a:endParaRPr lang="en-US" dirty="0"/>
              </a:p>
              <a:p>
                <a:endParaRPr lang="en-US" dirty="0"/>
              </a:p>
            </p:txBody>
          </p:sp>
          <p:sp>
            <p:nvSpPr>
              <p:cNvPr id="12" name="Oval 11">
                <a:extLst>
                  <a:ext uri="{FF2B5EF4-FFF2-40B4-BE49-F238E27FC236}">
                    <a16:creationId xmlns:a16="http://schemas.microsoft.com/office/drawing/2014/main" id="{16FA1883-6212-A964-04C4-778E75218B24}"/>
                  </a:ext>
                </a:extLst>
              </p:cNvPr>
              <p:cNvSpPr/>
              <p:nvPr/>
            </p:nvSpPr>
            <p:spPr>
              <a:xfrm>
                <a:off x="2781399" y="3027032"/>
                <a:ext cx="2068776" cy="3153834"/>
              </a:xfrm>
              <a:prstGeom prst="ellipse">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a:p>
                <a:pPr algn="ctr"/>
                <a:endParaRPr lang="en-US" sz="2000" b="1" dirty="0"/>
              </a:p>
              <a:p>
                <a:pPr algn="ctr"/>
                <a:endParaRPr lang="en-US" sz="2000" b="1" dirty="0"/>
              </a:p>
              <a:p>
                <a:pPr algn="ctr"/>
                <a:endParaRPr lang="en-US" sz="2000" b="1" dirty="0"/>
              </a:p>
              <a:p>
                <a:pPr algn="ctr"/>
                <a:r>
                  <a:rPr lang="en-US" sz="2000" b="1" dirty="0"/>
                  <a:t>Natural Language Processing (NLP</a:t>
                </a:r>
                <a:endParaRPr lang="en-US" dirty="0"/>
              </a:p>
              <a:p>
                <a:endParaRPr lang="en-US" dirty="0"/>
              </a:p>
              <a:p>
                <a:endParaRPr lang="en-US" dirty="0"/>
              </a:p>
              <a:p>
                <a:endParaRPr lang="en-US" dirty="0"/>
              </a:p>
              <a:p>
                <a:endParaRPr lang="en-US" dirty="0"/>
              </a:p>
            </p:txBody>
          </p:sp>
          <p:sp>
            <p:nvSpPr>
              <p:cNvPr id="13" name="Oval 12">
                <a:extLst>
                  <a:ext uri="{FF2B5EF4-FFF2-40B4-BE49-F238E27FC236}">
                    <a16:creationId xmlns:a16="http://schemas.microsoft.com/office/drawing/2014/main" id="{268A98C6-76E1-BE0F-6642-29BAD626CC1D}"/>
                  </a:ext>
                </a:extLst>
              </p:cNvPr>
              <p:cNvSpPr/>
              <p:nvPr/>
            </p:nvSpPr>
            <p:spPr>
              <a:xfrm>
                <a:off x="906869" y="3391486"/>
                <a:ext cx="2424998" cy="1360476"/>
              </a:xfrm>
              <a:prstGeom prst="ellipse">
                <a:avLst/>
              </a:prstGeom>
              <a:no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Deep Learning (DL)</a:t>
                </a:r>
              </a:p>
              <a:p>
                <a:pPr algn="ctr"/>
                <a:endParaRPr lang="en-US" sz="1400" b="1" dirty="0"/>
              </a:p>
              <a:p>
                <a:pPr algn="ctr"/>
                <a:endParaRPr lang="en-US" dirty="0"/>
              </a:p>
            </p:txBody>
          </p:sp>
          <p:sp>
            <p:nvSpPr>
              <p:cNvPr id="14" name="Oval 13">
                <a:extLst>
                  <a:ext uri="{FF2B5EF4-FFF2-40B4-BE49-F238E27FC236}">
                    <a16:creationId xmlns:a16="http://schemas.microsoft.com/office/drawing/2014/main" id="{552CDD15-6F4C-32A8-1253-AEFB4E19D902}"/>
                  </a:ext>
                </a:extLst>
              </p:cNvPr>
              <p:cNvSpPr/>
              <p:nvPr/>
            </p:nvSpPr>
            <p:spPr>
              <a:xfrm>
                <a:off x="4387092" y="3092455"/>
                <a:ext cx="3629026" cy="3425792"/>
              </a:xfrm>
              <a:prstGeom prst="ellipse">
                <a:avLst/>
              </a:prstGeom>
              <a:no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a:p>
                <a:pPr algn="ctr"/>
                <a:endParaRPr lang="en-US" sz="2000" b="1" dirty="0"/>
              </a:p>
              <a:p>
                <a:pPr algn="ctr"/>
                <a:endParaRPr lang="en-US" sz="2000" b="1" dirty="0"/>
              </a:p>
              <a:p>
                <a:pPr algn="ctr"/>
                <a:endParaRPr lang="en-US" sz="2000" b="1" dirty="0"/>
              </a:p>
              <a:p>
                <a:pPr algn="ctr"/>
                <a:endParaRPr lang="en-US" sz="2000" b="1" dirty="0"/>
              </a:p>
              <a:p>
                <a:pPr algn="ctr"/>
                <a:endParaRPr lang="en-US" sz="2000" b="1" dirty="0"/>
              </a:p>
              <a:p>
                <a:pPr algn="ctr"/>
                <a:endParaRPr lang="en-US" sz="2000" b="1" dirty="0"/>
              </a:p>
              <a:p>
                <a:pPr algn="ctr"/>
                <a:endParaRPr lang="en-US" sz="2000" b="1" dirty="0"/>
              </a:p>
              <a:p>
                <a:pPr algn="ctr"/>
                <a:r>
                  <a:rPr lang="en-US" sz="2000" b="1" dirty="0"/>
                  <a:t>Statistics</a:t>
                </a:r>
              </a:p>
            </p:txBody>
          </p:sp>
          <p:sp>
            <p:nvSpPr>
              <p:cNvPr id="15" name="Oval 14">
                <a:extLst>
                  <a:ext uri="{FF2B5EF4-FFF2-40B4-BE49-F238E27FC236}">
                    <a16:creationId xmlns:a16="http://schemas.microsoft.com/office/drawing/2014/main" id="{6BD48F75-77EC-A83D-602C-4A75B3583AD0}"/>
                  </a:ext>
                </a:extLst>
              </p:cNvPr>
              <p:cNvSpPr/>
              <p:nvPr/>
            </p:nvSpPr>
            <p:spPr>
              <a:xfrm>
                <a:off x="6568223" y="2041452"/>
                <a:ext cx="2459396" cy="4567270"/>
              </a:xfrm>
              <a:prstGeom prst="ellipse">
                <a:avLst/>
              </a:prstGeom>
              <a:no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b="1" dirty="0"/>
              </a:p>
              <a:p>
                <a:endParaRPr lang="en-US" sz="2000" b="1" dirty="0"/>
              </a:p>
              <a:p>
                <a:endParaRPr lang="en-US" sz="2000" b="1" dirty="0"/>
              </a:p>
              <a:p>
                <a:endParaRPr lang="en-US" sz="2000" b="1" dirty="0"/>
              </a:p>
              <a:p>
                <a:r>
                  <a:rPr lang="en-US" sz="2000" b="1" dirty="0"/>
                  <a:t>			</a:t>
                </a:r>
              </a:p>
              <a:p>
                <a:pPr algn="r"/>
                <a:r>
                  <a:rPr lang="en-US" sz="2000" b="1" dirty="0"/>
                  <a:t>		Data Analytics</a:t>
                </a:r>
              </a:p>
              <a:p>
                <a:pPr algn="r"/>
                <a:endParaRPr lang="en-US" sz="2000" b="1" dirty="0"/>
              </a:p>
              <a:p>
                <a:pPr algn="r"/>
                <a:endParaRPr lang="en-US" sz="2000" b="1" dirty="0"/>
              </a:p>
              <a:p>
                <a:pPr algn="r"/>
                <a:endParaRPr lang="en-US" sz="2000" b="1" dirty="0"/>
              </a:p>
              <a:p>
                <a:pPr algn="r"/>
                <a:endParaRPr lang="en-US" sz="2000" b="1" dirty="0"/>
              </a:p>
              <a:p>
                <a:pPr algn="r"/>
                <a:endParaRPr lang="en-US" sz="2000" b="1" dirty="0"/>
              </a:p>
              <a:p>
                <a:pPr algn="r"/>
                <a:endParaRPr lang="en-US" sz="2000" b="1" dirty="0"/>
              </a:p>
              <a:p>
                <a:pPr algn="r"/>
                <a:endParaRPr lang="en-US" sz="2000" b="1" dirty="0"/>
              </a:p>
              <a:p>
                <a:pPr algn="r"/>
                <a:endParaRPr lang="en-US" sz="2000" b="1" dirty="0"/>
              </a:p>
              <a:p>
                <a:pPr algn="r"/>
                <a:endParaRPr lang="en-US" dirty="0"/>
              </a:p>
              <a:p>
                <a:endParaRPr lang="en-US" dirty="0"/>
              </a:p>
              <a:p>
                <a:endParaRPr lang="en-US" dirty="0"/>
              </a:p>
              <a:p>
                <a:endParaRPr lang="en-US" dirty="0"/>
              </a:p>
              <a:p>
                <a:endParaRPr lang="en-US" dirty="0"/>
              </a:p>
              <a:p>
                <a:endParaRPr lang="en-US" dirty="0"/>
              </a:p>
            </p:txBody>
          </p:sp>
        </p:grpSp>
        <p:sp>
          <p:nvSpPr>
            <p:cNvPr id="7" name="Oval 6">
              <a:extLst>
                <a:ext uri="{FF2B5EF4-FFF2-40B4-BE49-F238E27FC236}">
                  <a16:creationId xmlns:a16="http://schemas.microsoft.com/office/drawing/2014/main" id="{B2B7D0F5-89CF-5392-9D77-157058F25C4E}"/>
                </a:ext>
              </a:extLst>
            </p:cNvPr>
            <p:cNvSpPr/>
            <p:nvPr/>
          </p:nvSpPr>
          <p:spPr>
            <a:xfrm>
              <a:off x="1723276" y="4023269"/>
              <a:ext cx="1588818" cy="49634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Generative AI</a:t>
              </a:r>
              <a:endParaRPr lang="en-US" sz="1400" dirty="0"/>
            </a:p>
          </p:txBody>
        </p:sp>
      </p:grpSp>
      <p:sp>
        <p:nvSpPr>
          <p:cNvPr id="2" name="Slide Number Placeholder 1">
            <a:extLst>
              <a:ext uri="{FF2B5EF4-FFF2-40B4-BE49-F238E27FC236}">
                <a16:creationId xmlns:a16="http://schemas.microsoft.com/office/drawing/2014/main" id="{AD18CE01-39D8-426C-5416-C7957CBA562C}"/>
              </a:ext>
            </a:extLst>
          </p:cNvPr>
          <p:cNvSpPr>
            <a:spLocks noGrp="1"/>
          </p:cNvSpPr>
          <p:nvPr>
            <p:ph type="sldNum" sz="quarter" idx="12"/>
          </p:nvPr>
        </p:nvSpPr>
        <p:spPr/>
        <p:txBody>
          <a:bodyPr/>
          <a:lstStyle/>
          <a:p>
            <a:fld id="{2D7A539D-362F-420C-9423-87CD827429DB}" type="slidenum">
              <a:rPr lang="en-US" smtClean="0"/>
              <a:t>3</a:t>
            </a:fld>
            <a:endParaRPr lang="en-US"/>
          </a:p>
        </p:txBody>
      </p:sp>
    </p:spTree>
    <p:extLst>
      <p:ext uri="{BB962C8B-B14F-4D97-AF65-F5344CB8AC3E}">
        <p14:creationId xmlns:p14="http://schemas.microsoft.com/office/powerpoint/2010/main" val="3267361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6AADF-B87C-6C24-A000-30DF14FB31A0}"/>
              </a:ext>
            </a:extLst>
          </p:cNvPr>
          <p:cNvSpPr>
            <a:spLocks noGrp="1"/>
          </p:cNvSpPr>
          <p:nvPr>
            <p:ph type="title"/>
          </p:nvPr>
        </p:nvSpPr>
        <p:spPr>
          <a:xfrm>
            <a:off x="628650" y="365127"/>
            <a:ext cx="7886700" cy="893658"/>
          </a:xfrm>
        </p:spPr>
        <p:txBody>
          <a:bodyPr/>
          <a:lstStyle/>
          <a:p>
            <a:r>
              <a:rPr lang="en-US" dirty="0"/>
              <a:t>Data Science and Artificial Intelligence?</a:t>
            </a:r>
          </a:p>
        </p:txBody>
      </p:sp>
      <p:sp>
        <p:nvSpPr>
          <p:cNvPr id="3" name="Content Placeholder 2">
            <a:extLst>
              <a:ext uri="{FF2B5EF4-FFF2-40B4-BE49-F238E27FC236}">
                <a16:creationId xmlns:a16="http://schemas.microsoft.com/office/drawing/2014/main" id="{CEB5D0D7-DE78-C240-6686-363DD7D873F5}"/>
              </a:ext>
            </a:extLst>
          </p:cNvPr>
          <p:cNvSpPr>
            <a:spLocks noGrp="1"/>
          </p:cNvSpPr>
          <p:nvPr>
            <p:ph idx="1"/>
          </p:nvPr>
        </p:nvSpPr>
        <p:spPr>
          <a:xfrm>
            <a:off x="628650" y="1338973"/>
            <a:ext cx="7886700" cy="4974741"/>
          </a:xfrm>
        </p:spPr>
        <p:txBody>
          <a:bodyPr>
            <a:normAutofit/>
          </a:bodyPr>
          <a:lstStyle/>
          <a:p>
            <a:r>
              <a:rPr lang="en-US" dirty="0"/>
              <a:t>What is the goal of data science, artificial intelligence (AI), and related technologies?</a:t>
            </a:r>
          </a:p>
          <a:p>
            <a:endParaRPr lang="en-US" dirty="0"/>
          </a:p>
          <a:p>
            <a:r>
              <a:rPr lang="en-US" dirty="0"/>
              <a:t>What is an AI algorithm?</a:t>
            </a:r>
          </a:p>
          <a:p>
            <a:endParaRPr lang="en-US" dirty="0"/>
          </a:p>
          <a:p>
            <a:endParaRPr lang="en-US" dirty="0"/>
          </a:p>
          <a:p>
            <a:endParaRPr lang="en-US" dirty="0"/>
          </a:p>
          <a:p>
            <a:endParaRPr lang="en-US" dirty="0"/>
          </a:p>
          <a:p>
            <a:r>
              <a:rPr lang="en-US" dirty="0"/>
              <a:t>Initial challenges:</a:t>
            </a:r>
          </a:p>
          <a:p>
            <a:pPr lvl="1"/>
            <a:r>
              <a:rPr lang="en-US" dirty="0"/>
              <a:t>Find (or collect) a representative and high-quality dataset</a:t>
            </a:r>
          </a:p>
          <a:p>
            <a:pPr lvl="1"/>
            <a:r>
              <a:rPr lang="en-US" dirty="0"/>
              <a:t>Mathematically represent a problem or transform the data to leverage available algorithms</a:t>
            </a:r>
          </a:p>
          <a:p>
            <a:endParaRPr lang="en-US" dirty="0"/>
          </a:p>
        </p:txBody>
      </p:sp>
      <p:sp>
        <p:nvSpPr>
          <p:cNvPr id="4" name="Slide Number Placeholder 3">
            <a:extLst>
              <a:ext uri="{FF2B5EF4-FFF2-40B4-BE49-F238E27FC236}">
                <a16:creationId xmlns:a16="http://schemas.microsoft.com/office/drawing/2014/main" id="{140FBF76-8A09-8DD3-471D-A27EBC8884BF}"/>
              </a:ext>
            </a:extLst>
          </p:cNvPr>
          <p:cNvSpPr>
            <a:spLocks noGrp="1"/>
          </p:cNvSpPr>
          <p:nvPr>
            <p:ph type="sldNum" sz="quarter" idx="12"/>
          </p:nvPr>
        </p:nvSpPr>
        <p:spPr>
          <a:xfrm>
            <a:off x="6457950" y="6356351"/>
            <a:ext cx="2057400" cy="365125"/>
          </a:xfrm>
        </p:spPr>
        <p:txBody>
          <a:bodyPr/>
          <a:lstStyle/>
          <a:p>
            <a:fld id="{2D7A539D-362F-420C-9423-87CD827429DB}" type="slidenum">
              <a:rPr lang="en-US" smtClean="0"/>
              <a:pPr/>
              <a:t>4</a:t>
            </a:fld>
            <a:endParaRPr lang="en-US" dirty="0"/>
          </a:p>
        </p:txBody>
      </p:sp>
      <p:sp>
        <p:nvSpPr>
          <p:cNvPr id="5" name="Content Placeholder 2">
            <a:extLst>
              <a:ext uri="{FF2B5EF4-FFF2-40B4-BE49-F238E27FC236}">
                <a16:creationId xmlns:a16="http://schemas.microsoft.com/office/drawing/2014/main" id="{0B432706-8132-0D89-165F-EDF858086F70}"/>
              </a:ext>
            </a:extLst>
          </p:cNvPr>
          <p:cNvSpPr txBox="1">
            <a:spLocks/>
          </p:cNvSpPr>
          <p:nvPr/>
        </p:nvSpPr>
        <p:spPr>
          <a:xfrm>
            <a:off x="628650" y="3260661"/>
            <a:ext cx="7886700" cy="77158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AI Algorithm: Computer code/instructions/steps that simulate logic.</a:t>
            </a:r>
          </a:p>
        </p:txBody>
      </p:sp>
    </p:spTree>
    <p:extLst>
      <p:ext uri="{BB962C8B-B14F-4D97-AF65-F5344CB8AC3E}">
        <p14:creationId xmlns:p14="http://schemas.microsoft.com/office/powerpoint/2010/main" val="365409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B1041-50CC-2F5F-13C5-38618A6D6257}"/>
              </a:ext>
            </a:extLst>
          </p:cNvPr>
          <p:cNvSpPr>
            <a:spLocks noGrp="1"/>
          </p:cNvSpPr>
          <p:nvPr>
            <p:ph type="title"/>
          </p:nvPr>
        </p:nvSpPr>
        <p:spPr/>
        <p:txBody>
          <a:bodyPr/>
          <a:lstStyle/>
          <a:p>
            <a:r>
              <a:rPr lang="en-US" dirty="0"/>
              <a:t>AI Tasks, Approaches, and Uses</a:t>
            </a:r>
          </a:p>
        </p:txBody>
      </p:sp>
      <p:sp>
        <p:nvSpPr>
          <p:cNvPr id="3" name="Content Placeholder 2">
            <a:extLst>
              <a:ext uri="{FF2B5EF4-FFF2-40B4-BE49-F238E27FC236}">
                <a16:creationId xmlns:a16="http://schemas.microsoft.com/office/drawing/2014/main" id="{978FDCF7-50F8-D147-8BF2-A38874B8EF58}"/>
              </a:ext>
            </a:extLst>
          </p:cNvPr>
          <p:cNvSpPr>
            <a:spLocks noGrp="1"/>
          </p:cNvSpPr>
          <p:nvPr>
            <p:ph idx="1"/>
          </p:nvPr>
        </p:nvSpPr>
        <p:spPr/>
        <p:txBody>
          <a:bodyPr>
            <a:normAutofit fontScale="92500" lnSpcReduction="10000"/>
          </a:bodyPr>
          <a:lstStyle/>
          <a:p>
            <a:r>
              <a:rPr lang="en-US" dirty="0"/>
              <a:t>Uses for AI Algorithm:</a:t>
            </a:r>
          </a:p>
          <a:p>
            <a:pPr lvl="1"/>
            <a:r>
              <a:rPr lang="en-US" dirty="0"/>
              <a:t>Measure relationship between features</a:t>
            </a:r>
          </a:p>
          <a:p>
            <a:pPr lvl="1"/>
            <a:r>
              <a:rPr lang="en-US" dirty="0"/>
              <a:t>Ranking </a:t>
            </a:r>
          </a:p>
          <a:p>
            <a:pPr lvl="1"/>
            <a:r>
              <a:rPr lang="en-US" dirty="0"/>
              <a:t>Prediction of numerical feature based on other features</a:t>
            </a:r>
          </a:p>
          <a:p>
            <a:pPr lvl="1"/>
            <a:r>
              <a:rPr lang="en-US" dirty="0"/>
              <a:t>Predict and assign labels or classes</a:t>
            </a:r>
          </a:p>
          <a:p>
            <a:pPr lvl="1"/>
            <a:r>
              <a:rPr lang="en-US" dirty="0"/>
              <a:t>Create groups to analyze group statistics</a:t>
            </a:r>
          </a:p>
          <a:p>
            <a:endParaRPr lang="en-US" dirty="0"/>
          </a:p>
          <a:p>
            <a:r>
              <a:rPr lang="en-US" dirty="0"/>
              <a:t>Multiple AI and non-AI based analytical approaches can be used:</a:t>
            </a:r>
          </a:p>
          <a:p>
            <a:pPr lvl="1"/>
            <a:r>
              <a:rPr lang="en-US" dirty="0"/>
              <a:t>Visual data analysis</a:t>
            </a:r>
          </a:p>
          <a:p>
            <a:pPr lvl="1"/>
            <a:r>
              <a:rPr lang="en-US" dirty="0"/>
              <a:t>Statistical analysis</a:t>
            </a:r>
          </a:p>
          <a:p>
            <a:pPr lvl="1"/>
            <a:r>
              <a:rPr lang="en-US" dirty="0"/>
              <a:t>Machine learning</a:t>
            </a:r>
          </a:p>
          <a:p>
            <a:pPr lvl="1"/>
            <a:r>
              <a:rPr lang="en-US" dirty="0"/>
              <a:t>Deep learning</a:t>
            </a:r>
          </a:p>
          <a:p>
            <a:endParaRPr lang="en-US" dirty="0"/>
          </a:p>
          <a:p>
            <a:r>
              <a:rPr lang="en-US" dirty="0"/>
              <a:t>Approaches could be used in combination</a:t>
            </a:r>
          </a:p>
          <a:p>
            <a:endParaRPr lang="en-US" dirty="0"/>
          </a:p>
          <a:p>
            <a:r>
              <a:rPr lang="en-US" dirty="0"/>
              <a:t>There can be overlap between approaches, for example, many statistical models are considered part of machine learning</a:t>
            </a:r>
          </a:p>
        </p:txBody>
      </p:sp>
      <p:sp>
        <p:nvSpPr>
          <p:cNvPr id="4" name="Slide Number Placeholder 3">
            <a:extLst>
              <a:ext uri="{FF2B5EF4-FFF2-40B4-BE49-F238E27FC236}">
                <a16:creationId xmlns:a16="http://schemas.microsoft.com/office/drawing/2014/main" id="{1DCBE4CC-0E29-F95D-D547-77B0966D6608}"/>
              </a:ext>
            </a:extLst>
          </p:cNvPr>
          <p:cNvSpPr>
            <a:spLocks noGrp="1"/>
          </p:cNvSpPr>
          <p:nvPr>
            <p:ph type="sldNum" sz="quarter" idx="12"/>
          </p:nvPr>
        </p:nvSpPr>
        <p:spPr/>
        <p:txBody>
          <a:bodyPr/>
          <a:lstStyle/>
          <a:p>
            <a:fld id="{2D7A539D-362F-420C-9423-87CD827429DB}" type="slidenum">
              <a:rPr lang="en-US" smtClean="0"/>
              <a:t>5</a:t>
            </a:fld>
            <a:endParaRPr lang="en-US"/>
          </a:p>
        </p:txBody>
      </p:sp>
    </p:spTree>
    <p:extLst>
      <p:ext uri="{BB962C8B-B14F-4D97-AF65-F5344CB8AC3E}">
        <p14:creationId xmlns:p14="http://schemas.microsoft.com/office/powerpoint/2010/main" val="893788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B9B5-2859-FE8F-6BB1-14DC16DAC8BC}"/>
              </a:ext>
            </a:extLst>
          </p:cNvPr>
          <p:cNvSpPr>
            <a:spLocks noGrp="1"/>
          </p:cNvSpPr>
          <p:nvPr>
            <p:ph type="title"/>
          </p:nvPr>
        </p:nvSpPr>
        <p:spPr>
          <a:xfrm>
            <a:off x="628650" y="365127"/>
            <a:ext cx="7886700" cy="893658"/>
          </a:xfrm>
        </p:spPr>
        <p:txBody>
          <a:bodyPr/>
          <a:lstStyle/>
          <a:p>
            <a:r>
              <a:rPr lang="en-US" dirty="0"/>
              <a:t>Common Tasks that AI can Perform</a:t>
            </a:r>
          </a:p>
        </p:txBody>
      </p:sp>
      <p:sp>
        <p:nvSpPr>
          <p:cNvPr id="3" name="Content Placeholder 2">
            <a:extLst>
              <a:ext uri="{FF2B5EF4-FFF2-40B4-BE49-F238E27FC236}">
                <a16:creationId xmlns:a16="http://schemas.microsoft.com/office/drawing/2014/main" id="{4484979E-69A6-24C9-5B14-661E465923BD}"/>
              </a:ext>
            </a:extLst>
          </p:cNvPr>
          <p:cNvSpPr>
            <a:spLocks noGrp="1"/>
          </p:cNvSpPr>
          <p:nvPr>
            <p:ph idx="1"/>
          </p:nvPr>
        </p:nvSpPr>
        <p:spPr>
          <a:xfrm>
            <a:off x="628650" y="1338973"/>
            <a:ext cx="7886700" cy="4974741"/>
          </a:xfrm>
        </p:spPr>
        <p:txBody>
          <a:bodyPr>
            <a:normAutofit fontScale="92500" lnSpcReduction="20000"/>
          </a:bodyPr>
          <a:lstStyle/>
          <a:p>
            <a:r>
              <a:rPr lang="en-US" dirty="0"/>
              <a:t>Supervised ML:</a:t>
            </a:r>
          </a:p>
          <a:p>
            <a:pPr lvl="1"/>
            <a:r>
              <a:rPr lang="en-US" b="1" dirty="0"/>
              <a:t>Predictive Analytics</a:t>
            </a:r>
            <a:r>
              <a:rPr lang="en-US" dirty="0"/>
              <a:t>: model can predict future value. Example applications recommendation systems, predictive maintenance, and anomaly detection</a:t>
            </a:r>
          </a:p>
          <a:p>
            <a:pPr lvl="1"/>
            <a:r>
              <a:rPr lang="en-US" b="1" dirty="0"/>
              <a:t>Labeling/Classification</a:t>
            </a:r>
            <a:r>
              <a:rPr lang="en-US" dirty="0"/>
              <a:t>: given a training dataset the model can label new data. Example applications include email classification and image recognition.</a:t>
            </a:r>
          </a:p>
          <a:p>
            <a:pPr lvl="1"/>
            <a:endParaRPr lang="en-US" dirty="0"/>
          </a:p>
          <a:p>
            <a:r>
              <a:rPr lang="en-US" dirty="0"/>
              <a:t>Unsupervised ML:</a:t>
            </a:r>
          </a:p>
          <a:p>
            <a:pPr lvl="1"/>
            <a:r>
              <a:rPr lang="en-US" b="1" dirty="0"/>
              <a:t>Grouping/Clustering</a:t>
            </a:r>
            <a:r>
              <a:rPr lang="en-US" dirty="0"/>
              <a:t>: model can group based on feature similarity Example applications include customer segmentation, anomaly detection, text clustering.</a:t>
            </a:r>
          </a:p>
          <a:p>
            <a:pPr lvl="1"/>
            <a:endParaRPr lang="en-US" dirty="0"/>
          </a:p>
          <a:p>
            <a:r>
              <a:rPr lang="en-US" dirty="0"/>
              <a:t>NLP:</a:t>
            </a:r>
          </a:p>
          <a:p>
            <a:pPr lvl="1"/>
            <a:r>
              <a:rPr lang="en-US" b="1" dirty="0"/>
              <a:t>Search system</a:t>
            </a:r>
            <a:r>
              <a:rPr lang="en-US" dirty="0"/>
              <a:t>: information retrieval and ranking</a:t>
            </a:r>
          </a:p>
          <a:p>
            <a:pPr lvl="1"/>
            <a:r>
              <a:rPr lang="en-US" b="1" dirty="0"/>
              <a:t>Named entity recognition</a:t>
            </a:r>
            <a:r>
              <a:rPr lang="en-US" dirty="0"/>
              <a:t>: system and model recognizes entities including but not limited to person names, organizations, and geographic locations</a:t>
            </a:r>
          </a:p>
          <a:p>
            <a:pPr lvl="1"/>
            <a:r>
              <a:rPr lang="en-US" b="1" dirty="0"/>
              <a:t>Text summarization</a:t>
            </a:r>
            <a:r>
              <a:rPr lang="en-US" dirty="0"/>
              <a:t>: makes a text shorter</a:t>
            </a:r>
          </a:p>
          <a:p>
            <a:pPr lvl="1"/>
            <a:r>
              <a:rPr lang="en-US" b="1" dirty="0"/>
              <a:t>Question answering:</a:t>
            </a:r>
            <a:r>
              <a:rPr lang="en-US" dirty="0"/>
              <a:t> based on an input or prompt a system provides a response or output (e.g., chatbots)</a:t>
            </a:r>
          </a:p>
          <a:p>
            <a:pPr lvl="1"/>
            <a:r>
              <a:rPr lang="en-US" b="1" dirty="0"/>
              <a:t>Generative AI</a:t>
            </a:r>
            <a:r>
              <a:rPr lang="en-US" dirty="0"/>
              <a:t>: given a prompt tool provide a human-like output (e.g., use large language models, ChatGPT).</a:t>
            </a:r>
          </a:p>
        </p:txBody>
      </p:sp>
      <p:sp>
        <p:nvSpPr>
          <p:cNvPr id="4" name="Slide Number Placeholder 3">
            <a:extLst>
              <a:ext uri="{FF2B5EF4-FFF2-40B4-BE49-F238E27FC236}">
                <a16:creationId xmlns:a16="http://schemas.microsoft.com/office/drawing/2014/main" id="{16586319-B517-5465-FBB3-A94F5A79F52C}"/>
              </a:ext>
            </a:extLst>
          </p:cNvPr>
          <p:cNvSpPr>
            <a:spLocks noGrp="1"/>
          </p:cNvSpPr>
          <p:nvPr>
            <p:ph type="sldNum" sz="quarter" idx="12"/>
          </p:nvPr>
        </p:nvSpPr>
        <p:spPr>
          <a:xfrm>
            <a:off x="6457950" y="6356351"/>
            <a:ext cx="2057400" cy="365125"/>
          </a:xfrm>
        </p:spPr>
        <p:txBody>
          <a:bodyPr/>
          <a:lstStyle/>
          <a:p>
            <a:fld id="{2D7A539D-362F-420C-9423-87CD827429DB}" type="slidenum">
              <a:rPr lang="en-US" smtClean="0"/>
              <a:pPr/>
              <a:t>6</a:t>
            </a:fld>
            <a:endParaRPr lang="en-US"/>
          </a:p>
        </p:txBody>
      </p:sp>
    </p:spTree>
    <p:extLst>
      <p:ext uri="{BB962C8B-B14F-4D97-AF65-F5344CB8AC3E}">
        <p14:creationId xmlns:p14="http://schemas.microsoft.com/office/powerpoint/2010/main" val="2012290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FD828-2B87-3E94-66B7-8E64C8AE3B66}"/>
              </a:ext>
            </a:extLst>
          </p:cNvPr>
          <p:cNvSpPr>
            <a:spLocks noGrp="1"/>
          </p:cNvSpPr>
          <p:nvPr>
            <p:ph type="title"/>
          </p:nvPr>
        </p:nvSpPr>
        <p:spPr/>
        <p:txBody>
          <a:bodyPr/>
          <a:lstStyle/>
          <a:p>
            <a:r>
              <a:rPr lang="en-US" dirty="0"/>
              <a:t>Non-AI Tasks in Statistics and Analytics</a:t>
            </a:r>
          </a:p>
        </p:txBody>
      </p:sp>
      <p:sp>
        <p:nvSpPr>
          <p:cNvPr id="3" name="Content Placeholder 2">
            <a:extLst>
              <a:ext uri="{FF2B5EF4-FFF2-40B4-BE49-F238E27FC236}">
                <a16:creationId xmlns:a16="http://schemas.microsoft.com/office/drawing/2014/main" id="{7D3C0D12-DDF1-CF02-6703-C0A45A9A890B}"/>
              </a:ext>
            </a:extLst>
          </p:cNvPr>
          <p:cNvSpPr>
            <a:spLocks noGrp="1"/>
          </p:cNvSpPr>
          <p:nvPr>
            <p:ph idx="1"/>
          </p:nvPr>
        </p:nvSpPr>
        <p:spPr/>
        <p:txBody>
          <a:bodyPr/>
          <a:lstStyle/>
          <a:p>
            <a:r>
              <a:rPr lang="en-US" b="1" dirty="0"/>
              <a:t>Calculate descriptive statistics </a:t>
            </a:r>
            <a:r>
              <a:rPr lang="en-US" dirty="0"/>
              <a:t>(e.g., mean, median, maximum, minimum, etc.)</a:t>
            </a:r>
          </a:p>
          <a:p>
            <a:endParaRPr lang="en-US" dirty="0"/>
          </a:p>
          <a:p>
            <a:r>
              <a:rPr lang="en-US" b="1" dirty="0"/>
              <a:t>Visualize data features </a:t>
            </a:r>
            <a:r>
              <a:rPr lang="en-US" dirty="0"/>
              <a:t>to calculate trends, find patterns, tell a story</a:t>
            </a:r>
          </a:p>
          <a:p>
            <a:endParaRPr lang="en-US" dirty="0"/>
          </a:p>
          <a:p>
            <a:r>
              <a:rPr lang="en-US" b="1" dirty="0"/>
              <a:t>Measure relationship </a:t>
            </a:r>
            <a:r>
              <a:rPr lang="en-US" dirty="0"/>
              <a:t>and find patterns between variables and features</a:t>
            </a:r>
          </a:p>
          <a:p>
            <a:endParaRPr lang="en-US" dirty="0"/>
          </a:p>
          <a:p>
            <a:r>
              <a:rPr lang="en-US" b="1" dirty="0"/>
              <a:t>Validate conclusions </a:t>
            </a:r>
            <a:r>
              <a:rPr lang="en-US" dirty="0"/>
              <a:t>using hypothesis testing techniques</a:t>
            </a:r>
          </a:p>
          <a:p>
            <a:endParaRPr lang="en-US" dirty="0"/>
          </a:p>
          <a:p>
            <a:r>
              <a:rPr lang="en-US" dirty="0"/>
              <a:t>Data science combines all tasks to extract meaning and insights from data.</a:t>
            </a:r>
          </a:p>
        </p:txBody>
      </p:sp>
      <p:sp>
        <p:nvSpPr>
          <p:cNvPr id="4" name="Slide Number Placeholder 3">
            <a:extLst>
              <a:ext uri="{FF2B5EF4-FFF2-40B4-BE49-F238E27FC236}">
                <a16:creationId xmlns:a16="http://schemas.microsoft.com/office/drawing/2014/main" id="{8FA7A16F-2EA5-5E60-208C-80BC98BC519F}"/>
              </a:ext>
            </a:extLst>
          </p:cNvPr>
          <p:cNvSpPr>
            <a:spLocks noGrp="1"/>
          </p:cNvSpPr>
          <p:nvPr>
            <p:ph type="sldNum" sz="quarter" idx="12"/>
          </p:nvPr>
        </p:nvSpPr>
        <p:spPr/>
        <p:txBody>
          <a:bodyPr/>
          <a:lstStyle/>
          <a:p>
            <a:fld id="{2D7A539D-362F-420C-9423-87CD827429DB}" type="slidenum">
              <a:rPr lang="en-US" smtClean="0"/>
              <a:t>7</a:t>
            </a:fld>
            <a:endParaRPr lang="en-US"/>
          </a:p>
        </p:txBody>
      </p:sp>
    </p:spTree>
    <p:extLst>
      <p:ext uri="{BB962C8B-B14F-4D97-AF65-F5344CB8AC3E}">
        <p14:creationId xmlns:p14="http://schemas.microsoft.com/office/powerpoint/2010/main" val="2160824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Connector: Elbow 23">
            <a:extLst>
              <a:ext uri="{FF2B5EF4-FFF2-40B4-BE49-F238E27FC236}">
                <a16:creationId xmlns:a16="http://schemas.microsoft.com/office/drawing/2014/main" id="{5B3DA1C4-2364-48CF-D5B2-A6400E553EF2}"/>
              </a:ext>
            </a:extLst>
          </p:cNvPr>
          <p:cNvCxnSpPr>
            <a:cxnSpLocks/>
            <a:endCxn id="13" idx="3"/>
          </p:cNvCxnSpPr>
          <p:nvPr/>
        </p:nvCxnSpPr>
        <p:spPr>
          <a:xfrm rot="10800000" flipV="1">
            <a:off x="3678779" y="5278365"/>
            <a:ext cx="1908016" cy="772345"/>
          </a:xfrm>
          <a:prstGeom prst="bentConnector3">
            <a:avLst>
              <a:gd name="adj1" fmla="val 50000"/>
            </a:avLst>
          </a:prstGeom>
          <a:ln w="952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F2644DC9-88F2-E4B5-E11F-83755A43A2AB}"/>
              </a:ext>
            </a:extLst>
          </p:cNvPr>
          <p:cNvSpPr/>
          <p:nvPr/>
        </p:nvSpPr>
        <p:spPr>
          <a:xfrm>
            <a:off x="732291" y="4582312"/>
            <a:ext cx="5569730" cy="952758"/>
          </a:xfrm>
          <a:prstGeom prst="rect">
            <a:avLst/>
          </a:prstGeom>
          <a:solidFill>
            <a:schemeClr val="bg1"/>
          </a:solidFill>
          <a:ln w="381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Down 4">
            <a:extLst>
              <a:ext uri="{FF2B5EF4-FFF2-40B4-BE49-F238E27FC236}">
                <a16:creationId xmlns:a16="http://schemas.microsoft.com/office/drawing/2014/main" id="{31C8B873-A7B3-34EE-E5F5-21615A9072DD}"/>
              </a:ext>
            </a:extLst>
          </p:cNvPr>
          <p:cNvSpPr/>
          <p:nvPr/>
        </p:nvSpPr>
        <p:spPr>
          <a:xfrm>
            <a:off x="5118260" y="3279566"/>
            <a:ext cx="423581" cy="624243"/>
          </a:xfrm>
          <a:prstGeom prst="downArrow">
            <a:avLst>
              <a:gd name="adj1" fmla="val 50000"/>
              <a:gd name="adj2" fmla="val 38007"/>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 name="Title 1">
            <a:extLst>
              <a:ext uri="{FF2B5EF4-FFF2-40B4-BE49-F238E27FC236}">
                <a16:creationId xmlns:a16="http://schemas.microsoft.com/office/drawing/2014/main" id="{B2CBE355-AC20-A1FB-07C2-6BF77474335E}"/>
              </a:ext>
            </a:extLst>
          </p:cNvPr>
          <p:cNvSpPr txBox="1">
            <a:spLocks/>
          </p:cNvSpPr>
          <p:nvPr/>
        </p:nvSpPr>
        <p:spPr>
          <a:xfrm>
            <a:off x="648802" y="266300"/>
            <a:ext cx="7851536" cy="952759"/>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Overview of Typical Data Science Problem Process</a:t>
            </a:r>
          </a:p>
        </p:txBody>
      </p:sp>
      <p:sp>
        <p:nvSpPr>
          <p:cNvPr id="7" name="Arrow: Down 6">
            <a:extLst>
              <a:ext uri="{FF2B5EF4-FFF2-40B4-BE49-F238E27FC236}">
                <a16:creationId xmlns:a16="http://schemas.microsoft.com/office/drawing/2014/main" id="{15D706B7-D1C6-A610-0CC4-56C117DB930E}"/>
              </a:ext>
            </a:extLst>
          </p:cNvPr>
          <p:cNvSpPr/>
          <p:nvPr/>
        </p:nvSpPr>
        <p:spPr>
          <a:xfrm>
            <a:off x="5118261" y="2476800"/>
            <a:ext cx="423581" cy="544598"/>
          </a:xfrm>
          <a:prstGeom prst="downArrow">
            <a:avLst>
              <a:gd name="adj1" fmla="val 50000"/>
              <a:gd name="adj2" fmla="val 3920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8" name="Arrow: Down 7">
            <a:extLst>
              <a:ext uri="{FF2B5EF4-FFF2-40B4-BE49-F238E27FC236}">
                <a16:creationId xmlns:a16="http://schemas.microsoft.com/office/drawing/2014/main" id="{28E955B0-95F3-5EB3-68A6-91D887CAFE23}"/>
              </a:ext>
            </a:extLst>
          </p:cNvPr>
          <p:cNvSpPr/>
          <p:nvPr/>
        </p:nvSpPr>
        <p:spPr>
          <a:xfrm rot="16200000">
            <a:off x="3516000" y="1210360"/>
            <a:ext cx="423581" cy="386398"/>
          </a:xfrm>
          <a:prstGeom prst="downArrow">
            <a:avLst>
              <a:gd name="adj1" fmla="val 50000"/>
              <a:gd name="adj2" fmla="val 5156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9" name="Rectangle 8">
            <a:extLst>
              <a:ext uri="{FF2B5EF4-FFF2-40B4-BE49-F238E27FC236}">
                <a16:creationId xmlns:a16="http://schemas.microsoft.com/office/drawing/2014/main" id="{EA7B0CE4-D00F-86EF-E3E4-AA3BE7FA759B}"/>
              </a:ext>
            </a:extLst>
          </p:cNvPr>
          <p:cNvSpPr/>
          <p:nvPr/>
        </p:nvSpPr>
        <p:spPr>
          <a:xfrm>
            <a:off x="732291" y="1191769"/>
            <a:ext cx="2838454" cy="885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US" dirty="0"/>
              <a:t>Define scope and formulate question to a problem</a:t>
            </a:r>
            <a:endParaRPr lang="en-US" sz="1100" dirty="0">
              <a:effectLst/>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1885F22C-0DDF-174E-F05C-969197D5513A}"/>
              </a:ext>
            </a:extLst>
          </p:cNvPr>
          <p:cNvSpPr/>
          <p:nvPr/>
        </p:nvSpPr>
        <p:spPr>
          <a:xfrm>
            <a:off x="3933689" y="3040357"/>
            <a:ext cx="2838454" cy="591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07000"/>
              </a:lnSpc>
              <a:spcBef>
                <a:spcPts val="0"/>
              </a:spcBef>
              <a:spcAft>
                <a:spcPts val="800"/>
              </a:spcAft>
            </a:pPr>
            <a:r>
              <a:rPr lang="en-US" sz="1800" kern="1200" dirty="0">
                <a:solidFill>
                  <a:srgbClr val="FFFFFF"/>
                </a:solidFill>
                <a:effectLst/>
                <a:ea typeface="Calibri" panose="020F0502020204030204" pitchFamily="34" charset="0"/>
                <a:cs typeface="Times New Roman" panose="02020603050405020304" pitchFamily="18" charset="0"/>
              </a:rPr>
              <a:t>Data transformation, derived </a:t>
            </a:r>
            <a:r>
              <a:rPr lang="en-US" dirty="0">
                <a:solidFill>
                  <a:srgbClr val="FFFFFF"/>
                </a:solidFill>
                <a:ea typeface="Calibri" panose="020F0502020204030204" pitchFamily="34" charset="0"/>
                <a:cs typeface="Times New Roman" panose="02020603050405020304" pitchFamily="18" charset="0"/>
              </a:rPr>
              <a:t>features, NLP</a:t>
            </a:r>
            <a:endParaRPr lang="en-US" sz="1800" kern="1200" dirty="0">
              <a:solidFill>
                <a:srgbClr val="FFFFFF"/>
              </a:solidFill>
              <a:effectLst/>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846AC739-D817-AC3F-7CDE-810A926506C2}"/>
              </a:ext>
            </a:extLst>
          </p:cNvPr>
          <p:cNvSpPr/>
          <p:nvPr/>
        </p:nvSpPr>
        <p:spPr>
          <a:xfrm>
            <a:off x="724301" y="3910203"/>
            <a:ext cx="2838454" cy="667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07000"/>
              </a:lnSpc>
              <a:spcBef>
                <a:spcPts val="0"/>
              </a:spcBef>
              <a:spcAft>
                <a:spcPts val="800"/>
              </a:spcAft>
            </a:pPr>
            <a:r>
              <a:rPr lang="en-US" sz="1800" kern="1200" dirty="0">
                <a:solidFill>
                  <a:srgbClr val="FFFFFF"/>
                </a:solidFill>
                <a:effectLst/>
                <a:ea typeface="Calibri" panose="020F0502020204030204" pitchFamily="34" charset="0"/>
                <a:cs typeface="Times New Roman" panose="02020603050405020304" pitchFamily="18" charset="0"/>
              </a:rPr>
              <a:t>Analysis Tasks and        Data Insights</a:t>
            </a:r>
          </a:p>
        </p:txBody>
      </p:sp>
      <p:sp>
        <p:nvSpPr>
          <p:cNvPr id="13" name="Rectangle 12">
            <a:extLst>
              <a:ext uri="{FF2B5EF4-FFF2-40B4-BE49-F238E27FC236}">
                <a16:creationId xmlns:a16="http://schemas.microsoft.com/office/drawing/2014/main" id="{E39E1AF0-6C02-6BDB-BE5F-641A23F08D5A}"/>
              </a:ext>
            </a:extLst>
          </p:cNvPr>
          <p:cNvSpPr/>
          <p:nvPr/>
        </p:nvSpPr>
        <p:spPr>
          <a:xfrm>
            <a:off x="732292" y="5592431"/>
            <a:ext cx="2946487" cy="916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07000"/>
              </a:lnSpc>
              <a:spcBef>
                <a:spcPts val="0"/>
              </a:spcBef>
              <a:spcAft>
                <a:spcPts val="800"/>
              </a:spcAft>
            </a:pPr>
            <a:r>
              <a:rPr lang="en-US" sz="1800" kern="1200" dirty="0">
                <a:solidFill>
                  <a:srgbClr val="FFFFFF"/>
                </a:solidFill>
                <a:effectLst/>
                <a:ea typeface="Calibri" panose="020F0502020204030204" pitchFamily="34" charset="0"/>
                <a:cs typeface="Times New Roman" panose="02020603050405020304" pitchFamily="18" charset="0"/>
              </a:rPr>
              <a:t>Dat</a:t>
            </a:r>
            <a:r>
              <a:rPr lang="en-US" dirty="0">
                <a:solidFill>
                  <a:srgbClr val="FFFFFF"/>
                </a:solidFill>
                <a:ea typeface="Calibri" panose="020F0502020204030204" pitchFamily="34" charset="0"/>
                <a:cs typeface="Times New Roman" panose="02020603050405020304" pitchFamily="18" charset="0"/>
              </a:rPr>
              <a:t>a visualization, decision, c</a:t>
            </a:r>
            <a:r>
              <a:rPr lang="en-US" sz="1800" kern="1200" dirty="0">
                <a:solidFill>
                  <a:srgbClr val="FFFFFF"/>
                </a:solidFill>
                <a:effectLst/>
                <a:ea typeface="Calibri" panose="020F0502020204030204" pitchFamily="34" charset="0"/>
                <a:cs typeface="Times New Roman" panose="02020603050405020304" pitchFamily="18" charset="0"/>
              </a:rPr>
              <a:t>ommunication (e.g., report), application</a:t>
            </a:r>
          </a:p>
        </p:txBody>
      </p:sp>
      <p:sp>
        <p:nvSpPr>
          <p:cNvPr id="14" name="Arrow: Down 13">
            <a:extLst>
              <a:ext uri="{FF2B5EF4-FFF2-40B4-BE49-F238E27FC236}">
                <a16:creationId xmlns:a16="http://schemas.microsoft.com/office/drawing/2014/main" id="{1BFF309A-F84E-7316-E0F2-34A29EEA9C72}"/>
              </a:ext>
            </a:extLst>
          </p:cNvPr>
          <p:cNvSpPr/>
          <p:nvPr/>
        </p:nvSpPr>
        <p:spPr>
          <a:xfrm>
            <a:off x="5118262" y="1367841"/>
            <a:ext cx="423581" cy="472895"/>
          </a:xfrm>
          <a:prstGeom prst="downArrow">
            <a:avLst>
              <a:gd name="adj1" fmla="val 50000"/>
              <a:gd name="adj2" fmla="val 3920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5" name="Rectangle 14">
            <a:extLst>
              <a:ext uri="{FF2B5EF4-FFF2-40B4-BE49-F238E27FC236}">
                <a16:creationId xmlns:a16="http://schemas.microsoft.com/office/drawing/2014/main" id="{191C96BB-BC52-DADE-8E25-738D00299017}"/>
              </a:ext>
            </a:extLst>
          </p:cNvPr>
          <p:cNvSpPr/>
          <p:nvPr/>
        </p:nvSpPr>
        <p:spPr>
          <a:xfrm>
            <a:off x="3933689" y="1195742"/>
            <a:ext cx="2838454" cy="371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07000"/>
              </a:lnSpc>
              <a:spcBef>
                <a:spcPts val="0"/>
              </a:spcBef>
              <a:spcAft>
                <a:spcPts val="800"/>
              </a:spcAft>
            </a:pPr>
            <a:r>
              <a:rPr lang="en-US" sz="1800" kern="1200" dirty="0">
                <a:solidFill>
                  <a:srgbClr val="FFFFFF"/>
                </a:solidFill>
                <a:effectLst/>
                <a:ea typeface="Calibri" panose="020F0502020204030204" pitchFamily="34" charset="0"/>
                <a:cs typeface="Times New Roman" panose="02020603050405020304" pitchFamily="18" charset="0"/>
              </a:rPr>
              <a:t>Data Collection</a:t>
            </a:r>
            <a:endParaRPr lang="en-US" sz="1100" dirty="0">
              <a:effectLst/>
              <a:ea typeface="Calibri" panose="020F0502020204030204" pitchFamily="34" charset="0"/>
              <a:cs typeface="Times New Roman" panose="02020603050405020304" pitchFamily="18" charset="0"/>
            </a:endParaRPr>
          </a:p>
        </p:txBody>
      </p:sp>
      <p:cxnSp>
        <p:nvCxnSpPr>
          <p:cNvPr id="16" name="Connector: Elbow 15">
            <a:extLst>
              <a:ext uri="{FF2B5EF4-FFF2-40B4-BE49-F238E27FC236}">
                <a16:creationId xmlns:a16="http://schemas.microsoft.com/office/drawing/2014/main" id="{3555611B-3500-E5D4-F5A6-02AB6E045C24}"/>
              </a:ext>
            </a:extLst>
          </p:cNvPr>
          <p:cNvCxnSpPr>
            <a:cxnSpLocks/>
            <a:stCxn id="13" idx="3"/>
            <a:endCxn id="23" idx="3"/>
          </p:cNvCxnSpPr>
          <p:nvPr/>
        </p:nvCxnSpPr>
        <p:spPr>
          <a:xfrm flipV="1">
            <a:off x="3678779" y="2296004"/>
            <a:ext cx="3080664" cy="3754707"/>
          </a:xfrm>
          <a:prstGeom prst="bentConnector3">
            <a:avLst>
              <a:gd name="adj1" fmla="val 110415"/>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7A5C5895-288A-04C2-5C90-E84D25DA0E06}"/>
              </a:ext>
            </a:extLst>
          </p:cNvPr>
          <p:cNvCxnSpPr>
            <a:cxnSpLocks/>
            <a:stCxn id="13" idx="3"/>
            <a:endCxn id="11" idx="3"/>
          </p:cNvCxnSpPr>
          <p:nvPr/>
        </p:nvCxnSpPr>
        <p:spPr>
          <a:xfrm flipV="1">
            <a:off x="3678779" y="4206425"/>
            <a:ext cx="3107439" cy="1844286"/>
          </a:xfrm>
          <a:prstGeom prst="bentConnector3">
            <a:avLst>
              <a:gd name="adj1" fmla="val 109517"/>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97AEF3F-C5A2-F0E0-7755-25225F4C3AAA}"/>
              </a:ext>
            </a:extLst>
          </p:cNvPr>
          <p:cNvCxnSpPr>
            <a:cxnSpLocks/>
            <a:stCxn id="13" idx="3"/>
            <a:endCxn id="15" idx="3"/>
          </p:cNvCxnSpPr>
          <p:nvPr/>
        </p:nvCxnSpPr>
        <p:spPr>
          <a:xfrm flipV="1">
            <a:off x="3678779" y="1381279"/>
            <a:ext cx="3093364" cy="4669432"/>
          </a:xfrm>
          <a:prstGeom prst="bentConnector3">
            <a:avLst>
              <a:gd name="adj1" fmla="val 110102"/>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94301B16-64E1-9DE7-5725-19C2B22AB442}"/>
              </a:ext>
            </a:extLst>
          </p:cNvPr>
          <p:cNvCxnSpPr>
            <a:cxnSpLocks/>
            <a:stCxn id="13" idx="3"/>
            <a:endCxn id="10" idx="3"/>
          </p:cNvCxnSpPr>
          <p:nvPr/>
        </p:nvCxnSpPr>
        <p:spPr>
          <a:xfrm flipV="1">
            <a:off x="3678779" y="3336195"/>
            <a:ext cx="3093364" cy="2714516"/>
          </a:xfrm>
          <a:prstGeom prst="bentConnector3">
            <a:avLst>
              <a:gd name="adj1" fmla="val 110102"/>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B8E6F612-9BBA-3095-113E-9594A0A4F10F}"/>
              </a:ext>
            </a:extLst>
          </p:cNvPr>
          <p:cNvCxnSpPr>
            <a:cxnSpLocks/>
            <a:endCxn id="13" idx="3"/>
          </p:cNvCxnSpPr>
          <p:nvPr/>
        </p:nvCxnSpPr>
        <p:spPr>
          <a:xfrm rot="10800000" flipV="1">
            <a:off x="3678779" y="4435147"/>
            <a:ext cx="2758610" cy="1615563"/>
          </a:xfrm>
          <a:prstGeom prst="bentConnector3">
            <a:avLst>
              <a:gd name="adj1" fmla="val -4435"/>
            </a:avLst>
          </a:prstGeom>
          <a:ln w="952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189A405C-6F15-7C3A-625C-DDC5456B6FB4}"/>
              </a:ext>
            </a:extLst>
          </p:cNvPr>
          <p:cNvSpPr txBox="1">
            <a:spLocks/>
          </p:cNvSpPr>
          <p:nvPr/>
        </p:nvSpPr>
        <p:spPr>
          <a:xfrm>
            <a:off x="7168079" y="2501857"/>
            <a:ext cx="1630822" cy="1704567"/>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Iterative process </a:t>
            </a:r>
          </a:p>
          <a:p>
            <a:pPr marL="0" indent="0">
              <a:buFont typeface="Arial" panose="020B0604020202020204" pitchFamily="34" charset="0"/>
              <a:buNone/>
            </a:pPr>
            <a:r>
              <a:rPr lang="en-US" dirty="0"/>
              <a:t>For example: Insights obtained in the data visualization may affect previous steps (e.g., data collection, data cleaning).</a:t>
            </a:r>
          </a:p>
        </p:txBody>
      </p:sp>
      <p:sp>
        <p:nvSpPr>
          <p:cNvPr id="23" name="Rectangle 22">
            <a:extLst>
              <a:ext uri="{FF2B5EF4-FFF2-40B4-BE49-F238E27FC236}">
                <a16:creationId xmlns:a16="http://schemas.microsoft.com/office/drawing/2014/main" id="{7F67D758-F274-5EE0-A910-7ABE6BE0C734}"/>
              </a:ext>
            </a:extLst>
          </p:cNvPr>
          <p:cNvSpPr/>
          <p:nvPr/>
        </p:nvSpPr>
        <p:spPr>
          <a:xfrm>
            <a:off x="3920989" y="1861434"/>
            <a:ext cx="2838454" cy="869139"/>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pPr>
            <a:r>
              <a:rPr lang="en-US" sz="1800" kern="1200" dirty="0">
                <a:solidFill>
                  <a:srgbClr val="FFFFFF"/>
                </a:solidFill>
                <a:effectLst/>
                <a:ea typeface="Calibri" panose="020F0502020204030204" pitchFamily="34" charset="0"/>
                <a:cs typeface="Times New Roman" panose="02020603050405020304" pitchFamily="18" charset="0"/>
              </a:rPr>
              <a:t>Data cleaning </a:t>
            </a:r>
          </a:p>
          <a:p>
            <a:pPr marL="0" marR="0" algn="ctr">
              <a:spcBef>
                <a:spcPts val="0"/>
              </a:spcBef>
            </a:pPr>
            <a:r>
              <a:rPr lang="en-US" sz="1800" kern="1200" dirty="0">
                <a:solidFill>
                  <a:srgbClr val="FFFFFF"/>
                </a:solidFill>
                <a:effectLst/>
                <a:ea typeface="Calibri" panose="020F0502020204030204" pitchFamily="34" charset="0"/>
                <a:cs typeface="Times New Roman" panose="02020603050405020304" pitchFamily="18" charset="0"/>
              </a:rPr>
              <a:t>(e.g., duplicates, errors, missing values, etc.)</a:t>
            </a:r>
          </a:p>
        </p:txBody>
      </p:sp>
      <p:sp>
        <p:nvSpPr>
          <p:cNvPr id="61" name="Rectangle 60">
            <a:extLst>
              <a:ext uri="{FF2B5EF4-FFF2-40B4-BE49-F238E27FC236}">
                <a16:creationId xmlns:a16="http://schemas.microsoft.com/office/drawing/2014/main" id="{E68CDE72-A0FD-B822-C3D5-3C02FAA19375}"/>
              </a:ext>
            </a:extLst>
          </p:cNvPr>
          <p:cNvSpPr/>
          <p:nvPr/>
        </p:nvSpPr>
        <p:spPr>
          <a:xfrm>
            <a:off x="2020164" y="5092829"/>
            <a:ext cx="1250769" cy="371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07000"/>
              </a:lnSpc>
              <a:spcBef>
                <a:spcPts val="0"/>
              </a:spcBef>
              <a:spcAft>
                <a:spcPts val="800"/>
              </a:spcAft>
            </a:pPr>
            <a:r>
              <a:rPr lang="en-US" sz="1800" kern="1200" dirty="0">
                <a:solidFill>
                  <a:srgbClr val="FFFFFF"/>
                </a:solidFill>
                <a:effectLst/>
                <a:ea typeface="Calibri" panose="020F0502020204030204" pitchFamily="34" charset="0"/>
                <a:cs typeface="Times New Roman" panose="02020603050405020304" pitchFamily="18" charset="0"/>
              </a:rPr>
              <a:t>Ranking</a:t>
            </a:r>
          </a:p>
        </p:txBody>
      </p:sp>
      <p:sp>
        <p:nvSpPr>
          <p:cNvPr id="62" name="Rectangle 61">
            <a:extLst>
              <a:ext uri="{FF2B5EF4-FFF2-40B4-BE49-F238E27FC236}">
                <a16:creationId xmlns:a16="http://schemas.microsoft.com/office/drawing/2014/main" id="{91A4171D-75EF-1F4E-38D3-09D1EADE97F6}"/>
              </a:ext>
            </a:extLst>
          </p:cNvPr>
          <p:cNvSpPr/>
          <p:nvPr/>
        </p:nvSpPr>
        <p:spPr>
          <a:xfrm>
            <a:off x="3344237" y="4648172"/>
            <a:ext cx="1567359" cy="371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07000"/>
              </a:lnSpc>
              <a:spcBef>
                <a:spcPts val="0"/>
              </a:spcBef>
              <a:spcAft>
                <a:spcPts val="800"/>
              </a:spcAft>
            </a:pPr>
            <a:r>
              <a:rPr lang="en-US" sz="1800" kern="1200" dirty="0">
                <a:solidFill>
                  <a:srgbClr val="FFFFFF"/>
                </a:solidFill>
                <a:effectLst/>
                <a:ea typeface="Calibri" panose="020F0502020204030204" pitchFamily="34" charset="0"/>
                <a:cs typeface="Times New Roman" panose="02020603050405020304" pitchFamily="18" charset="0"/>
              </a:rPr>
              <a:t>Classification</a:t>
            </a:r>
          </a:p>
        </p:txBody>
      </p:sp>
      <p:sp>
        <p:nvSpPr>
          <p:cNvPr id="76" name="Rectangle 75">
            <a:extLst>
              <a:ext uri="{FF2B5EF4-FFF2-40B4-BE49-F238E27FC236}">
                <a16:creationId xmlns:a16="http://schemas.microsoft.com/office/drawing/2014/main" id="{ED32DB71-619A-48F6-9637-696F484D3544}"/>
              </a:ext>
            </a:extLst>
          </p:cNvPr>
          <p:cNvSpPr/>
          <p:nvPr/>
        </p:nvSpPr>
        <p:spPr>
          <a:xfrm>
            <a:off x="2020164" y="4648853"/>
            <a:ext cx="1250768" cy="371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07000"/>
              </a:lnSpc>
              <a:spcBef>
                <a:spcPts val="0"/>
              </a:spcBef>
              <a:spcAft>
                <a:spcPts val="800"/>
              </a:spcAft>
            </a:pPr>
            <a:r>
              <a:rPr lang="en-US" sz="1800" kern="1200" dirty="0">
                <a:solidFill>
                  <a:srgbClr val="FFFFFF"/>
                </a:solidFill>
                <a:effectLst/>
                <a:ea typeface="Calibri" panose="020F0502020204030204" pitchFamily="34" charset="0"/>
                <a:cs typeface="Times New Roman" panose="02020603050405020304" pitchFamily="18" charset="0"/>
              </a:rPr>
              <a:t>Grouping</a:t>
            </a:r>
          </a:p>
        </p:txBody>
      </p:sp>
      <p:sp>
        <p:nvSpPr>
          <p:cNvPr id="77" name="Arrow: Down 76">
            <a:extLst>
              <a:ext uri="{FF2B5EF4-FFF2-40B4-BE49-F238E27FC236}">
                <a16:creationId xmlns:a16="http://schemas.microsoft.com/office/drawing/2014/main" id="{7BDE88DF-225D-C88B-C2BC-9B9EA5CFC52D}"/>
              </a:ext>
            </a:extLst>
          </p:cNvPr>
          <p:cNvSpPr/>
          <p:nvPr/>
        </p:nvSpPr>
        <p:spPr>
          <a:xfrm rot="5400000">
            <a:off x="3750671" y="3934876"/>
            <a:ext cx="272778" cy="624243"/>
          </a:xfrm>
          <a:prstGeom prst="downArrow">
            <a:avLst>
              <a:gd name="adj1" fmla="val 50000"/>
              <a:gd name="adj2" fmla="val 38007"/>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 name="Rectangle 10">
            <a:extLst>
              <a:ext uri="{FF2B5EF4-FFF2-40B4-BE49-F238E27FC236}">
                <a16:creationId xmlns:a16="http://schemas.microsoft.com/office/drawing/2014/main" id="{1F6BCF9C-652A-6287-08AB-7FC786B4345A}"/>
              </a:ext>
            </a:extLst>
          </p:cNvPr>
          <p:cNvSpPr/>
          <p:nvPr/>
        </p:nvSpPr>
        <p:spPr>
          <a:xfrm>
            <a:off x="3947764" y="3910587"/>
            <a:ext cx="2838454" cy="591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07000"/>
              </a:lnSpc>
              <a:spcBef>
                <a:spcPts val="0"/>
              </a:spcBef>
              <a:spcAft>
                <a:spcPts val="800"/>
              </a:spcAft>
            </a:pPr>
            <a:r>
              <a:rPr lang="en-US" sz="1800" kern="1200" dirty="0">
                <a:solidFill>
                  <a:srgbClr val="FFFFFF"/>
                </a:solidFill>
                <a:effectLst/>
                <a:ea typeface="Calibri" panose="020F0502020204030204" pitchFamily="34" charset="0"/>
                <a:cs typeface="Times New Roman" panose="02020603050405020304" pitchFamily="18" charset="0"/>
              </a:rPr>
              <a:t>Exploratory Data Analysis  and Visualization</a:t>
            </a:r>
          </a:p>
        </p:txBody>
      </p:sp>
      <p:sp>
        <p:nvSpPr>
          <p:cNvPr id="78" name="Rectangle 77">
            <a:extLst>
              <a:ext uri="{FF2B5EF4-FFF2-40B4-BE49-F238E27FC236}">
                <a16:creationId xmlns:a16="http://schemas.microsoft.com/office/drawing/2014/main" id="{CE38536B-C327-87D3-1C74-5DD5EC0A75AA}"/>
              </a:ext>
            </a:extLst>
          </p:cNvPr>
          <p:cNvSpPr/>
          <p:nvPr/>
        </p:nvSpPr>
        <p:spPr>
          <a:xfrm>
            <a:off x="827207" y="5093275"/>
            <a:ext cx="1134938" cy="371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07000"/>
              </a:lnSpc>
              <a:spcBef>
                <a:spcPts val="0"/>
              </a:spcBef>
              <a:spcAft>
                <a:spcPts val="800"/>
              </a:spcAft>
            </a:pPr>
            <a:r>
              <a:rPr lang="en-US" sz="1800" kern="1200" dirty="0">
                <a:solidFill>
                  <a:srgbClr val="FFFFFF"/>
                </a:solidFill>
                <a:effectLst/>
                <a:ea typeface="Calibri" panose="020F0502020204030204" pitchFamily="34" charset="0"/>
                <a:cs typeface="Times New Roman" panose="02020603050405020304" pitchFamily="18" charset="0"/>
              </a:rPr>
              <a:t>Predict</a:t>
            </a:r>
          </a:p>
        </p:txBody>
      </p:sp>
      <p:cxnSp>
        <p:nvCxnSpPr>
          <p:cNvPr id="79" name="Connector: Elbow 78">
            <a:extLst>
              <a:ext uri="{FF2B5EF4-FFF2-40B4-BE49-F238E27FC236}">
                <a16:creationId xmlns:a16="http://schemas.microsoft.com/office/drawing/2014/main" id="{328EB6AC-D607-80C3-038C-CF4A1E2CEAB1}"/>
              </a:ext>
            </a:extLst>
          </p:cNvPr>
          <p:cNvCxnSpPr>
            <a:cxnSpLocks/>
            <a:stCxn id="10" idx="1"/>
            <a:endCxn id="12" idx="0"/>
          </p:cNvCxnSpPr>
          <p:nvPr/>
        </p:nvCxnSpPr>
        <p:spPr>
          <a:xfrm rot="10800000" flipV="1">
            <a:off x="2143529" y="3336195"/>
            <a:ext cx="1790161" cy="574008"/>
          </a:xfrm>
          <a:prstGeom prst="bentConnector2">
            <a:avLst/>
          </a:prstGeom>
          <a:ln w="952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0A444E27-3A1E-008D-5094-B0B00D92C9C2}"/>
              </a:ext>
            </a:extLst>
          </p:cNvPr>
          <p:cNvSpPr/>
          <p:nvPr/>
        </p:nvSpPr>
        <p:spPr>
          <a:xfrm>
            <a:off x="4984901" y="4640644"/>
            <a:ext cx="1219898" cy="371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07000"/>
              </a:lnSpc>
              <a:spcBef>
                <a:spcPts val="0"/>
              </a:spcBef>
              <a:spcAft>
                <a:spcPts val="800"/>
              </a:spcAft>
            </a:pPr>
            <a:r>
              <a:rPr lang="en-US" sz="1800" kern="1200" dirty="0">
                <a:solidFill>
                  <a:srgbClr val="FFFFFF"/>
                </a:solidFill>
                <a:effectLst/>
                <a:ea typeface="Calibri" panose="020F0502020204030204" pitchFamily="34" charset="0"/>
                <a:cs typeface="Times New Roman" panose="02020603050405020304" pitchFamily="18" charset="0"/>
              </a:rPr>
              <a:t>Statistics</a:t>
            </a:r>
          </a:p>
        </p:txBody>
      </p:sp>
      <p:sp>
        <p:nvSpPr>
          <p:cNvPr id="3" name="Rectangle 2">
            <a:extLst>
              <a:ext uri="{FF2B5EF4-FFF2-40B4-BE49-F238E27FC236}">
                <a16:creationId xmlns:a16="http://schemas.microsoft.com/office/drawing/2014/main" id="{DB657136-F6ED-C81F-BB2D-C1DBDC3EBF71}"/>
              </a:ext>
            </a:extLst>
          </p:cNvPr>
          <p:cNvSpPr/>
          <p:nvPr/>
        </p:nvSpPr>
        <p:spPr>
          <a:xfrm>
            <a:off x="827207" y="4648173"/>
            <a:ext cx="1134938" cy="371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07000"/>
              </a:lnSpc>
              <a:spcBef>
                <a:spcPts val="0"/>
              </a:spcBef>
              <a:spcAft>
                <a:spcPts val="800"/>
              </a:spcAft>
            </a:pPr>
            <a:r>
              <a:rPr lang="en-US" sz="1800" kern="1200" dirty="0">
                <a:solidFill>
                  <a:srgbClr val="FFFFFF"/>
                </a:solidFill>
                <a:effectLst/>
                <a:ea typeface="Calibri" panose="020F0502020204030204" pitchFamily="34" charset="0"/>
                <a:cs typeface="Times New Roman" panose="02020603050405020304" pitchFamily="18" charset="0"/>
              </a:rPr>
              <a:t>Patterns</a:t>
            </a:r>
          </a:p>
        </p:txBody>
      </p:sp>
      <p:sp>
        <p:nvSpPr>
          <p:cNvPr id="4" name="Rectangle 3">
            <a:extLst>
              <a:ext uri="{FF2B5EF4-FFF2-40B4-BE49-F238E27FC236}">
                <a16:creationId xmlns:a16="http://schemas.microsoft.com/office/drawing/2014/main" id="{A919ED07-46CF-49C8-713A-872FDCA86BB9}"/>
              </a:ext>
            </a:extLst>
          </p:cNvPr>
          <p:cNvSpPr/>
          <p:nvPr/>
        </p:nvSpPr>
        <p:spPr>
          <a:xfrm>
            <a:off x="3342045" y="5093275"/>
            <a:ext cx="2862753" cy="371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07000"/>
              </a:lnSpc>
              <a:spcBef>
                <a:spcPts val="0"/>
              </a:spcBef>
              <a:spcAft>
                <a:spcPts val="800"/>
              </a:spcAft>
            </a:pPr>
            <a:r>
              <a:rPr lang="en-US" sz="1800" kern="1200" dirty="0">
                <a:solidFill>
                  <a:srgbClr val="FFFFFF"/>
                </a:solidFill>
                <a:effectLst/>
                <a:ea typeface="Calibri" panose="020F0502020204030204" pitchFamily="34" charset="0"/>
                <a:cs typeface="Times New Roman" panose="02020603050405020304" pitchFamily="18" charset="0"/>
              </a:rPr>
              <a:t>Data Relationships</a:t>
            </a:r>
          </a:p>
        </p:txBody>
      </p:sp>
      <p:sp>
        <p:nvSpPr>
          <p:cNvPr id="32" name="Slide Number Placeholder 31">
            <a:extLst>
              <a:ext uri="{FF2B5EF4-FFF2-40B4-BE49-F238E27FC236}">
                <a16:creationId xmlns:a16="http://schemas.microsoft.com/office/drawing/2014/main" id="{36488262-C9E2-59A5-19BE-9D27FF5D2158}"/>
              </a:ext>
            </a:extLst>
          </p:cNvPr>
          <p:cNvSpPr>
            <a:spLocks noGrp="1"/>
          </p:cNvSpPr>
          <p:nvPr>
            <p:ph type="sldNum" sz="quarter" idx="12"/>
          </p:nvPr>
        </p:nvSpPr>
        <p:spPr/>
        <p:txBody>
          <a:bodyPr/>
          <a:lstStyle/>
          <a:p>
            <a:fld id="{2D7A539D-362F-420C-9423-87CD827429DB}" type="slidenum">
              <a:rPr lang="en-US" smtClean="0"/>
              <a:t>8</a:t>
            </a:fld>
            <a:endParaRPr lang="en-US" dirty="0"/>
          </a:p>
        </p:txBody>
      </p:sp>
    </p:spTree>
    <p:extLst>
      <p:ext uri="{BB962C8B-B14F-4D97-AF65-F5344CB8AC3E}">
        <p14:creationId xmlns:p14="http://schemas.microsoft.com/office/powerpoint/2010/main" val="279056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A7E6B-943F-9C73-9A86-5658222831DD}"/>
              </a:ext>
            </a:extLst>
          </p:cNvPr>
          <p:cNvSpPr>
            <a:spLocks noGrp="1"/>
          </p:cNvSpPr>
          <p:nvPr>
            <p:ph type="title"/>
          </p:nvPr>
        </p:nvSpPr>
        <p:spPr/>
        <p:txBody>
          <a:bodyPr/>
          <a:lstStyle/>
          <a:p>
            <a:pPr algn="ctr"/>
            <a:r>
              <a:rPr lang="en-US" dirty="0"/>
              <a:t>Questions?</a:t>
            </a:r>
          </a:p>
        </p:txBody>
      </p:sp>
      <p:pic>
        <p:nvPicPr>
          <p:cNvPr id="6" name="Content Placeholder 5" descr="Magnifying glass and question mark">
            <a:extLst>
              <a:ext uri="{FF2B5EF4-FFF2-40B4-BE49-F238E27FC236}">
                <a16:creationId xmlns:a16="http://schemas.microsoft.com/office/drawing/2014/main" id="{D0F8681D-86C8-2E40-B97A-204CB50BA84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607659"/>
            <a:ext cx="7886700" cy="4436432"/>
          </a:xfrm>
        </p:spPr>
      </p:pic>
      <p:sp>
        <p:nvSpPr>
          <p:cNvPr id="4" name="Slide Number Placeholder 3">
            <a:extLst>
              <a:ext uri="{FF2B5EF4-FFF2-40B4-BE49-F238E27FC236}">
                <a16:creationId xmlns:a16="http://schemas.microsoft.com/office/drawing/2014/main" id="{8F4F6893-9720-B204-6300-55AD1D0A5B29}"/>
              </a:ext>
            </a:extLst>
          </p:cNvPr>
          <p:cNvSpPr>
            <a:spLocks noGrp="1"/>
          </p:cNvSpPr>
          <p:nvPr>
            <p:ph type="sldNum" sz="quarter" idx="12"/>
          </p:nvPr>
        </p:nvSpPr>
        <p:spPr/>
        <p:txBody>
          <a:bodyPr/>
          <a:lstStyle/>
          <a:p>
            <a:fld id="{2D7A539D-362F-420C-9423-87CD827429DB}" type="slidenum">
              <a:rPr lang="en-US" smtClean="0"/>
              <a:t>9</a:t>
            </a:fld>
            <a:endParaRPr lang="en-US"/>
          </a:p>
        </p:txBody>
      </p:sp>
    </p:spTree>
    <p:extLst>
      <p:ext uri="{BB962C8B-B14F-4D97-AF65-F5344CB8AC3E}">
        <p14:creationId xmlns:p14="http://schemas.microsoft.com/office/powerpoint/2010/main" val="1906988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1727</TotalTime>
  <Words>1144</Words>
  <Application>Microsoft Office PowerPoint</Application>
  <PresentationFormat>On-screen Show (4:3)</PresentationFormat>
  <Paragraphs>209</Paragraphs>
  <Slides>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Aptos Display</vt:lpstr>
      <vt:lpstr>Arial</vt:lpstr>
      <vt:lpstr>Calibri</vt:lpstr>
      <vt:lpstr>Helvetica Neue</vt:lpstr>
      <vt:lpstr>system-ui</vt:lpstr>
      <vt:lpstr>Office Theme</vt:lpstr>
      <vt:lpstr>Data Science and Artificial Intelligence From MS Excel to Python</vt:lpstr>
      <vt:lpstr>Terminology</vt:lpstr>
      <vt:lpstr>How does it all fit together?</vt:lpstr>
      <vt:lpstr>Data Science and Artificial Intelligence?</vt:lpstr>
      <vt:lpstr>AI Tasks, Approaches, and Uses</vt:lpstr>
      <vt:lpstr>Common Tasks that AI can Perform</vt:lpstr>
      <vt:lpstr>Non-AI Tasks in Statistics and Analytics</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Gonzalez, Felix</dc:creator>
  <cp:lastModifiedBy>Felix Gonzalez</cp:lastModifiedBy>
  <cp:revision>44</cp:revision>
  <dcterms:created xsi:type="dcterms:W3CDTF">2024-12-20T19:43:13Z</dcterms:created>
  <dcterms:modified xsi:type="dcterms:W3CDTF">2025-01-15T15:42:48Z</dcterms:modified>
</cp:coreProperties>
</file>