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8"/>
  </p:notesMasterIdLst>
  <p:sldIdLst>
    <p:sldId id="256" r:id="rId2"/>
    <p:sldId id="319" r:id="rId3"/>
    <p:sldId id="320" r:id="rId4"/>
    <p:sldId id="321" r:id="rId5"/>
    <p:sldId id="323" r:id="rId6"/>
    <p:sldId id="32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229E4-2823-46BA-AADB-F1C48AD22608}" v="31" dt="2024-12-20T20:38:40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804" autoAdjust="0"/>
  </p:normalViewPr>
  <p:slideViewPr>
    <p:cSldViewPr snapToGrid="0">
      <p:cViewPr varScale="1">
        <p:scale>
          <a:sx n="75" d="100"/>
          <a:sy n="75" d="100"/>
        </p:scale>
        <p:origin x="1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ez, Felix" userId="f538e62a-7ef1-47f9-97a4-47b5f5ea928e" providerId="ADAL" clId="{538229E4-2823-46BA-AADB-F1C48AD22608}"/>
    <pc:docChg chg="undo redo custSel addSld delSld modSld sldOrd modMainMaster">
      <pc:chgData name="Gonzalez, Felix" userId="f538e62a-7ef1-47f9-97a4-47b5f5ea928e" providerId="ADAL" clId="{538229E4-2823-46BA-AADB-F1C48AD22608}" dt="2024-12-23T18:57:41.609" v="865" actId="14100"/>
      <pc:docMkLst>
        <pc:docMk/>
      </pc:docMkLst>
      <pc:sldChg chg="modSp new mod">
        <pc:chgData name="Gonzalez, Felix" userId="f538e62a-7ef1-47f9-97a4-47b5f5ea928e" providerId="ADAL" clId="{538229E4-2823-46BA-AADB-F1C48AD22608}" dt="2024-12-20T19:43:54.668" v="3" actId="20577"/>
        <pc:sldMkLst>
          <pc:docMk/>
          <pc:sldMk cId="1366165018" sldId="256"/>
        </pc:sldMkLst>
        <pc:spChg chg="mod">
          <ac:chgData name="Gonzalez, Felix" userId="f538e62a-7ef1-47f9-97a4-47b5f5ea928e" providerId="ADAL" clId="{538229E4-2823-46BA-AADB-F1C48AD22608}" dt="2024-12-20T19:43:54.668" v="3" actId="20577"/>
          <ac:spMkLst>
            <pc:docMk/>
            <pc:sldMk cId="1366165018" sldId="256"/>
            <ac:spMk id="2" creationId="{DD03B375-205B-A88C-6E78-5426A7B2399F}"/>
          </ac:spMkLst>
        </pc:spChg>
        <pc:spChg chg="mod">
          <ac:chgData name="Gonzalez, Felix" userId="f538e62a-7ef1-47f9-97a4-47b5f5ea928e" providerId="ADAL" clId="{538229E4-2823-46BA-AADB-F1C48AD22608}" dt="2024-12-20T19:43:37.394" v="1"/>
          <ac:spMkLst>
            <pc:docMk/>
            <pc:sldMk cId="1366165018" sldId="256"/>
            <ac:spMk id="3" creationId="{9593FA72-F5C3-7622-D15F-EF0EF11D83F1}"/>
          </ac:spMkLst>
        </pc:spChg>
      </pc:sldChg>
      <pc:sldChg chg="modSp new mod">
        <pc:chgData name="Gonzalez, Felix" userId="f538e62a-7ef1-47f9-97a4-47b5f5ea928e" providerId="ADAL" clId="{538229E4-2823-46BA-AADB-F1C48AD22608}" dt="2024-12-20T19:44:41.213" v="22" actId="20577"/>
        <pc:sldMkLst>
          <pc:docMk/>
          <pc:sldMk cId="2300102044" sldId="257"/>
        </pc:sldMkLst>
        <pc:spChg chg="mod">
          <ac:chgData name="Gonzalez, Felix" userId="f538e62a-7ef1-47f9-97a4-47b5f5ea928e" providerId="ADAL" clId="{538229E4-2823-46BA-AADB-F1C48AD22608}" dt="2024-12-20T19:44:41.213" v="22" actId="20577"/>
          <ac:spMkLst>
            <pc:docMk/>
            <pc:sldMk cId="2300102044" sldId="257"/>
            <ac:spMk id="3" creationId="{48F6D858-AAFE-0698-D054-D04D45241203}"/>
          </ac:spMkLst>
        </pc:spChg>
      </pc:sldChg>
      <pc:sldChg chg="addSp delSp modSp new mod">
        <pc:chgData name="Gonzalez, Felix" userId="f538e62a-7ef1-47f9-97a4-47b5f5ea928e" providerId="ADAL" clId="{538229E4-2823-46BA-AADB-F1C48AD22608}" dt="2024-12-20T19:44:55.781" v="26"/>
        <pc:sldMkLst>
          <pc:docMk/>
          <pc:sldMk cId="3267361630" sldId="258"/>
        </pc:sldMkLst>
        <pc:spChg chg="del">
          <ac:chgData name="Gonzalez, Felix" userId="f538e62a-7ef1-47f9-97a4-47b5f5ea928e" providerId="ADAL" clId="{538229E4-2823-46BA-AADB-F1C48AD22608}" dt="2024-12-20T19:44:55.147" v="25" actId="478"/>
          <ac:spMkLst>
            <pc:docMk/>
            <pc:sldMk cId="3267361630" sldId="258"/>
            <ac:spMk id="2" creationId="{B2A48315-DD06-9BFE-C677-CDDA8F370D13}"/>
          </ac:spMkLst>
        </pc:spChg>
        <pc:spChg chg="del">
          <ac:chgData name="Gonzalez, Felix" userId="f538e62a-7ef1-47f9-97a4-47b5f5ea928e" providerId="ADAL" clId="{538229E4-2823-46BA-AADB-F1C48AD22608}" dt="2024-12-20T19:44:53.725" v="24" actId="478"/>
          <ac:spMkLst>
            <pc:docMk/>
            <pc:sldMk cId="3267361630" sldId="258"/>
            <ac:spMk id="3" creationId="{35CE4ECB-831F-F78D-7931-7E8BA089C4D7}"/>
          </ac:spMkLst>
        </pc:spChg>
        <pc:spChg chg="add mod">
          <ac:chgData name="Gonzalez, Felix" userId="f538e62a-7ef1-47f9-97a4-47b5f5ea928e" providerId="ADAL" clId="{538229E4-2823-46BA-AADB-F1C48AD22608}" dt="2024-12-20T19:44:55.781" v="26"/>
          <ac:spMkLst>
            <pc:docMk/>
            <pc:sldMk cId="3267361630" sldId="258"/>
            <ac:spMk id="4" creationId="{498E312E-CAE3-0760-E63B-53D0236FA659}"/>
          </ac:spMkLst>
        </pc:spChg>
        <pc:spChg chg="mod">
          <ac:chgData name="Gonzalez, Felix" userId="f538e62a-7ef1-47f9-97a4-47b5f5ea928e" providerId="ADAL" clId="{538229E4-2823-46BA-AADB-F1C48AD22608}" dt="2024-12-20T19:44:55.781" v="26"/>
          <ac:spMkLst>
            <pc:docMk/>
            <pc:sldMk cId="3267361630" sldId="258"/>
            <ac:spMk id="7" creationId="{B2B7D0F5-89CF-5392-9D77-157058F25C4E}"/>
          </ac:spMkLst>
        </pc:spChg>
        <pc:spChg chg="mod">
          <ac:chgData name="Gonzalez, Felix" userId="f538e62a-7ef1-47f9-97a4-47b5f5ea928e" providerId="ADAL" clId="{538229E4-2823-46BA-AADB-F1C48AD22608}" dt="2024-12-20T19:44:55.781" v="26"/>
          <ac:spMkLst>
            <pc:docMk/>
            <pc:sldMk cId="3267361630" sldId="258"/>
            <ac:spMk id="8" creationId="{AF9CDC96-85E8-4302-7FD0-8747538EDB0D}"/>
          </ac:spMkLst>
        </pc:spChg>
        <pc:spChg chg="mod">
          <ac:chgData name="Gonzalez, Felix" userId="f538e62a-7ef1-47f9-97a4-47b5f5ea928e" providerId="ADAL" clId="{538229E4-2823-46BA-AADB-F1C48AD22608}" dt="2024-12-20T19:44:55.781" v="26"/>
          <ac:spMkLst>
            <pc:docMk/>
            <pc:sldMk cId="3267361630" sldId="258"/>
            <ac:spMk id="9" creationId="{D7046804-2C07-6625-5D31-4E6F277453F0}"/>
          </ac:spMkLst>
        </pc:spChg>
        <pc:spChg chg="mod">
          <ac:chgData name="Gonzalez, Felix" userId="f538e62a-7ef1-47f9-97a4-47b5f5ea928e" providerId="ADAL" clId="{538229E4-2823-46BA-AADB-F1C48AD22608}" dt="2024-12-20T19:44:55.781" v="26"/>
          <ac:spMkLst>
            <pc:docMk/>
            <pc:sldMk cId="3267361630" sldId="258"/>
            <ac:spMk id="10" creationId="{00AAEE71-FCF9-7B9E-903A-723E3DC5D826}"/>
          </ac:spMkLst>
        </pc:spChg>
        <pc:spChg chg="mod">
          <ac:chgData name="Gonzalez, Felix" userId="f538e62a-7ef1-47f9-97a4-47b5f5ea928e" providerId="ADAL" clId="{538229E4-2823-46BA-AADB-F1C48AD22608}" dt="2024-12-20T19:44:55.781" v="26"/>
          <ac:spMkLst>
            <pc:docMk/>
            <pc:sldMk cId="3267361630" sldId="258"/>
            <ac:spMk id="11" creationId="{EB996290-9489-12FF-6443-538A68FD4F83}"/>
          </ac:spMkLst>
        </pc:spChg>
        <pc:spChg chg="mod">
          <ac:chgData name="Gonzalez, Felix" userId="f538e62a-7ef1-47f9-97a4-47b5f5ea928e" providerId="ADAL" clId="{538229E4-2823-46BA-AADB-F1C48AD22608}" dt="2024-12-20T19:44:55.781" v="26"/>
          <ac:spMkLst>
            <pc:docMk/>
            <pc:sldMk cId="3267361630" sldId="258"/>
            <ac:spMk id="12" creationId="{16FA1883-6212-A964-04C4-778E75218B24}"/>
          </ac:spMkLst>
        </pc:spChg>
        <pc:spChg chg="mod">
          <ac:chgData name="Gonzalez, Felix" userId="f538e62a-7ef1-47f9-97a4-47b5f5ea928e" providerId="ADAL" clId="{538229E4-2823-46BA-AADB-F1C48AD22608}" dt="2024-12-20T19:44:55.781" v="26"/>
          <ac:spMkLst>
            <pc:docMk/>
            <pc:sldMk cId="3267361630" sldId="258"/>
            <ac:spMk id="13" creationId="{268A98C6-76E1-BE0F-6642-29BAD626CC1D}"/>
          </ac:spMkLst>
        </pc:spChg>
        <pc:spChg chg="mod">
          <ac:chgData name="Gonzalez, Felix" userId="f538e62a-7ef1-47f9-97a4-47b5f5ea928e" providerId="ADAL" clId="{538229E4-2823-46BA-AADB-F1C48AD22608}" dt="2024-12-20T19:44:55.781" v="26"/>
          <ac:spMkLst>
            <pc:docMk/>
            <pc:sldMk cId="3267361630" sldId="258"/>
            <ac:spMk id="14" creationId="{552CDD15-6F4C-32A8-1253-AEFB4E19D902}"/>
          </ac:spMkLst>
        </pc:spChg>
        <pc:spChg chg="mod">
          <ac:chgData name="Gonzalez, Felix" userId="f538e62a-7ef1-47f9-97a4-47b5f5ea928e" providerId="ADAL" clId="{538229E4-2823-46BA-AADB-F1C48AD22608}" dt="2024-12-20T19:44:55.781" v="26"/>
          <ac:spMkLst>
            <pc:docMk/>
            <pc:sldMk cId="3267361630" sldId="258"/>
            <ac:spMk id="15" creationId="{6BD48F75-77EC-A83D-602C-4A75B3583AD0}"/>
          </ac:spMkLst>
        </pc:spChg>
        <pc:grpChg chg="add mod">
          <ac:chgData name="Gonzalez, Felix" userId="f538e62a-7ef1-47f9-97a4-47b5f5ea928e" providerId="ADAL" clId="{538229E4-2823-46BA-AADB-F1C48AD22608}" dt="2024-12-20T19:44:55.781" v="26"/>
          <ac:grpSpMkLst>
            <pc:docMk/>
            <pc:sldMk cId="3267361630" sldId="258"/>
            <ac:grpSpMk id="5" creationId="{FB497123-9B31-AEC9-F885-2C0E96214EE8}"/>
          </ac:grpSpMkLst>
        </pc:grpChg>
        <pc:grpChg chg="mod">
          <ac:chgData name="Gonzalez, Felix" userId="f538e62a-7ef1-47f9-97a4-47b5f5ea928e" providerId="ADAL" clId="{538229E4-2823-46BA-AADB-F1C48AD22608}" dt="2024-12-20T19:44:55.781" v="26"/>
          <ac:grpSpMkLst>
            <pc:docMk/>
            <pc:sldMk cId="3267361630" sldId="258"/>
            <ac:grpSpMk id="6" creationId="{0A8D4A63-7AB0-21E5-341C-5976E65429AB}"/>
          </ac:grpSpMkLst>
        </pc:grpChg>
      </pc:sldChg>
      <pc:sldChg chg="modSp add mod">
        <pc:chgData name="Gonzalez, Felix" userId="f538e62a-7ef1-47f9-97a4-47b5f5ea928e" providerId="ADAL" clId="{538229E4-2823-46BA-AADB-F1C48AD22608}" dt="2024-12-20T20:17:29.807" v="740" actId="20577"/>
        <pc:sldMkLst>
          <pc:docMk/>
          <pc:sldMk cId="3739830365" sldId="296"/>
        </pc:sldMkLst>
        <pc:spChg chg="mod">
          <ac:chgData name="Gonzalez, Felix" userId="f538e62a-7ef1-47f9-97a4-47b5f5ea928e" providerId="ADAL" clId="{538229E4-2823-46BA-AADB-F1C48AD22608}" dt="2024-12-20T20:17:29.807" v="740" actId="20577"/>
          <ac:spMkLst>
            <pc:docMk/>
            <pc:sldMk cId="3739830365" sldId="296"/>
            <ac:spMk id="3" creationId="{4F90257E-EB77-9500-46A3-50E6CE92ECA7}"/>
          </ac:spMkLst>
        </pc:spChg>
      </pc:sldChg>
      <pc:sldChg chg="modSp new mod">
        <pc:chgData name="Gonzalez, Felix" userId="f538e62a-7ef1-47f9-97a4-47b5f5ea928e" providerId="ADAL" clId="{538229E4-2823-46BA-AADB-F1C48AD22608}" dt="2024-12-20T20:20:10.180" v="788" actId="20577"/>
        <pc:sldMkLst>
          <pc:docMk/>
          <pc:sldMk cId="2012290135" sldId="297"/>
        </pc:sldMkLst>
        <pc:spChg chg="mod">
          <ac:chgData name="Gonzalez, Felix" userId="f538e62a-7ef1-47f9-97a4-47b5f5ea928e" providerId="ADAL" clId="{538229E4-2823-46BA-AADB-F1C48AD22608}" dt="2024-12-20T19:46:01.074" v="44"/>
          <ac:spMkLst>
            <pc:docMk/>
            <pc:sldMk cId="2012290135" sldId="297"/>
            <ac:spMk id="2" creationId="{EF8AB9B5-2859-FE8F-6BB1-14DC16DAC8BC}"/>
          </ac:spMkLst>
        </pc:spChg>
        <pc:spChg chg="mod">
          <ac:chgData name="Gonzalez, Felix" userId="f538e62a-7ef1-47f9-97a4-47b5f5ea928e" providerId="ADAL" clId="{538229E4-2823-46BA-AADB-F1C48AD22608}" dt="2024-12-20T20:20:10.180" v="788" actId="20577"/>
          <ac:spMkLst>
            <pc:docMk/>
            <pc:sldMk cId="2012290135" sldId="297"/>
            <ac:spMk id="3" creationId="{4484979E-69A6-24C9-5B14-661E465923BD}"/>
          </ac:spMkLst>
        </pc:spChg>
      </pc:sldChg>
      <pc:sldChg chg="addSp modSp new mod">
        <pc:chgData name="Gonzalez, Felix" userId="f538e62a-7ef1-47f9-97a4-47b5f5ea928e" providerId="ADAL" clId="{538229E4-2823-46BA-AADB-F1C48AD22608}" dt="2024-12-20T19:45:42.630" v="43" actId="27636"/>
        <pc:sldMkLst>
          <pc:docMk/>
          <pc:sldMk cId="3654096326" sldId="298"/>
        </pc:sldMkLst>
        <pc:spChg chg="mod">
          <ac:chgData name="Gonzalez, Felix" userId="f538e62a-7ef1-47f9-97a4-47b5f5ea928e" providerId="ADAL" clId="{538229E4-2823-46BA-AADB-F1C48AD22608}" dt="2024-12-20T19:45:39.042" v="41"/>
          <ac:spMkLst>
            <pc:docMk/>
            <pc:sldMk cId="3654096326" sldId="298"/>
            <ac:spMk id="2" creationId="{66C6AADF-B87C-6C24-A000-30DF14FB31A0}"/>
          </ac:spMkLst>
        </pc:spChg>
        <pc:spChg chg="mod">
          <ac:chgData name="Gonzalez, Felix" userId="f538e62a-7ef1-47f9-97a4-47b5f5ea928e" providerId="ADAL" clId="{538229E4-2823-46BA-AADB-F1C48AD22608}" dt="2024-12-20T19:45:42.630" v="43" actId="27636"/>
          <ac:spMkLst>
            <pc:docMk/>
            <pc:sldMk cId="3654096326" sldId="298"/>
            <ac:spMk id="3" creationId="{CEB5D0D7-DE78-C240-6686-363DD7D873F5}"/>
          </ac:spMkLst>
        </pc:spChg>
        <pc:spChg chg="add mod">
          <ac:chgData name="Gonzalez, Felix" userId="f538e62a-7ef1-47f9-97a4-47b5f5ea928e" providerId="ADAL" clId="{538229E4-2823-46BA-AADB-F1C48AD22608}" dt="2024-12-20T19:45:34.476" v="40"/>
          <ac:spMkLst>
            <pc:docMk/>
            <pc:sldMk cId="3654096326" sldId="298"/>
            <ac:spMk id="4" creationId="{549852C4-3067-F2CE-1D02-CE9F7F9E331D}"/>
          </ac:spMkLst>
        </pc:spChg>
        <pc:spChg chg="add mod">
          <ac:chgData name="Gonzalez, Felix" userId="f538e62a-7ef1-47f9-97a4-47b5f5ea928e" providerId="ADAL" clId="{538229E4-2823-46BA-AADB-F1C48AD22608}" dt="2024-12-20T19:45:34.476" v="40"/>
          <ac:spMkLst>
            <pc:docMk/>
            <pc:sldMk cId="3654096326" sldId="298"/>
            <ac:spMk id="5" creationId="{DD423A29-FE60-8B4F-8555-CA93AE42936D}"/>
          </ac:spMkLst>
        </pc:spChg>
      </pc:sldChg>
      <pc:sldChg chg="addSp delSp modSp new mod">
        <pc:chgData name="Gonzalez, Felix" userId="f538e62a-7ef1-47f9-97a4-47b5f5ea928e" providerId="ADAL" clId="{538229E4-2823-46BA-AADB-F1C48AD22608}" dt="2024-12-23T18:57:41.609" v="865" actId="14100"/>
        <pc:sldMkLst>
          <pc:docMk/>
          <pc:sldMk cId="2790562829" sldId="299"/>
        </pc:sldMkLst>
        <pc:spChg chg="del">
          <ac:chgData name="Gonzalez, Felix" userId="f538e62a-7ef1-47f9-97a4-47b5f5ea928e" providerId="ADAL" clId="{538229E4-2823-46BA-AADB-F1C48AD22608}" dt="2024-12-20T19:46:20.118" v="51" actId="478"/>
          <ac:spMkLst>
            <pc:docMk/>
            <pc:sldMk cId="2790562829" sldId="299"/>
            <ac:spMk id="2" creationId="{CFCE10D1-36DF-D23A-8341-63C8409807D7}"/>
          </ac:spMkLst>
        </pc:spChg>
        <pc:spChg chg="del">
          <ac:chgData name="Gonzalez, Felix" userId="f538e62a-7ef1-47f9-97a4-47b5f5ea928e" providerId="ADAL" clId="{538229E4-2823-46BA-AADB-F1C48AD22608}" dt="2024-12-20T19:46:22.010" v="52" actId="478"/>
          <ac:spMkLst>
            <pc:docMk/>
            <pc:sldMk cId="2790562829" sldId="299"/>
            <ac:spMk id="3" creationId="{D07BD14D-63BD-03FF-29F8-85186AF067C3}"/>
          </ac:spMkLst>
        </pc:spChg>
        <pc:spChg chg="add del mod">
          <ac:chgData name="Gonzalez, Felix" userId="f538e62a-7ef1-47f9-97a4-47b5f5ea928e" providerId="ADAL" clId="{538229E4-2823-46BA-AADB-F1C48AD22608}" dt="2024-12-20T19:50:06.182" v="203" actId="478"/>
          <ac:spMkLst>
            <pc:docMk/>
            <pc:sldMk cId="2790562829" sldId="299"/>
            <ac:spMk id="4" creationId="{8186308C-B23C-62B7-6983-95F736AB1F6B}"/>
          </ac:spMkLst>
        </pc:spChg>
        <pc:spChg chg="add del mod">
          <ac:chgData name="Gonzalez, Felix" userId="f538e62a-7ef1-47f9-97a4-47b5f5ea928e" providerId="ADAL" clId="{538229E4-2823-46BA-AADB-F1C48AD22608}" dt="2024-12-20T19:49:28.913" v="170" actId="1035"/>
          <ac:spMkLst>
            <pc:docMk/>
            <pc:sldMk cId="2790562829" sldId="299"/>
            <ac:spMk id="5" creationId="{31C8B873-A7B3-34EE-E5F5-21615A9072DD}"/>
          </ac:spMkLst>
        </pc:spChg>
        <pc:spChg chg="add mod">
          <ac:chgData name="Gonzalez, Felix" userId="f538e62a-7ef1-47f9-97a4-47b5f5ea928e" providerId="ADAL" clId="{538229E4-2823-46BA-AADB-F1C48AD22608}" dt="2024-12-20T19:46:17.927" v="50" actId="27636"/>
          <ac:spMkLst>
            <pc:docMk/>
            <pc:sldMk cId="2790562829" sldId="299"/>
            <ac:spMk id="6" creationId="{B2CBE355-AC20-A1FB-07C2-6BF77474335E}"/>
          </ac:spMkLst>
        </pc:spChg>
        <pc:spChg chg="add mod">
          <ac:chgData name="Gonzalez, Felix" userId="f538e62a-7ef1-47f9-97a4-47b5f5ea928e" providerId="ADAL" clId="{538229E4-2823-46BA-AADB-F1C48AD22608}" dt="2024-12-20T19:49:20.818" v="151" actId="1035"/>
          <ac:spMkLst>
            <pc:docMk/>
            <pc:sldMk cId="2790562829" sldId="299"/>
            <ac:spMk id="7" creationId="{15D706B7-D1C6-A610-0CC4-56C117DB930E}"/>
          </ac:spMkLst>
        </pc:spChg>
        <pc:spChg chg="add mod">
          <ac:chgData name="Gonzalez, Felix" userId="f538e62a-7ef1-47f9-97a4-47b5f5ea928e" providerId="ADAL" clId="{538229E4-2823-46BA-AADB-F1C48AD22608}" dt="2024-12-20T19:47:10.518" v="65" actId="1076"/>
          <ac:spMkLst>
            <pc:docMk/>
            <pc:sldMk cId="2790562829" sldId="299"/>
            <ac:spMk id="8" creationId="{28E955B0-95F3-5EB3-68A6-91D887CAFE23}"/>
          </ac:spMkLst>
        </pc:spChg>
        <pc:spChg chg="add mod">
          <ac:chgData name="Gonzalez, Felix" userId="f538e62a-7ef1-47f9-97a4-47b5f5ea928e" providerId="ADAL" clId="{538229E4-2823-46BA-AADB-F1C48AD22608}" dt="2024-12-20T19:51:45.205" v="249" actId="14100"/>
          <ac:spMkLst>
            <pc:docMk/>
            <pc:sldMk cId="2790562829" sldId="299"/>
            <ac:spMk id="9" creationId="{EA7B0CE4-D00F-86EF-E3E4-AA3BE7FA759B}"/>
          </ac:spMkLst>
        </pc:spChg>
        <pc:spChg chg="add mod">
          <ac:chgData name="Gonzalez, Felix" userId="f538e62a-7ef1-47f9-97a4-47b5f5ea928e" providerId="ADAL" clId="{538229E4-2823-46BA-AADB-F1C48AD22608}" dt="2024-12-20T19:49:24.534" v="159" actId="1035"/>
          <ac:spMkLst>
            <pc:docMk/>
            <pc:sldMk cId="2790562829" sldId="299"/>
            <ac:spMk id="10" creationId="{1885F22C-0DDF-174E-F05C-969197D5513A}"/>
          </ac:spMkLst>
        </pc:spChg>
        <pc:spChg chg="add mod ord">
          <ac:chgData name="Gonzalez, Felix" userId="f538e62a-7ef1-47f9-97a4-47b5f5ea928e" providerId="ADAL" clId="{538229E4-2823-46BA-AADB-F1C48AD22608}" dt="2024-12-20T19:50:55.824" v="231" actId="166"/>
          <ac:spMkLst>
            <pc:docMk/>
            <pc:sldMk cId="2790562829" sldId="299"/>
            <ac:spMk id="11" creationId="{1F6BCF9C-652A-6287-08AB-7FC786B4345A}"/>
          </ac:spMkLst>
        </pc:spChg>
        <pc:spChg chg="add mod">
          <ac:chgData name="Gonzalez, Felix" userId="f538e62a-7ef1-47f9-97a4-47b5f5ea928e" providerId="ADAL" clId="{538229E4-2823-46BA-AADB-F1C48AD22608}" dt="2024-12-23T18:57:26.234" v="862" actId="14100"/>
          <ac:spMkLst>
            <pc:docMk/>
            <pc:sldMk cId="2790562829" sldId="299"/>
            <ac:spMk id="12" creationId="{846AC739-D817-AC3F-7CDE-810A926506C2}"/>
          </ac:spMkLst>
        </pc:spChg>
        <pc:spChg chg="add mod">
          <ac:chgData name="Gonzalez, Felix" userId="f538e62a-7ef1-47f9-97a4-47b5f5ea928e" providerId="ADAL" clId="{538229E4-2823-46BA-AADB-F1C48AD22608}" dt="2024-12-20T19:54:34.067" v="296" actId="20577"/>
          <ac:spMkLst>
            <pc:docMk/>
            <pc:sldMk cId="2790562829" sldId="299"/>
            <ac:spMk id="13" creationId="{E39E1AF0-6C02-6BDB-BE5F-641A23F08D5A}"/>
          </ac:spMkLst>
        </pc:spChg>
        <pc:spChg chg="add mod">
          <ac:chgData name="Gonzalez, Felix" userId="f538e62a-7ef1-47f9-97a4-47b5f5ea928e" providerId="ADAL" clId="{538229E4-2823-46BA-AADB-F1C48AD22608}" dt="2024-12-20T19:49:13.855" v="138" actId="1035"/>
          <ac:spMkLst>
            <pc:docMk/>
            <pc:sldMk cId="2790562829" sldId="299"/>
            <ac:spMk id="14" creationId="{1BFF309A-F84E-7316-E0F2-34A29EEA9C72}"/>
          </ac:spMkLst>
        </pc:spChg>
        <pc:spChg chg="add mod">
          <ac:chgData name="Gonzalez, Felix" userId="f538e62a-7ef1-47f9-97a4-47b5f5ea928e" providerId="ADAL" clId="{538229E4-2823-46BA-AADB-F1C48AD22608}" dt="2024-12-20T19:46:42.556" v="56" actId="1076"/>
          <ac:spMkLst>
            <pc:docMk/>
            <pc:sldMk cId="2790562829" sldId="299"/>
            <ac:spMk id="15" creationId="{191C96BB-BC52-DADE-8E25-738D00299017}"/>
          </ac:spMkLst>
        </pc:spChg>
        <pc:spChg chg="add mod">
          <ac:chgData name="Gonzalez, Felix" userId="f538e62a-7ef1-47f9-97a4-47b5f5ea928e" providerId="ADAL" clId="{538229E4-2823-46BA-AADB-F1C48AD22608}" dt="2024-12-20T19:46:17.927" v="49" actId="27636"/>
          <ac:spMkLst>
            <pc:docMk/>
            <pc:sldMk cId="2790562829" sldId="299"/>
            <ac:spMk id="22" creationId="{189A405C-6F15-7C3A-625C-DDC5456B6FB4}"/>
          </ac:spMkLst>
        </pc:spChg>
        <pc:spChg chg="add mod">
          <ac:chgData name="Gonzalez, Felix" userId="f538e62a-7ef1-47f9-97a4-47b5f5ea928e" providerId="ADAL" clId="{538229E4-2823-46BA-AADB-F1C48AD22608}" dt="2024-12-20T19:49:16.919" v="142" actId="1035"/>
          <ac:spMkLst>
            <pc:docMk/>
            <pc:sldMk cId="2790562829" sldId="299"/>
            <ac:spMk id="23" creationId="{7F67D758-F274-5EE0-A910-7ABE6BE0C734}"/>
          </ac:spMkLst>
        </pc:spChg>
        <pc:spChg chg="add mod">
          <ac:chgData name="Gonzalez, Felix" userId="f538e62a-7ef1-47f9-97a4-47b5f5ea928e" providerId="ADAL" clId="{538229E4-2823-46BA-AADB-F1C48AD22608}" dt="2024-12-23T18:57:18.813" v="860" actId="1036"/>
          <ac:spMkLst>
            <pc:docMk/>
            <pc:sldMk cId="2790562829" sldId="299"/>
            <ac:spMk id="61" creationId="{E68CDE72-A0FD-B822-C3D5-3C02FAA19375}"/>
          </ac:spMkLst>
        </pc:spChg>
        <pc:spChg chg="add mod">
          <ac:chgData name="Gonzalez, Felix" userId="f538e62a-7ef1-47f9-97a4-47b5f5ea928e" providerId="ADAL" clId="{538229E4-2823-46BA-AADB-F1C48AD22608}" dt="2024-12-23T18:57:18.813" v="860" actId="1036"/>
          <ac:spMkLst>
            <pc:docMk/>
            <pc:sldMk cId="2790562829" sldId="299"/>
            <ac:spMk id="62" creationId="{91A4171D-75EF-1F4E-38D3-09D1EADE97F6}"/>
          </ac:spMkLst>
        </pc:spChg>
        <pc:spChg chg="add mod">
          <ac:chgData name="Gonzalez, Felix" userId="f538e62a-7ef1-47f9-97a4-47b5f5ea928e" providerId="ADAL" clId="{538229E4-2823-46BA-AADB-F1C48AD22608}" dt="2024-12-23T18:57:18.813" v="860" actId="1036"/>
          <ac:spMkLst>
            <pc:docMk/>
            <pc:sldMk cId="2790562829" sldId="299"/>
            <ac:spMk id="76" creationId="{ED32DB71-619A-48F6-9637-696F484D3544}"/>
          </ac:spMkLst>
        </pc:spChg>
        <pc:spChg chg="add mod">
          <ac:chgData name="Gonzalez, Felix" userId="f538e62a-7ef1-47f9-97a4-47b5f5ea928e" providerId="ADAL" clId="{538229E4-2823-46BA-AADB-F1C48AD22608}" dt="2024-12-20T19:50:51.392" v="230" actId="1076"/>
          <ac:spMkLst>
            <pc:docMk/>
            <pc:sldMk cId="2790562829" sldId="299"/>
            <ac:spMk id="77" creationId="{7BDE88DF-225D-C88B-C2BC-9B9EA5CFC52D}"/>
          </ac:spMkLst>
        </pc:spChg>
        <pc:spChg chg="add mod">
          <ac:chgData name="Gonzalez, Felix" userId="f538e62a-7ef1-47f9-97a4-47b5f5ea928e" providerId="ADAL" clId="{538229E4-2823-46BA-AADB-F1C48AD22608}" dt="2024-12-23T18:57:18.813" v="860" actId="1036"/>
          <ac:spMkLst>
            <pc:docMk/>
            <pc:sldMk cId="2790562829" sldId="299"/>
            <ac:spMk id="78" creationId="{CE38536B-C327-87D3-1C74-5DD5EC0A75AA}"/>
          </ac:spMkLst>
        </pc:spChg>
        <pc:spChg chg="add mod">
          <ac:chgData name="Gonzalez, Felix" userId="f538e62a-7ef1-47f9-97a4-47b5f5ea928e" providerId="ADAL" clId="{538229E4-2823-46BA-AADB-F1C48AD22608}" dt="2024-12-23T18:57:41.609" v="865" actId="14100"/>
          <ac:spMkLst>
            <pc:docMk/>
            <pc:sldMk cId="2790562829" sldId="299"/>
            <ac:spMk id="82" creationId="{F2644DC9-88F2-E4B5-E11F-83755A43A2AB}"/>
          </ac:spMkLst>
        </pc:spChg>
        <pc:cxnChg chg="add mod">
          <ac:chgData name="Gonzalez, Felix" userId="f538e62a-7ef1-47f9-97a4-47b5f5ea928e" providerId="ADAL" clId="{538229E4-2823-46BA-AADB-F1C48AD22608}" dt="2024-12-20T19:49:16.919" v="142" actId="1035"/>
          <ac:cxnSpMkLst>
            <pc:docMk/>
            <pc:sldMk cId="2790562829" sldId="299"/>
            <ac:cxnSpMk id="16" creationId="{3555611B-3500-E5D4-F5A6-02AB6E045C24}"/>
          </ac:cxnSpMkLst>
        </pc:cxnChg>
        <pc:cxnChg chg="add del mod">
          <ac:chgData name="Gonzalez, Felix" userId="f538e62a-7ef1-47f9-97a4-47b5f5ea928e" providerId="ADAL" clId="{538229E4-2823-46BA-AADB-F1C48AD22608}" dt="2024-12-20T19:49:35.642" v="183" actId="1036"/>
          <ac:cxnSpMkLst>
            <pc:docMk/>
            <pc:sldMk cId="2790562829" sldId="299"/>
            <ac:cxnSpMk id="17" creationId="{7A5C5895-288A-04C2-5C90-E84D25DA0E06}"/>
          </ac:cxnSpMkLst>
        </pc:cxnChg>
        <pc:cxnChg chg="add mod">
          <ac:chgData name="Gonzalez, Felix" userId="f538e62a-7ef1-47f9-97a4-47b5f5ea928e" providerId="ADAL" clId="{538229E4-2823-46BA-AADB-F1C48AD22608}" dt="2024-12-20T19:46:52.741" v="59" actId="14100"/>
          <ac:cxnSpMkLst>
            <pc:docMk/>
            <pc:sldMk cId="2790562829" sldId="299"/>
            <ac:cxnSpMk id="18" creationId="{E97AEF3F-C5A2-F0E0-7755-25225F4C3AAA}"/>
          </ac:cxnSpMkLst>
        </pc:cxnChg>
        <pc:cxnChg chg="add del mod">
          <ac:chgData name="Gonzalez, Felix" userId="f538e62a-7ef1-47f9-97a4-47b5f5ea928e" providerId="ADAL" clId="{538229E4-2823-46BA-AADB-F1C48AD22608}" dt="2024-12-20T19:50:14.080" v="206" actId="478"/>
          <ac:cxnSpMkLst>
            <pc:docMk/>
            <pc:sldMk cId="2790562829" sldId="299"/>
            <ac:cxnSpMk id="19" creationId="{4EFF6E2D-9A49-408A-053B-CE47709AE74F}"/>
          </ac:cxnSpMkLst>
        </pc:cxnChg>
        <pc:cxnChg chg="add mod">
          <ac:chgData name="Gonzalez, Felix" userId="f538e62a-7ef1-47f9-97a4-47b5f5ea928e" providerId="ADAL" clId="{538229E4-2823-46BA-AADB-F1C48AD22608}" dt="2024-12-20T19:49:24.534" v="159" actId="1035"/>
          <ac:cxnSpMkLst>
            <pc:docMk/>
            <pc:sldMk cId="2790562829" sldId="299"/>
            <ac:cxnSpMk id="20" creationId="{94301B16-64E1-9DE7-5725-19C2B22AB442}"/>
          </ac:cxnSpMkLst>
        </pc:cxnChg>
        <pc:cxnChg chg="add del mod">
          <ac:chgData name="Gonzalez, Felix" userId="f538e62a-7ef1-47f9-97a4-47b5f5ea928e" providerId="ADAL" clId="{538229E4-2823-46BA-AADB-F1C48AD22608}" dt="2024-12-23T18:57:36.326" v="864" actId="14100"/>
          <ac:cxnSpMkLst>
            <pc:docMk/>
            <pc:sldMk cId="2790562829" sldId="299"/>
            <ac:cxnSpMk id="21" creationId="{B8E6F612-9BBA-3095-113E-9594A0A4F10F}"/>
          </ac:cxnSpMkLst>
        </pc:cxnChg>
        <pc:cxnChg chg="add mod">
          <ac:chgData name="Gonzalez, Felix" userId="f538e62a-7ef1-47f9-97a4-47b5f5ea928e" providerId="ADAL" clId="{538229E4-2823-46BA-AADB-F1C48AD22608}" dt="2024-12-23T18:57:26.234" v="862" actId="14100"/>
          <ac:cxnSpMkLst>
            <pc:docMk/>
            <pc:sldMk cId="2790562829" sldId="299"/>
            <ac:cxnSpMk id="79" creationId="{328EB6AC-D607-80C3-038C-CF4A1E2CEAB1}"/>
          </ac:cxnSpMkLst>
        </pc:cxnChg>
        <pc:cxnChg chg="add del mod">
          <ac:chgData name="Gonzalez, Felix" userId="f538e62a-7ef1-47f9-97a4-47b5f5ea928e" providerId="ADAL" clId="{538229E4-2823-46BA-AADB-F1C48AD22608}" dt="2024-12-20T19:54:52.880" v="300" actId="478"/>
          <ac:cxnSpMkLst>
            <pc:docMk/>
            <pc:sldMk cId="2790562829" sldId="299"/>
            <ac:cxnSpMk id="83" creationId="{B48A3BD9-5CF7-7628-E66E-7CEDFD4689C7}"/>
          </ac:cxnSpMkLst>
        </pc:cxnChg>
      </pc:sldChg>
      <pc:sldChg chg="modSp new mod">
        <pc:chgData name="Gonzalez, Felix" userId="f538e62a-7ef1-47f9-97a4-47b5f5ea928e" providerId="ADAL" clId="{538229E4-2823-46BA-AADB-F1C48AD22608}" dt="2024-12-20T19:56:12.969" v="348" actId="20577"/>
        <pc:sldMkLst>
          <pc:docMk/>
          <pc:sldMk cId="3630494057" sldId="300"/>
        </pc:sldMkLst>
        <pc:spChg chg="mod">
          <ac:chgData name="Gonzalez, Felix" userId="f538e62a-7ef1-47f9-97a4-47b5f5ea928e" providerId="ADAL" clId="{538229E4-2823-46BA-AADB-F1C48AD22608}" dt="2024-12-20T19:56:12.969" v="348" actId="20577"/>
          <ac:spMkLst>
            <pc:docMk/>
            <pc:sldMk cId="3630494057" sldId="300"/>
            <ac:spMk id="2" creationId="{D0CDD657-6F9E-7FB8-68A1-9360FDC20FD4}"/>
          </ac:spMkLst>
        </pc:spChg>
      </pc:sldChg>
      <pc:sldChg chg="modSp new mod">
        <pc:chgData name="Gonzalez, Felix" userId="f538e62a-7ef1-47f9-97a4-47b5f5ea928e" providerId="ADAL" clId="{538229E4-2823-46BA-AADB-F1C48AD22608}" dt="2024-12-20T19:57:34.511" v="488" actId="20577"/>
        <pc:sldMkLst>
          <pc:docMk/>
          <pc:sldMk cId="1866905145" sldId="301"/>
        </pc:sldMkLst>
        <pc:spChg chg="mod">
          <ac:chgData name="Gonzalez, Felix" userId="f538e62a-7ef1-47f9-97a4-47b5f5ea928e" providerId="ADAL" clId="{538229E4-2823-46BA-AADB-F1C48AD22608}" dt="2024-12-20T19:56:54.295" v="410" actId="20577"/>
          <ac:spMkLst>
            <pc:docMk/>
            <pc:sldMk cId="1866905145" sldId="301"/>
            <ac:spMk id="2" creationId="{1BDE12A7-8A22-F981-C702-08D0640C109C}"/>
          </ac:spMkLst>
        </pc:spChg>
        <pc:spChg chg="mod">
          <ac:chgData name="Gonzalez, Felix" userId="f538e62a-7ef1-47f9-97a4-47b5f5ea928e" providerId="ADAL" clId="{538229E4-2823-46BA-AADB-F1C48AD22608}" dt="2024-12-20T19:57:34.511" v="488" actId="20577"/>
          <ac:spMkLst>
            <pc:docMk/>
            <pc:sldMk cId="1866905145" sldId="301"/>
            <ac:spMk id="3" creationId="{0AA3867A-DBEA-6341-6E2D-E3C8062A5440}"/>
          </ac:spMkLst>
        </pc:spChg>
      </pc:sldChg>
      <pc:sldChg chg="addSp delSp modSp new mod ord">
        <pc:chgData name="Gonzalez, Felix" userId="f538e62a-7ef1-47f9-97a4-47b5f5ea928e" providerId="ADAL" clId="{538229E4-2823-46BA-AADB-F1C48AD22608}" dt="2024-12-20T19:58:22.768" v="497"/>
        <pc:sldMkLst>
          <pc:docMk/>
          <pc:sldMk cId="3413750188" sldId="302"/>
        </pc:sldMkLst>
        <pc:spChg chg="del">
          <ac:chgData name="Gonzalez, Felix" userId="f538e62a-7ef1-47f9-97a4-47b5f5ea928e" providerId="ADAL" clId="{538229E4-2823-46BA-AADB-F1C48AD22608}" dt="2024-12-20T19:58:15.207" v="490" actId="478"/>
          <ac:spMkLst>
            <pc:docMk/>
            <pc:sldMk cId="3413750188" sldId="302"/>
            <ac:spMk id="2" creationId="{AB87B8C3-CEED-C8E2-5EB0-7994CCB2F481}"/>
          </ac:spMkLst>
        </pc:spChg>
        <pc:spChg chg="del">
          <ac:chgData name="Gonzalez, Felix" userId="f538e62a-7ef1-47f9-97a4-47b5f5ea928e" providerId="ADAL" clId="{538229E4-2823-46BA-AADB-F1C48AD22608}" dt="2024-12-20T19:58:16.765" v="491" actId="478"/>
          <ac:spMkLst>
            <pc:docMk/>
            <pc:sldMk cId="3413750188" sldId="302"/>
            <ac:spMk id="3" creationId="{C3846DF8-CDD5-7435-4F9C-A8476B050DB6}"/>
          </ac:spMkLst>
        </pc:spChg>
        <pc:spChg chg="add mod">
          <ac:chgData name="Gonzalez, Felix" userId="f538e62a-7ef1-47f9-97a4-47b5f5ea928e" providerId="ADAL" clId="{538229E4-2823-46BA-AADB-F1C48AD22608}" dt="2024-12-20T19:58:17.027" v="492"/>
          <ac:spMkLst>
            <pc:docMk/>
            <pc:sldMk cId="3413750188" sldId="302"/>
            <ac:spMk id="4" creationId="{FB5D8D8E-587B-4141-D6B3-7B5C642AB637}"/>
          </ac:spMkLst>
        </pc:spChg>
        <pc:spChg chg="add mod">
          <ac:chgData name="Gonzalez, Felix" userId="f538e62a-7ef1-47f9-97a4-47b5f5ea928e" providerId="ADAL" clId="{538229E4-2823-46BA-AADB-F1C48AD22608}" dt="2024-12-20T19:58:17.050" v="493" actId="27636"/>
          <ac:spMkLst>
            <pc:docMk/>
            <pc:sldMk cId="3413750188" sldId="302"/>
            <ac:spMk id="5" creationId="{260CCE60-EE2B-ADA8-0AFF-21F7C7549E9C}"/>
          </ac:spMkLst>
        </pc:spChg>
      </pc:sldChg>
      <pc:sldChg chg="addSp delSp modSp new mod">
        <pc:chgData name="Gonzalez, Felix" userId="f538e62a-7ef1-47f9-97a4-47b5f5ea928e" providerId="ADAL" clId="{538229E4-2823-46BA-AADB-F1C48AD22608}" dt="2024-12-20T19:59:25.207" v="553" actId="20577"/>
        <pc:sldMkLst>
          <pc:docMk/>
          <pc:sldMk cId="2051317519" sldId="303"/>
        </pc:sldMkLst>
        <pc:spChg chg="mod">
          <ac:chgData name="Gonzalez, Felix" userId="f538e62a-7ef1-47f9-97a4-47b5f5ea928e" providerId="ADAL" clId="{538229E4-2823-46BA-AADB-F1C48AD22608}" dt="2024-12-20T19:58:49.067" v="499"/>
          <ac:spMkLst>
            <pc:docMk/>
            <pc:sldMk cId="2051317519" sldId="303"/>
            <ac:spMk id="2" creationId="{C83B0952-DE8C-0566-2A48-4D8A51EC9791}"/>
          </ac:spMkLst>
        </pc:spChg>
        <pc:spChg chg="del">
          <ac:chgData name="Gonzalez, Felix" userId="f538e62a-7ef1-47f9-97a4-47b5f5ea928e" providerId="ADAL" clId="{538229E4-2823-46BA-AADB-F1C48AD22608}" dt="2024-12-20T19:58:54.576" v="500"/>
          <ac:spMkLst>
            <pc:docMk/>
            <pc:sldMk cId="2051317519" sldId="303"/>
            <ac:spMk id="3" creationId="{50A5B68F-DBED-7115-4651-29ED47701E91}"/>
          </ac:spMkLst>
        </pc:spChg>
        <pc:graphicFrameChg chg="add mod modGraphic">
          <ac:chgData name="Gonzalez, Felix" userId="f538e62a-7ef1-47f9-97a4-47b5f5ea928e" providerId="ADAL" clId="{538229E4-2823-46BA-AADB-F1C48AD22608}" dt="2024-12-20T19:59:25.207" v="553" actId="20577"/>
          <ac:graphicFrameMkLst>
            <pc:docMk/>
            <pc:sldMk cId="2051317519" sldId="303"/>
            <ac:graphicFrameMk id="4" creationId="{8B7A25DD-47DE-8739-E6AA-EE78BB0D41C6}"/>
          </ac:graphicFrameMkLst>
        </pc:graphicFrameChg>
      </pc:sldChg>
      <pc:sldChg chg="addSp delSp modSp new mod modAnim">
        <pc:chgData name="Gonzalez, Felix" userId="f538e62a-7ef1-47f9-97a4-47b5f5ea928e" providerId="ADAL" clId="{538229E4-2823-46BA-AADB-F1C48AD22608}" dt="2024-12-20T19:59:54.580" v="558" actId="20577"/>
        <pc:sldMkLst>
          <pc:docMk/>
          <pc:sldMk cId="355103794" sldId="304"/>
        </pc:sldMkLst>
        <pc:spChg chg="del">
          <ac:chgData name="Gonzalez, Felix" userId="f538e62a-7ef1-47f9-97a4-47b5f5ea928e" providerId="ADAL" clId="{538229E4-2823-46BA-AADB-F1C48AD22608}" dt="2024-12-20T19:59:42.425" v="555" actId="478"/>
          <ac:spMkLst>
            <pc:docMk/>
            <pc:sldMk cId="355103794" sldId="304"/>
            <ac:spMk id="2" creationId="{EC2FDEFA-A5FF-D4CB-95DA-B238F80BB5A3}"/>
          </ac:spMkLst>
        </pc:spChg>
        <pc:spChg chg="del">
          <ac:chgData name="Gonzalez, Felix" userId="f538e62a-7ef1-47f9-97a4-47b5f5ea928e" providerId="ADAL" clId="{538229E4-2823-46BA-AADB-F1C48AD22608}" dt="2024-12-20T19:59:43.876" v="556" actId="478"/>
          <ac:spMkLst>
            <pc:docMk/>
            <pc:sldMk cId="355103794" sldId="304"/>
            <ac:spMk id="3" creationId="{DC02D111-1634-4F4F-F7B5-FA5BAF02DCAF}"/>
          </ac:spMkLst>
        </pc:spChg>
        <pc:spChg chg="add mod">
          <ac:chgData name="Gonzalez, Felix" userId="f538e62a-7ef1-47f9-97a4-47b5f5ea928e" providerId="ADAL" clId="{538229E4-2823-46BA-AADB-F1C48AD22608}" dt="2024-12-20T19:59:44.246" v="557"/>
          <ac:spMkLst>
            <pc:docMk/>
            <pc:sldMk cId="355103794" sldId="304"/>
            <ac:spMk id="4" creationId="{AF3CF154-4F2F-6ADB-C539-FE32D7530D0D}"/>
          </ac:spMkLst>
        </pc:spChg>
        <pc:spChg chg="add mod">
          <ac:chgData name="Gonzalez, Felix" userId="f538e62a-7ef1-47f9-97a4-47b5f5ea928e" providerId="ADAL" clId="{538229E4-2823-46BA-AADB-F1C48AD22608}" dt="2024-12-20T19:59:44.246" v="557"/>
          <ac:spMkLst>
            <pc:docMk/>
            <pc:sldMk cId="355103794" sldId="304"/>
            <ac:spMk id="6" creationId="{59C3B745-A2A5-E5D6-A542-BEE6D72ED539}"/>
          </ac:spMkLst>
        </pc:spChg>
        <pc:spChg chg="add mod">
          <ac:chgData name="Gonzalez, Felix" userId="f538e62a-7ef1-47f9-97a4-47b5f5ea928e" providerId="ADAL" clId="{538229E4-2823-46BA-AADB-F1C48AD22608}" dt="2024-12-20T19:59:44.246" v="557"/>
          <ac:spMkLst>
            <pc:docMk/>
            <pc:sldMk cId="355103794" sldId="304"/>
            <ac:spMk id="7" creationId="{5A5DC02C-1488-3290-66B2-7B603504BB5C}"/>
          </ac:spMkLst>
        </pc:spChg>
        <pc:spChg chg="add mod">
          <ac:chgData name="Gonzalez, Felix" userId="f538e62a-7ef1-47f9-97a4-47b5f5ea928e" providerId="ADAL" clId="{538229E4-2823-46BA-AADB-F1C48AD22608}" dt="2024-12-20T19:59:54.580" v="558" actId="20577"/>
          <ac:spMkLst>
            <pc:docMk/>
            <pc:sldMk cId="355103794" sldId="304"/>
            <ac:spMk id="8" creationId="{59763BEF-84BF-3FAD-616E-BE022E70C79F}"/>
          </ac:spMkLst>
        </pc:spChg>
        <pc:cxnChg chg="add mod">
          <ac:chgData name="Gonzalez, Felix" userId="f538e62a-7ef1-47f9-97a4-47b5f5ea928e" providerId="ADAL" clId="{538229E4-2823-46BA-AADB-F1C48AD22608}" dt="2024-12-20T19:59:44.246" v="557"/>
          <ac:cxnSpMkLst>
            <pc:docMk/>
            <pc:sldMk cId="355103794" sldId="304"/>
            <ac:cxnSpMk id="5" creationId="{D0951554-BD60-61D8-6088-D8850CEBBD84}"/>
          </ac:cxnSpMkLst>
        </pc:cxnChg>
      </pc:sldChg>
      <pc:sldChg chg="addSp delSp modSp new mod">
        <pc:chgData name="Gonzalez, Felix" userId="f538e62a-7ef1-47f9-97a4-47b5f5ea928e" providerId="ADAL" clId="{538229E4-2823-46BA-AADB-F1C48AD22608}" dt="2024-12-20T20:00:14.364" v="561"/>
        <pc:sldMkLst>
          <pc:docMk/>
          <pc:sldMk cId="4240330202" sldId="305"/>
        </pc:sldMkLst>
        <pc:spChg chg="del">
          <ac:chgData name="Gonzalez, Felix" userId="f538e62a-7ef1-47f9-97a4-47b5f5ea928e" providerId="ADAL" clId="{538229E4-2823-46BA-AADB-F1C48AD22608}" dt="2024-12-20T20:00:14.010" v="560" actId="478"/>
          <ac:spMkLst>
            <pc:docMk/>
            <pc:sldMk cId="4240330202" sldId="305"/>
            <ac:spMk id="3" creationId="{6B50D155-F259-164C-C620-F18261863498}"/>
          </ac:spMkLst>
        </pc:spChg>
        <pc:spChg chg="add mod">
          <ac:chgData name="Gonzalez, Felix" userId="f538e62a-7ef1-47f9-97a4-47b5f5ea928e" providerId="ADAL" clId="{538229E4-2823-46BA-AADB-F1C48AD22608}" dt="2024-12-20T20:00:14.364" v="561"/>
          <ac:spMkLst>
            <pc:docMk/>
            <pc:sldMk cId="4240330202" sldId="305"/>
            <ac:spMk id="6" creationId="{83A197A7-D9FE-5B1F-72C4-D08649034A4A}"/>
          </ac:spMkLst>
        </pc:spChg>
        <pc:cxnChg chg="add mod">
          <ac:chgData name="Gonzalez, Felix" userId="f538e62a-7ef1-47f9-97a4-47b5f5ea928e" providerId="ADAL" clId="{538229E4-2823-46BA-AADB-F1C48AD22608}" dt="2024-12-20T20:00:14.364" v="561"/>
          <ac:cxnSpMkLst>
            <pc:docMk/>
            <pc:sldMk cId="4240330202" sldId="305"/>
            <ac:cxnSpMk id="4" creationId="{0F22877B-07BF-BD3E-6BE7-895D25744869}"/>
          </ac:cxnSpMkLst>
        </pc:cxnChg>
        <pc:cxnChg chg="add mod">
          <ac:chgData name="Gonzalez, Felix" userId="f538e62a-7ef1-47f9-97a4-47b5f5ea928e" providerId="ADAL" clId="{538229E4-2823-46BA-AADB-F1C48AD22608}" dt="2024-12-20T20:00:14.364" v="561"/>
          <ac:cxnSpMkLst>
            <pc:docMk/>
            <pc:sldMk cId="4240330202" sldId="305"/>
            <ac:cxnSpMk id="5" creationId="{122F2B60-4A74-6330-79DB-D155AB0EFCDD}"/>
          </ac:cxnSpMkLst>
        </pc:cxnChg>
      </pc:sldChg>
      <pc:sldChg chg="addSp delSp modSp new mod">
        <pc:chgData name="Gonzalez, Felix" userId="f538e62a-7ef1-47f9-97a4-47b5f5ea928e" providerId="ADAL" clId="{538229E4-2823-46BA-AADB-F1C48AD22608}" dt="2024-12-20T20:00:52.240" v="569" actId="14100"/>
        <pc:sldMkLst>
          <pc:docMk/>
          <pc:sldMk cId="511813661" sldId="306"/>
        </pc:sldMkLst>
        <pc:spChg chg="del">
          <ac:chgData name="Gonzalez, Felix" userId="f538e62a-7ef1-47f9-97a4-47b5f5ea928e" providerId="ADAL" clId="{538229E4-2823-46BA-AADB-F1C48AD22608}" dt="2024-12-20T20:00:39.731" v="563" actId="478"/>
          <ac:spMkLst>
            <pc:docMk/>
            <pc:sldMk cId="511813661" sldId="306"/>
            <ac:spMk id="2" creationId="{CE5A42D0-CADE-FB29-206A-14C66F057AA2}"/>
          </ac:spMkLst>
        </pc:spChg>
        <pc:spChg chg="mod">
          <ac:chgData name="Gonzalez, Felix" userId="f538e62a-7ef1-47f9-97a4-47b5f5ea928e" providerId="ADAL" clId="{538229E4-2823-46BA-AADB-F1C48AD22608}" dt="2024-12-20T20:00:52.240" v="569" actId="14100"/>
          <ac:spMkLst>
            <pc:docMk/>
            <pc:sldMk cId="511813661" sldId="306"/>
            <ac:spMk id="3" creationId="{7C21860E-F8A0-38AE-D4F4-6F20671F15D2}"/>
          </ac:spMkLst>
        </pc:spChg>
        <pc:spChg chg="add mod">
          <ac:chgData name="Gonzalez, Felix" userId="f538e62a-7ef1-47f9-97a4-47b5f5ea928e" providerId="ADAL" clId="{538229E4-2823-46BA-AADB-F1C48AD22608}" dt="2024-12-20T20:00:40.534" v="564"/>
          <ac:spMkLst>
            <pc:docMk/>
            <pc:sldMk cId="511813661" sldId="306"/>
            <ac:spMk id="4" creationId="{C5D94E5D-693A-C5A5-B4BC-AEDB8FF3CCB3}"/>
          </ac:spMkLst>
        </pc:spChg>
        <pc:spChg chg="add mod">
          <ac:chgData name="Gonzalez, Felix" userId="f538e62a-7ef1-47f9-97a4-47b5f5ea928e" providerId="ADAL" clId="{538229E4-2823-46BA-AADB-F1C48AD22608}" dt="2024-12-20T20:00:40.534" v="564"/>
          <ac:spMkLst>
            <pc:docMk/>
            <pc:sldMk cId="511813661" sldId="306"/>
            <ac:spMk id="9" creationId="{1670FF78-AAD2-BED5-71FD-D15DD7F40F8A}"/>
          </ac:spMkLst>
        </pc:spChg>
        <pc:cxnChg chg="add mod">
          <ac:chgData name="Gonzalez, Felix" userId="f538e62a-7ef1-47f9-97a4-47b5f5ea928e" providerId="ADAL" clId="{538229E4-2823-46BA-AADB-F1C48AD22608}" dt="2024-12-20T20:00:40.534" v="564"/>
          <ac:cxnSpMkLst>
            <pc:docMk/>
            <pc:sldMk cId="511813661" sldId="306"/>
            <ac:cxnSpMk id="5" creationId="{DCA0DDEA-74BF-AD62-6793-B2075A7E6BA2}"/>
          </ac:cxnSpMkLst>
        </pc:cxnChg>
        <pc:cxnChg chg="add mod">
          <ac:chgData name="Gonzalez, Felix" userId="f538e62a-7ef1-47f9-97a4-47b5f5ea928e" providerId="ADAL" clId="{538229E4-2823-46BA-AADB-F1C48AD22608}" dt="2024-12-20T20:00:40.534" v="564"/>
          <ac:cxnSpMkLst>
            <pc:docMk/>
            <pc:sldMk cId="511813661" sldId="306"/>
            <ac:cxnSpMk id="6" creationId="{81AF22CE-7217-EF6D-081A-3A4E4008235F}"/>
          </ac:cxnSpMkLst>
        </pc:cxnChg>
        <pc:cxnChg chg="add mod">
          <ac:chgData name="Gonzalez, Felix" userId="f538e62a-7ef1-47f9-97a4-47b5f5ea928e" providerId="ADAL" clId="{538229E4-2823-46BA-AADB-F1C48AD22608}" dt="2024-12-20T20:00:40.534" v="564"/>
          <ac:cxnSpMkLst>
            <pc:docMk/>
            <pc:sldMk cId="511813661" sldId="306"/>
            <ac:cxnSpMk id="7" creationId="{BCCCA098-80E0-6AF7-5ED2-64814292C86F}"/>
          </ac:cxnSpMkLst>
        </pc:cxnChg>
        <pc:cxnChg chg="add mod">
          <ac:chgData name="Gonzalez, Felix" userId="f538e62a-7ef1-47f9-97a4-47b5f5ea928e" providerId="ADAL" clId="{538229E4-2823-46BA-AADB-F1C48AD22608}" dt="2024-12-20T20:00:40.534" v="564"/>
          <ac:cxnSpMkLst>
            <pc:docMk/>
            <pc:sldMk cId="511813661" sldId="306"/>
            <ac:cxnSpMk id="8" creationId="{956BCED6-401C-29E2-7E02-864045BB3F9B}"/>
          </ac:cxnSpMkLst>
        </pc:cxnChg>
      </pc:sldChg>
      <pc:sldChg chg="addSp delSp modSp new mod">
        <pc:chgData name="Gonzalez, Felix" userId="f538e62a-7ef1-47f9-97a4-47b5f5ea928e" providerId="ADAL" clId="{538229E4-2823-46BA-AADB-F1C48AD22608}" dt="2024-12-20T20:01:24.248" v="578" actId="1076"/>
        <pc:sldMkLst>
          <pc:docMk/>
          <pc:sldMk cId="915914488" sldId="307"/>
        </pc:sldMkLst>
        <pc:spChg chg="del">
          <ac:chgData name="Gonzalez, Felix" userId="f538e62a-7ef1-47f9-97a4-47b5f5ea928e" providerId="ADAL" clId="{538229E4-2823-46BA-AADB-F1C48AD22608}" dt="2024-12-20T20:01:14.735" v="572" actId="478"/>
          <ac:spMkLst>
            <pc:docMk/>
            <pc:sldMk cId="915914488" sldId="307"/>
            <ac:spMk id="2" creationId="{5A7E9A79-035F-8B8E-7C2A-BEBD077BDA92}"/>
          </ac:spMkLst>
        </pc:spChg>
        <pc:spChg chg="del">
          <ac:chgData name="Gonzalez, Felix" userId="f538e62a-7ef1-47f9-97a4-47b5f5ea928e" providerId="ADAL" clId="{538229E4-2823-46BA-AADB-F1C48AD22608}" dt="2024-12-20T20:01:22.442" v="576" actId="478"/>
          <ac:spMkLst>
            <pc:docMk/>
            <pc:sldMk cId="915914488" sldId="307"/>
            <ac:spMk id="3" creationId="{D407DA58-08A2-A0DE-3428-36010BE6EBD1}"/>
          </ac:spMkLst>
        </pc:spChg>
        <pc:spChg chg="add mod">
          <ac:chgData name="Gonzalez, Felix" userId="f538e62a-7ef1-47f9-97a4-47b5f5ea928e" providerId="ADAL" clId="{538229E4-2823-46BA-AADB-F1C48AD22608}" dt="2024-12-20T20:01:11.062" v="571"/>
          <ac:spMkLst>
            <pc:docMk/>
            <pc:sldMk cId="915914488" sldId="307"/>
            <ac:spMk id="4" creationId="{3D575654-5A3D-814D-E407-18D9A02D8FF3}"/>
          </ac:spMkLst>
        </pc:spChg>
        <pc:spChg chg="add del mod">
          <ac:chgData name="Gonzalez, Felix" userId="f538e62a-7ef1-47f9-97a4-47b5f5ea928e" providerId="ADAL" clId="{538229E4-2823-46BA-AADB-F1C48AD22608}" dt="2024-12-20T20:01:24.248" v="578" actId="1076"/>
          <ac:spMkLst>
            <pc:docMk/>
            <pc:sldMk cId="915914488" sldId="307"/>
            <ac:spMk id="5" creationId="{395387D5-7EE8-DEC7-7AE9-1B68C7B15D71}"/>
          </ac:spMkLst>
        </pc:spChg>
        <pc:spChg chg="add mod">
          <ac:chgData name="Gonzalez, Felix" userId="f538e62a-7ef1-47f9-97a4-47b5f5ea928e" providerId="ADAL" clId="{538229E4-2823-46BA-AADB-F1C48AD22608}" dt="2024-12-20T20:01:11.062" v="571"/>
          <ac:spMkLst>
            <pc:docMk/>
            <pc:sldMk cId="915914488" sldId="307"/>
            <ac:spMk id="6" creationId="{C289D6B4-4BA1-AE72-B93F-B564DC0F3121}"/>
          </ac:spMkLst>
        </pc:spChg>
      </pc:sldChg>
      <pc:sldChg chg="addSp delSp modSp new mod">
        <pc:chgData name="Gonzalez, Felix" userId="f538e62a-7ef1-47f9-97a4-47b5f5ea928e" providerId="ADAL" clId="{538229E4-2823-46BA-AADB-F1C48AD22608}" dt="2024-12-20T20:01:45.420" v="583" actId="478"/>
        <pc:sldMkLst>
          <pc:docMk/>
          <pc:sldMk cId="1004779581" sldId="308"/>
        </pc:sldMkLst>
        <pc:spChg chg="del">
          <ac:chgData name="Gonzalez, Felix" userId="f538e62a-7ef1-47f9-97a4-47b5f5ea928e" providerId="ADAL" clId="{538229E4-2823-46BA-AADB-F1C48AD22608}" dt="2024-12-20T20:01:41.451" v="582" actId="478"/>
          <ac:spMkLst>
            <pc:docMk/>
            <pc:sldMk cId="1004779581" sldId="308"/>
            <ac:spMk id="2" creationId="{76D92407-1325-9307-9631-BCABA5BBA1A3}"/>
          </ac:spMkLst>
        </pc:spChg>
        <pc:spChg chg="del">
          <ac:chgData name="Gonzalez, Felix" userId="f538e62a-7ef1-47f9-97a4-47b5f5ea928e" providerId="ADAL" clId="{538229E4-2823-46BA-AADB-F1C48AD22608}" dt="2024-12-20T20:01:45.420" v="583" actId="478"/>
          <ac:spMkLst>
            <pc:docMk/>
            <pc:sldMk cId="1004779581" sldId="308"/>
            <ac:spMk id="3" creationId="{6F202CAC-EC39-8CED-B82E-DE8B7B469B93}"/>
          </ac:spMkLst>
        </pc:spChg>
        <pc:spChg chg="add mod">
          <ac:chgData name="Gonzalez, Felix" userId="f538e62a-7ef1-47f9-97a4-47b5f5ea928e" providerId="ADAL" clId="{538229E4-2823-46BA-AADB-F1C48AD22608}" dt="2024-12-20T20:01:39.630" v="580"/>
          <ac:spMkLst>
            <pc:docMk/>
            <pc:sldMk cId="1004779581" sldId="308"/>
            <ac:spMk id="4" creationId="{01B37020-C6C7-4500-5E14-025C62667382}"/>
          </ac:spMkLst>
        </pc:spChg>
        <pc:spChg chg="add mod">
          <ac:chgData name="Gonzalez, Felix" userId="f538e62a-7ef1-47f9-97a4-47b5f5ea928e" providerId="ADAL" clId="{538229E4-2823-46BA-AADB-F1C48AD22608}" dt="2024-12-20T20:01:39.676" v="581" actId="27636"/>
          <ac:spMkLst>
            <pc:docMk/>
            <pc:sldMk cId="1004779581" sldId="308"/>
            <ac:spMk id="5" creationId="{3F9E530C-CE10-889E-B36E-60A86B075AAC}"/>
          </ac:spMkLst>
        </pc:spChg>
      </pc:sldChg>
      <pc:sldChg chg="addSp delSp modSp new mod">
        <pc:chgData name="Gonzalez, Felix" userId="f538e62a-7ef1-47f9-97a4-47b5f5ea928e" providerId="ADAL" clId="{538229E4-2823-46BA-AADB-F1C48AD22608}" dt="2024-12-20T20:02:44.334" v="587" actId="27636"/>
        <pc:sldMkLst>
          <pc:docMk/>
          <pc:sldMk cId="2876856145" sldId="309"/>
        </pc:sldMkLst>
        <pc:spChg chg="del">
          <ac:chgData name="Gonzalez, Felix" userId="f538e62a-7ef1-47f9-97a4-47b5f5ea928e" providerId="ADAL" clId="{538229E4-2823-46BA-AADB-F1C48AD22608}" dt="2024-12-20T20:02:37.893" v="585"/>
          <ac:spMkLst>
            <pc:docMk/>
            <pc:sldMk cId="2876856145" sldId="309"/>
            <ac:spMk id="2" creationId="{CAA6956F-6EE6-95AA-F972-F7ACFE92A633}"/>
          </ac:spMkLst>
        </pc:spChg>
        <pc:spChg chg="mod">
          <ac:chgData name="Gonzalez, Felix" userId="f538e62a-7ef1-47f9-97a4-47b5f5ea928e" providerId="ADAL" clId="{538229E4-2823-46BA-AADB-F1C48AD22608}" dt="2024-12-20T20:02:44.334" v="587" actId="27636"/>
          <ac:spMkLst>
            <pc:docMk/>
            <pc:sldMk cId="2876856145" sldId="309"/>
            <ac:spMk id="3" creationId="{A656284C-68E5-0EB4-64FA-790B83DC913C}"/>
          </ac:spMkLst>
        </pc:spChg>
        <pc:spChg chg="add mod">
          <ac:chgData name="Gonzalez, Felix" userId="f538e62a-7ef1-47f9-97a4-47b5f5ea928e" providerId="ADAL" clId="{538229E4-2823-46BA-AADB-F1C48AD22608}" dt="2024-12-20T20:02:37.893" v="585"/>
          <ac:spMkLst>
            <pc:docMk/>
            <pc:sldMk cId="2876856145" sldId="309"/>
            <ac:spMk id="4" creationId="{2DB155CD-8E8D-7B10-7AC3-B850E9F9AEDE}"/>
          </ac:spMkLst>
        </pc:spChg>
      </pc:sldChg>
      <pc:sldChg chg="modSp new mod">
        <pc:chgData name="Gonzalez, Felix" userId="f538e62a-7ef1-47f9-97a4-47b5f5ea928e" providerId="ADAL" clId="{538229E4-2823-46BA-AADB-F1C48AD22608}" dt="2024-12-20T20:02:57.101" v="591" actId="27636"/>
        <pc:sldMkLst>
          <pc:docMk/>
          <pc:sldMk cId="3127032210" sldId="310"/>
        </pc:sldMkLst>
        <pc:spChg chg="mod">
          <ac:chgData name="Gonzalez, Felix" userId="f538e62a-7ef1-47f9-97a4-47b5f5ea928e" providerId="ADAL" clId="{538229E4-2823-46BA-AADB-F1C48AD22608}" dt="2024-12-20T20:02:53.052" v="589"/>
          <ac:spMkLst>
            <pc:docMk/>
            <pc:sldMk cId="3127032210" sldId="310"/>
            <ac:spMk id="2" creationId="{2AFD5E6B-DB5F-4B26-B671-920FBEF16E7C}"/>
          </ac:spMkLst>
        </pc:spChg>
        <pc:spChg chg="mod">
          <ac:chgData name="Gonzalez, Felix" userId="f538e62a-7ef1-47f9-97a4-47b5f5ea928e" providerId="ADAL" clId="{538229E4-2823-46BA-AADB-F1C48AD22608}" dt="2024-12-20T20:02:57.101" v="591" actId="27636"/>
          <ac:spMkLst>
            <pc:docMk/>
            <pc:sldMk cId="3127032210" sldId="310"/>
            <ac:spMk id="3" creationId="{CA5417FC-DA25-168B-B6F3-AB97CB866534}"/>
          </ac:spMkLst>
        </pc:spChg>
      </pc:sldChg>
      <pc:sldChg chg="addSp delSp modSp new mod">
        <pc:chgData name="Gonzalez, Felix" userId="f538e62a-7ef1-47f9-97a4-47b5f5ea928e" providerId="ADAL" clId="{538229E4-2823-46BA-AADB-F1C48AD22608}" dt="2024-12-20T20:10:16.256" v="634" actId="1037"/>
        <pc:sldMkLst>
          <pc:docMk/>
          <pc:sldMk cId="2001521861" sldId="311"/>
        </pc:sldMkLst>
        <pc:spChg chg="del">
          <ac:chgData name="Gonzalez, Felix" userId="f538e62a-7ef1-47f9-97a4-47b5f5ea928e" providerId="ADAL" clId="{538229E4-2823-46BA-AADB-F1C48AD22608}" dt="2024-12-20T20:03:13.665" v="594" actId="478"/>
          <ac:spMkLst>
            <pc:docMk/>
            <pc:sldMk cId="2001521861" sldId="311"/>
            <ac:spMk id="2" creationId="{D0C9F43C-653C-8ED3-0F35-3BEAEE73D531}"/>
          </ac:spMkLst>
        </pc:spChg>
        <pc:spChg chg="del">
          <ac:chgData name="Gonzalez, Felix" userId="f538e62a-7ef1-47f9-97a4-47b5f5ea928e" providerId="ADAL" clId="{538229E4-2823-46BA-AADB-F1C48AD22608}" dt="2024-12-20T20:03:15.525" v="595" actId="478"/>
          <ac:spMkLst>
            <pc:docMk/>
            <pc:sldMk cId="2001521861" sldId="311"/>
            <ac:spMk id="3" creationId="{C2CA71FD-EC62-62DA-9C21-17D4FD8D13A8}"/>
          </ac:spMkLst>
        </pc:spChg>
        <pc:spChg chg="add mod">
          <ac:chgData name="Gonzalez, Felix" userId="f538e62a-7ef1-47f9-97a4-47b5f5ea928e" providerId="ADAL" clId="{538229E4-2823-46BA-AADB-F1C48AD22608}" dt="2024-12-20T20:03:10.941" v="593"/>
          <ac:spMkLst>
            <pc:docMk/>
            <pc:sldMk cId="2001521861" sldId="311"/>
            <ac:spMk id="4" creationId="{AA559842-37B3-AD34-9001-B6530BDB13E4}"/>
          </ac:spMkLst>
        </pc:spChg>
        <pc:spChg chg="mod">
          <ac:chgData name="Gonzalez, Felix" userId="f538e62a-7ef1-47f9-97a4-47b5f5ea928e" providerId="ADAL" clId="{538229E4-2823-46BA-AADB-F1C48AD22608}" dt="2024-12-20T20:03:10.941" v="593"/>
          <ac:spMkLst>
            <pc:docMk/>
            <pc:sldMk cId="2001521861" sldId="311"/>
            <ac:spMk id="11" creationId="{100BB2EF-55D4-C789-4B58-FBE1692CEEA8}"/>
          </ac:spMkLst>
        </pc:spChg>
        <pc:spChg chg="mod">
          <ac:chgData name="Gonzalez, Felix" userId="f538e62a-7ef1-47f9-97a4-47b5f5ea928e" providerId="ADAL" clId="{538229E4-2823-46BA-AADB-F1C48AD22608}" dt="2024-12-20T20:03:10.941" v="593"/>
          <ac:spMkLst>
            <pc:docMk/>
            <pc:sldMk cId="2001521861" sldId="311"/>
            <ac:spMk id="13" creationId="{33CAE1B6-BF9E-C7DA-A226-CF8C6EF06DDD}"/>
          </ac:spMkLst>
        </pc:spChg>
        <pc:spChg chg="mod">
          <ac:chgData name="Gonzalez, Felix" userId="f538e62a-7ef1-47f9-97a4-47b5f5ea928e" providerId="ADAL" clId="{538229E4-2823-46BA-AADB-F1C48AD22608}" dt="2024-12-20T20:03:10.941" v="593"/>
          <ac:spMkLst>
            <pc:docMk/>
            <pc:sldMk cId="2001521861" sldId="311"/>
            <ac:spMk id="14" creationId="{61B69F72-EB53-3AF3-709F-0A90E1F727E5}"/>
          </ac:spMkLst>
        </pc:spChg>
        <pc:spChg chg="mod">
          <ac:chgData name="Gonzalez, Felix" userId="f538e62a-7ef1-47f9-97a4-47b5f5ea928e" providerId="ADAL" clId="{538229E4-2823-46BA-AADB-F1C48AD22608}" dt="2024-12-20T20:03:10.941" v="593"/>
          <ac:spMkLst>
            <pc:docMk/>
            <pc:sldMk cId="2001521861" sldId="311"/>
            <ac:spMk id="15" creationId="{1B94748F-D586-FC9A-4C94-E5BD088FA99E}"/>
          </ac:spMkLst>
        </pc:spChg>
        <pc:spChg chg="del mod ord">
          <ac:chgData name="Gonzalez, Felix" userId="f538e62a-7ef1-47f9-97a4-47b5f5ea928e" providerId="ADAL" clId="{538229E4-2823-46BA-AADB-F1C48AD22608}" dt="2024-12-20T20:06:37.909" v="628" actId="478"/>
          <ac:spMkLst>
            <pc:docMk/>
            <pc:sldMk cId="2001521861" sldId="311"/>
            <ac:spMk id="18" creationId="{E15D08CF-CB15-F12F-B0F0-20CC25335BC1}"/>
          </ac:spMkLst>
        </pc:spChg>
        <pc:spChg chg="mod">
          <ac:chgData name="Gonzalez, Felix" userId="f538e62a-7ef1-47f9-97a4-47b5f5ea928e" providerId="ADAL" clId="{538229E4-2823-46BA-AADB-F1C48AD22608}" dt="2024-12-20T20:05:14.339" v="608" actId="1076"/>
          <ac:spMkLst>
            <pc:docMk/>
            <pc:sldMk cId="2001521861" sldId="311"/>
            <ac:spMk id="19" creationId="{7F5CC997-1C89-1D71-BDD1-08F0E53A4EED}"/>
          </ac:spMkLst>
        </pc:spChg>
        <pc:spChg chg="mod">
          <ac:chgData name="Gonzalez, Felix" userId="f538e62a-7ef1-47f9-97a4-47b5f5ea928e" providerId="ADAL" clId="{538229E4-2823-46BA-AADB-F1C48AD22608}" dt="2024-12-20T20:03:10.941" v="593"/>
          <ac:spMkLst>
            <pc:docMk/>
            <pc:sldMk cId="2001521861" sldId="311"/>
            <ac:spMk id="21" creationId="{8DE08C42-36DB-C657-7DEB-985D1256EFEF}"/>
          </ac:spMkLst>
        </pc:spChg>
        <pc:spChg chg="mod">
          <ac:chgData name="Gonzalez, Felix" userId="f538e62a-7ef1-47f9-97a4-47b5f5ea928e" providerId="ADAL" clId="{538229E4-2823-46BA-AADB-F1C48AD22608}" dt="2024-12-20T20:03:10.941" v="593"/>
          <ac:spMkLst>
            <pc:docMk/>
            <pc:sldMk cId="2001521861" sldId="311"/>
            <ac:spMk id="23" creationId="{0CB9BDED-4763-6516-ED76-886A4474A1F6}"/>
          </ac:spMkLst>
        </pc:spChg>
        <pc:spChg chg="mod">
          <ac:chgData name="Gonzalez, Felix" userId="f538e62a-7ef1-47f9-97a4-47b5f5ea928e" providerId="ADAL" clId="{538229E4-2823-46BA-AADB-F1C48AD22608}" dt="2024-12-20T20:03:10.941" v="593"/>
          <ac:spMkLst>
            <pc:docMk/>
            <pc:sldMk cId="2001521861" sldId="311"/>
            <ac:spMk id="24" creationId="{802B7424-2A7B-F41A-860D-7EB2BBAFF90E}"/>
          </ac:spMkLst>
        </pc:spChg>
        <pc:spChg chg="mod">
          <ac:chgData name="Gonzalez, Felix" userId="f538e62a-7ef1-47f9-97a4-47b5f5ea928e" providerId="ADAL" clId="{538229E4-2823-46BA-AADB-F1C48AD22608}" dt="2024-12-20T20:03:10.941" v="593"/>
          <ac:spMkLst>
            <pc:docMk/>
            <pc:sldMk cId="2001521861" sldId="311"/>
            <ac:spMk id="25" creationId="{87ABA3A1-BDB6-7C87-2738-EA58B6A3BB06}"/>
          </ac:spMkLst>
        </pc:spChg>
        <pc:spChg chg="add mod">
          <ac:chgData name="Gonzalez, Felix" userId="f538e62a-7ef1-47f9-97a4-47b5f5ea928e" providerId="ADAL" clId="{538229E4-2823-46BA-AADB-F1C48AD22608}" dt="2024-12-20T20:06:42.341" v="629" actId="1076"/>
          <ac:spMkLst>
            <pc:docMk/>
            <pc:sldMk cId="2001521861" sldId="311"/>
            <ac:spMk id="41" creationId="{505CD937-7A66-0D39-E866-2B270342855D}"/>
          </ac:spMkLst>
        </pc:spChg>
        <pc:grpChg chg="add mod">
          <ac:chgData name="Gonzalez, Felix" userId="f538e62a-7ef1-47f9-97a4-47b5f5ea928e" providerId="ADAL" clId="{538229E4-2823-46BA-AADB-F1C48AD22608}" dt="2024-12-20T20:03:10.941" v="593"/>
          <ac:grpSpMkLst>
            <pc:docMk/>
            <pc:sldMk cId="2001521861" sldId="311"/>
            <ac:grpSpMk id="6" creationId="{76C754CE-2582-320D-0DF5-497525E658A2}"/>
          </ac:grpSpMkLst>
        </pc:grpChg>
        <pc:grpChg chg="mod">
          <ac:chgData name="Gonzalez, Felix" userId="f538e62a-7ef1-47f9-97a4-47b5f5ea928e" providerId="ADAL" clId="{538229E4-2823-46BA-AADB-F1C48AD22608}" dt="2024-12-20T20:03:10.941" v="593"/>
          <ac:grpSpMkLst>
            <pc:docMk/>
            <pc:sldMk cId="2001521861" sldId="311"/>
            <ac:grpSpMk id="7" creationId="{6C7C730E-2A17-172F-DD54-D7D6C6146CF0}"/>
          </ac:grpSpMkLst>
        </pc:grpChg>
        <pc:grpChg chg="mod">
          <ac:chgData name="Gonzalez, Felix" userId="f538e62a-7ef1-47f9-97a4-47b5f5ea928e" providerId="ADAL" clId="{538229E4-2823-46BA-AADB-F1C48AD22608}" dt="2024-12-20T20:03:10.941" v="593"/>
          <ac:grpSpMkLst>
            <pc:docMk/>
            <pc:sldMk cId="2001521861" sldId="311"/>
            <ac:grpSpMk id="8" creationId="{2BDFB5CD-88C3-186A-EDCB-DCDC05C8EEA8}"/>
          </ac:grpSpMkLst>
        </pc:grpChg>
        <pc:grpChg chg="mod">
          <ac:chgData name="Gonzalez, Felix" userId="f538e62a-7ef1-47f9-97a4-47b5f5ea928e" providerId="ADAL" clId="{538229E4-2823-46BA-AADB-F1C48AD22608}" dt="2024-12-20T20:03:10.941" v="593"/>
          <ac:grpSpMkLst>
            <pc:docMk/>
            <pc:sldMk cId="2001521861" sldId="311"/>
            <ac:grpSpMk id="10" creationId="{3321C1FB-C746-0862-C48E-5AAC9AE663F7}"/>
          </ac:grpSpMkLst>
        </pc:grpChg>
        <pc:grpChg chg="mod">
          <ac:chgData name="Gonzalez, Felix" userId="f538e62a-7ef1-47f9-97a4-47b5f5ea928e" providerId="ADAL" clId="{538229E4-2823-46BA-AADB-F1C48AD22608}" dt="2024-12-20T20:03:10.941" v="593"/>
          <ac:grpSpMkLst>
            <pc:docMk/>
            <pc:sldMk cId="2001521861" sldId="311"/>
            <ac:grpSpMk id="20" creationId="{D46AA9FF-295F-5533-A946-BBE6A27522E7}"/>
          </ac:grpSpMkLst>
        </pc:grpChg>
        <pc:graphicFrameChg chg="add mod">
          <ac:chgData name="Gonzalez, Felix" userId="f538e62a-7ef1-47f9-97a4-47b5f5ea928e" providerId="ADAL" clId="{538229E4-2823-46BA-AADB-F1C48AD22608}" dt="2024-12-20T20:03:10.941" v="593"/>
          <ac:graphicFrameMkLst>
            <pc:docMk/>
            <pc:sldMk cId="2001521861" sldId="311"/>
            <ac:graphicFrameMk id="5" creationId="{E5301FB7-7957-30B3-F364-ED7CBBB3BE24}"/>
          </ac:graphicFrameMkLst>
        </pc:graphicFrameChg>
        <pc:graphicFrameChg chg="mod">
          <ac:chgData name="Gonzalez, Felix" userId="f538e62a-7ef1-47f9-97a4-47b5f5ea928e" providerId="ADAL" clId="{538229E4-2823-46BA-AADB-F1C48AD22608}" dt="2024-12-20T20:03:10.941" v="593"/>
          <ac:graphicFrameMkLst>
            <pc:docMk/>
            <pc:sldMk cId="2001521861" sldId="311"/>
            <ac:graphicFrameMk id="12" creationId="{F14100B0-8827-C5F3-6A34-55DA94B517F7}"/>
          </ac:graphicFrameMkLst>
        </pc:graphicFrameChg>
        <pc:graphicFrameChg chg="mod">
          <ac:chgData name="Gonzalez, Felix" userId="f538e62a-7ef1-47f9-97a4-47b5f5ea928e" providerId="ADAL" clId="{538229E4-2823-46BA-AADB-F1C48AD22608}" dt="2024-12-20T20:03:10.941" v="593"/>
          <ac:graphicFrameMkLst>
            <pc:docMk/>
            <pc:sldMk cId="2001521861" sldId="311"/>
            <ac:graphicFrameMk id="22" creationId="{133C79E3-B11D-A6F1-FB91-A3D51D4324A6}"/>
          </ac:graphicFrameMkLst>
        </pc:graphicFrameChg>
        <pc:cxnChg chg="mod">
          <ac:chgData name="Gonzalez, Felix" userId="f538e62a-7ef1-47f9-97a4-47b5f5ea928e" providerId="ADAL" clId="{538229E4-2823-46BA-AADB-F1C48AD22608}" dt="2024-12-20T20:03:10.941" v="593"/>
          <ac:cxnSpMkLst>
            <pc:docMk/>
            <pc:sldMk cId="2001521861" sldId="311"/>
            <ac:cxnSpMk id="9" creationId="{42C59833-645E-0D70-E04A-F9EA9504D3D7}"/>
          </ac:cxnSpMkLst>
        </pc:cxnChg>
        <pc:cxnChg chg="mod">
          <ac:chgData name="Gonzalez, Felix" userId="f538e62a-7ef1-47f9-97a4-47b5f5ea928e" providerId="ADAL" clId="{538229E4-2823-46BA-AADB-F1C48AD22608}" dt="2024-12-20T20:06:01.269" v="619" actId="14100"/>
          <ac:cxnSpMkLst>
            <pc:docMk/>
            <pc:sldMk cId="2001521861" sldId="311"/>
            <ac:cxnSpMk id="16" creationId="{86BE7AE5-A218-0EC9-5D2E-EC341D163B68}"/>
          </ac:cxnSpMkLst>
        </pc:cxnChg>
        <pc:cxnChg chg="mod ord">
          <ac:chgData name="Gonzalez, Felix" userId="f538e62a-7ef1-47f9-97a4-47b5f5ea928e" providerId="ADAL" clId="{538229E4-2823-46BA-AADB-F1C48AD22608}" dt="2024-12-20T20:05:50.273" v="616" actId="14100"/>
          <ac:cxnSpMkLst>
            <pc:docMk/>
            <pc:sldMk cId="2001521861" sldId="311"/>
            <ac:cxnSpMk id="17" creationId="{01228FC1-AAE8-CF30-188A-A52A5CDEBA52}"/>
          </ac:cxnSpMkLst>
        </pc:cxnChg>
        <pc:cxnChg chg="mod">
          <ac:chgData name="Gonzalez, Felix" userId="f538e62a-7ef1-47f9-97a4-47b5f5ea928e" providerId="ADAL" clId="{538229E4-2823-46BA-AADB-F1C48AD22608}" dt="2024-12-20T20:10:07.675" v="631" actId="1037"/>
          <ac:cxnSpMkLst>
            <pc:docMk/>
            <pc:sldMk cId="2001521861" sldId="311"/>
            <ac:cxnSpMk id="26" creationId="{FA8D1692-C6A8-F4AD-E770-086AF7DD9C2C}"/>
          </ac:cxnSpMkLst>
        </pc:cxnChg>
        <pc:cxnChg chg="mod">
          <ac:chgData name="Gonzalez, Felix" userId="f538e62a-7ef1-47f9-97a4-47b5f5ea928e" providerId="ADAL" clId="{538229E4-2823-46BA-AADB-F1C48AD22608}" dt="2024-12-20T20:10:16.256" v="634" actId="1037"/>
          <ac:cxnSpMkLst>
            <pc:docMk/>
            <pc:sldMk cId="2001521861" sldId="311"/>
            <ac:cxnSpMk id="27" creationId="{EACA2FE8-A2A5-FD6B-E59C-1A9A2677955F}"/>
          </ac:cxnSpMkLst>
        </pc:cxnChg>
        <pc:cxnChg chg="add del mod">
          <ac:chgData name="Gonzalez, Felix" userId="f538e62a-7ef1-47f9-97a4-47b5f5ea928e" providerId="ADAL" clId="{538229E4-2823-46BA-AADB-F1C48AD22608}" dt="2024-12-20T20:04:29.967" v="600" actId="478"/>
          <ac:cxnSpMkLst>
            <pc:docMk/>
            <pc:sldMk cId="2001521861" sldId="311"/>
            <ac:cxnSpMk id="28" creationId="{6F512C36-8A49-BBA7-D4B3-51C3A96F7D79}"/>
          </ac:cxnSpMkLst>
        </pc:cxnChg>
        <pc:cxnChg chg="add mod ord">
          <ac:chgData name="Gonzalez, Felix" userId="f538e62a-7ef1-47f9-97a4-47b5f5ea928e" providerId="ADAL" clId="{538229E4-2823-46BA-AADB-F1C48AD22608}" dt="2024-12-20T20:06:17.777" v="622" actId="167"/>
          <ac:cxnSpMkLst>
            <pc:docMk/>
            <pc:sldMk cId="2001521861" sldId="311"/>
            <ac:cxnSpMk id="30" creationId="{2B182028-4E20-9F69-1C4F-16C3D8440576}"/>
          </ac:cxnSpMkLst>
        </pc:cxnChg>
      </pc:sldChg>
      <pc:sldChg chg="addSp delSp modSp new mod">
        <pc:chgData name="Gonzalez, Felix" userId="f538e62a-7ef1-47f9-97a4-47b5f5ea928e" providerId="ADAL" clId="{538229E4-2823-46BA-AADB-F1C48AD22608}" dt="2024-12-20T20:10:38.945" v="638"/>
        <pc:sldMkLst>
          <pc:docMk/>
          <pc:sldMk cId="2777558021" sldId="312"/>
        </pc:sldMkLst>
        <pc:spChg chg="del">
          <ac:chgData name="Gonzalez, Felix" userId="f538e62a-7ef1-47f9-97a4-47b5f5ea928e" providerId="ADAL" clId="{538229E4-2823-46BA-AADB-F1C48AD22608}" dt="2024-12-20T20:10:34.647" v="636" actId="478"/>
          <ac:spMkLst>
            <pc:docMk/>
            <pc:sldMk cId="2777558021" sldId="312"/>
            <ac:spMk id="2" creationId="{A5726939-C55C-6974-F042-5BDA333DB52A}"/>
          </ac:spMkLst>
        </pc:spChg>
        <pc:spChg chg="del">
          <ac:chgData name="Gonzalez, Felix" userId="f538e62a-7ef1-47f9-97a4-47b5f5ea928e" providerId="ADAL" clId="{538229E4-2823-46BA-AADB-F1C48AD22608}" dt="2024-12-20T20:10:37.324" v="637" actId="478"/>
          <ac:spMkLst>
            <pc:docMk/>
            <pc:sldMk cId="2777558021" sldId="312"/>
            <ac:spMk id="3" creationId="{83408610-4159-61EC-FF95-FC553D31434F}"/>
          </ac:spMkLst>
        </pc:spChg>
        <pc:spChg chg="add mod">
          <ac:chgData name="Gonzalez, Felix" userId="f538e62a-7ef1-47f9-97a4-47b5f5ea928e" providerId="ADAL" clId="{538229E4-2823-46BA-AADB-F1C48AD22608}" dt="2024-12-20T20:10:38.945" v="638"/>
          <ac:spMkLst>
            <pc:docMk/>
            <pc:sldMk cId="2777558021" sldId="312"/>
            <ac:spMk id="4" creationId="{4458CEDC-8D32-67CD-CFA8-60239DBC2DDF}"/>
          </ac:spMkLst>
        </pc:spChg>
        <pc:spChg chg="add mod">
          <ac:chgData name="Gonzalez, Felix" userId="f538e62a-7ef1-47f9-97a4-47b5f5ea928e" providerId="ADAL" clId="{538229E4-2823-46BA-AADB-F1C48AD22608}" dt="2024-12-20T20:10:38.945" v="638"/>
          <ac:spMkLst>
            <pc:docMk/>
            <pc:sldMk cId="2777558021" sldId="312"/>
            <ac:spMk id="5" creationId="{A2C7B00F-93A4-FBFD-689F-10FC3F3290DE}"/>
          </ac:spMkLst>
        </pc:spChg>
      </pc:sldChg>
      <pc:sldChg chg="modSp new mod">
        <pc:chgData name="Gonzalez, Felix" userId="f538e62a-7ef1-47f9-97a4-47b5f5ea928e" providerId="ADAL" clId="{538229E4-2823-46BA-AADB-F1C48AD22608}" dt="2024-12-20T20:31:55.754" v="822" actId="20577"/>
        <pc:sldMkLst>
          <pc:docMk/>
          <pc:sldMk cId="3982636933" sldId="313"/>
        </pc:sldMkLst>
        <pc:spChg chg="mod">
          <ac:chgData name="Gonzalez, Felix" userId="f538e62a-7ef1-47f9-97a4-47b5f5ea928e" providerId="ADAL" clId="{538229E4-2823-46BA-AADB-F1C48AD22608}" dt="2024-12-20T20:17:57.898" v="781" actId="20577"/>
          <ac:spMkLst>
            <pc:docMk/>
            <pc:sldMk cId="3982636933" sldId="313"/>
            <ac:spMk id="2" creationId="{A3585EE2-BA37-BE2E-262E-C9FEF55C4C95}"/>
          </ac:spMkLst>
        </pc:spChg>
        <pc:spChg chg="mod">
          <ac:chgData name="Gonzalez, Felix" userId="f538e62a-7ef1-47f9-97a4-47b5f5ea928e" providerId="ADAL" clId="{538229E4-2823-46BA-AADB-F1C48AD22608}" dt="2024-12-20T20:31:55.754" v="822" actId="20577"/>
          <ac:spMkLst>
            <pc:docMk/>
            <pc:sldMk cId="3982636933" sldId="313"/>
            <ac:spMk id="3" creationId="{68494F77-6855-3BA9-22C0-DECEC2091072}"/>
          </ac:spMkLst>
        </pc:spChg>
      </pc:sldChg>
      <pc:sldChg chg="modSp new del mod">
        <pc:chgData name="Gonzalez, Felix" userId="f538e62a-7ef1-47f9-97a4-47b5f5ea928e" providerId="ADAL" clId="{538229E4-2823-46BA-AADB-F1C48AD22608}" dt="2024-12-20T20:38:35.796" v="844" actId="2696"/>
        <pc:sldMkLst>
          <pc:docMk/>
          <pc:sldMk cId="3453077440" sldId="314"/>
        </pc:sldMkLst>
        <pc:spChg chg="mod">
          <ac:chgData name="Gonzalez, Felix" userId="f538e62a-7ef1-47f9-97a4-47b5f5ea928e" providerId="ADAL" clId="{538229E4-2823-46BA-AADB-F1C48AD22608}" dt="2024-12-20T20:33:57.580" v="828"/>
          <ac:spMkLst>
            <pc:docMk/>
            <pc:sldMk cId="3453077440" sldId="314"/>
            <ac:spMk id="2" creationId="{E58FB395-2148-86F6-8E61-EB7167038680}"/>
          </ac:spMkLst>
        </pc:spChg>
        <pc:spChg chg="mod">
          <ac:chgData name="Gonzalez, Felix" userId="f538e62a-7ef1-47f9-97a4-47b5f5ea928e" providerId="ADAL" clId="{538229E4-2823-46BA-AADB-F1C48AD22608}" dt="2024-12-20T20:33:54.503" v="827" actId="27636"/>
          <ac:spMkLst>
            <pc:docMk/>
            <pc:sldMk cId="3453077440" sldId="314"/>
            <ac:spMk id="3" creationId="{DE9B9339-91B5-583B-3914-AEA0FA5D7A8F}"/>
          </ac:spMkLst>
        </pc:spChg>
      </pc:sldChg>
      <pc:sldChg chg="modSp new del mod">
        <pc:chgData name="Gonzalez, Felix" userId="f538e62a-7ef1-47f9-97a4-47b5f5ea928e" providerId="ADAL" clId="{538229E4-2823-46BA-AADB-F1C48AD22608}" dt="2024-12-20T20:38:35.796" v="844" actId="2696"/>
        <pc:sldMkLst>
          <pc:docMk/>
          <pc:sldMk cId="3224011909" sldId="315"/>
        </pc:sldMkLst>
        <pc:spChg chg="mod">
          <ac:chgData name="Gonzalez, Felix" userId="f538e62a-7ef1-47f9-97a4-47b5f5ea928e" providerId="ADAL" clId="{538229E4-2823-46BA-AADB-F1C48AD22608}" dt="2024-12-20T20:34:07.107" v="832"/>
          <ac:spMkLst>
            <pc:docMk/>
            <pc:sldMk cId="3224011909" sldId="315"/>
            <ac:spMk id="2" creationId="{C1446555-68A1-9DE0-3AA1-BDDC4B926CC7}"/>
          </ac:spMkLst>
        </pc:spChg>
        <pc:spChg chg="mod">
          <ac:chgData name="Gonzalez, Felix" userId="f538e62a-7ef1-47f9-97a4-47b5f5ea928e" providerId="ADAL" clId="{538229E4-2823-46BA-AADB-F1C48AD22608}" dt="2024-12-20T20:34:04.516" v="831" actId="27636"/>
          <ac:spMkLst>
            <pc:docMk/>
            <pc:sldMk cId="3224011909" sldId="315"/>
            <ac:spMk id="3" creationId="{1D45D353-B67A-402E-048B-E033205721B2}"/>
          </ac:spMkLst>
        </pc:spChg>
      </pc:sldChg>
      <pc:sldChg chg="modSp new mod">
        <pc:chgData name="Gonzalez, Felix" userId="f538e62a-7ef1-47f9-97a4-47b5f5ea928e" providerId="ADAL" clId="{538229E4-2823-46BA-AADB-F1C48AD22608}" dt="2024-12-20T20:34:53.166" v="836"/>
        <pc:sldMkLst>
          <pc:docMk/>
          <pc:sldMk cId="3182566581" sldId="316"/>
        </pc:sldMkLst>
        <pc:spChg chg="mod">
          <ac:chgData name="Gonzalez, Felix" userId="f538e62a-7ef1-47f9-97a4-47b5f5ea928e" providerId="ADAL" clId="{538229E4-2823-46BA-AADB-F1C48AD22608}" dt="2024-12-20T20:34:53.166" v="836"/>
          <ac:spMkLst>
            <pc:docMk/>
            <pc:sldMk cId="3182566581" sldId="316"/>
            <ac:spMk id="2" creationId="{59FD8FC2-12C8-3676-D143-FF98F82F7AFE}"/>
          </ac:spMkLst>
        </pc:spChg>
        <pc:spChg chg="mod">
          <ac:chgData name="Gonzalez, Felix" userId="f538e62a-7ef1-47f9-97a4-47b5f5ea928e" providerId="ADAL" clId="{538229E4-2823-46BA-AADB-F1C48AD22608}" dt="2024-12-20T20:34:50.437" v="835" actId="27636"/>
          <ac:spMkLst>
            <pc:docMk/>
            <pc:sldMk cId="3182566581" sldId="316"/>
            <ac:spMk id="3" creationId="{72C060DB-2A00-4165-4AD5-71EBA434F5B8}"/>
          </ac:spMkLst>
        </pc:spChg>
      </pc:sldChg>
      <pc:sldChg chg="modSp new mod">
        <pc:chgData name="Gonzalez, Felix" userId="f538e62a-7ef1-47f9-97a4-47b5f5ea928e" providerId="ADAL" clId="{538229E4-2823-46BA-AADB-F1C48AD22608}" dt="2024-12-20T20:35:10.748" v="839"/>
        <pc:sldMkLst>
          <pc:docMk/>
          <pc:sldMk cId="3473422830" sldId="317"/>
        </pc:sldMkLst>
        <pc:spChg chg="mod">
          <ac:chgData name="Gonzalez, Felix" userId="f538e62a-7ef1-47f9-97a4-47b5f5ea928e" providerId="ADAL" clId="{538229E4-2823-46BA-AADB-F1C48AD22608}" dt="2024-12-20T20:35:10.748" v="839"/>
          <ac:spMkLst>
            <pc:docMk/>
            <pc:sldMk cId="3473422830" sldId="317"/>
            <ac:spMk id="2" creationId="{82EB550D-181E-BA1B-893A-3643EAB61340}"/>
          </ac:spMkLst>
        </pc:spChg>
        <pc:spChg chg="mod">
          <ac:chgData name="Gonzalez, Felix" userId="f538e62a-7ef1-47f9-97a4-47b5f5ea928e" providerId="ADAL" clId="{538229E4-2823-46BA-AADB-F1C48AD22608}" dt="2024-12-20T20:35:07.639" v="838"/>
          <ac:spMkLst>
            <pc:docMk/>
            <pc:sldMk cId="3473422830" sldId="317"/>
            <ac:spMk id="3" creationId="{58BB4C8E-99C7-BD15-F68D-5C2B07A5DDD9}"/>
          </ac:spMkLst>
        </pc:spChg>
      </pc:sldChg>
      <pc:sldChg chg="modSp new mod">
        <pc:chgData name="Gonzalez, Felix" userId="f538e62a-7ef1-47f9-97a4-47b5f5ea928e" providerId="ADAL" clId="{538229E4-2823-46BA-AADB-F1C48AD22608}" dt="2024-12-20T20:35:26.582" v="842" actId="27636"/>
        <pc:sldMkLst>
          <pc:docMk/>
          <pc:sldMk cId="2099301140" sldId="318"/>
        </pc:sldMkLst>
        <pc:spChg chg="mod">
          <ac:chgData name="Gonzalez, Felix" userId="f538e62a-7ef1-47f9-97a4-47b5f5ea928e" providerId="ADAL" clId="{538229E4-2823-46BA-AADB-F1C48AD22608}" dt="2024-12-20T20:35:26.582" v="842" actId="27636"/>
          <ac:spMkLst>
            <pc:docMk/>
            <pc:sldMk cId="2099301140" sldId="318"/>
            <ac:spMk id="3" creationId="{EE1A0F52-2293-67CD-4E83-C73BF699AE55}"/>
          </ac:spMkLst>
        </pc:spChg>
      </pc:sldChg>
      <pc:sldChg chg="new">
        <pc:chgData name="Gonzalez, Felix" userId="f538e62a-7ef1-47f9-97a4-47b5f5ea928e" providerId="ADAL" clId="{538229E4-2823-46BA-AADB-F1C48AD22608}" dt="2024-12-20T20:38:30.120" v="843" actId="680"/>
        <pc:sldMkLst>
          <pc:docMk/>
          <pc:sldMk cId="1648244053" sldId="319"/>
        </pc:sldMkLst>
      </pc:sldChg>
      <pc:sldChg chg="new">
        <pc:chgData name="Gonzalez, Felix" userId="f538e62a-7ef1-47f9-97a4-47b5f5ea928e" providerId="ADAL" clId="{538229E4-2823-46BA-AADB-F1C48AD22608}" dt="2024-12-20T20:38:44.241" v="845" actId="680"/>
        <pc:sldMkLst>
          <pc:docMk/>
          <pc:sldMk cId="701752231" sldId="320"/>
        </pc:sldMkLst>
      </pc:sldChg>
      <pc:sldMasterChg chg="modSp modSldLayout">
        <pc:chgData name="Gonzalez, Felix" userId="f538e62a-7ef1-47f9-97a4-47b5f5ea928e" providerId="ADAL" clId="{538229E4-2823-46BA-AADB-F1C48AD22608}" dt="2024-12-20T19:43:37.394" v="1"/>
        <pc:sldMasterMkLst>
          <pc:docMk/>
          <pc:sldMasterMk cId="163417591" sldId="2147483648"/>
        </pc:sldMasterMkLst>
        <pc:spChg chg="mod">
          <ac:chgData name="Gonzalez, Felix" userId="f538e62a-7ef1-47f9-97a4-47b5f5ea928e" providerId="ADAL" clId="{538229E4-2823-46BA-AADB-F1C48AD22608}" dt="2024-12-20T19:43:37.394" v="1"/>
          <ac:spMkLst>
            <pc:docMk/>
            <pc:sldMasterMk cId="163417591" sldId="2147483648"/>
            <ac:spMk id="2" creationId="{5E35B603-5AF6-D5F1-82EF-09721DD89772}"/>
          </ac:spMkLst>
        </pc:spChg>
        <pc:spChg chg="mod">
          <ac:chgData name="Gonzalez, Felix" userId="f538e62a-7ef1-47f9-97a4-47b5f5ea928e" providerId="ADAL" clId="{538229E4-2823-46BA-AADB-F1C48AD22608}" dt="2024-12-20T19:43:37.394" v="1"/>
          <ac:spMkLst>
            <pc:docMk/>
            <pc:sldMasterMk cId="163417591" sldId="2147483648"/>
            <ac:spMk id="3" creationId="{85137EC7-7AEB-B64F-F7C4-7057A9503F47}"/>
          </ac:spMkLst>
        </pc:spChg>
        <pc:spChg chg="mod">
          <ac:chgData name="Gonzalez, Felix" userId="f538e62a-7ef1-47f9-97a4-47b5f5ea928e" providerId="ADAL" clId="{538229E4-2823-46BA-AADB-F1C48AD22608}" dt="2024-12-20T19:43:37.394" v="1"/>
          <ac:spMkLst>
            <pc:docMk/>
            <pc:sldMasterMk cId="163417591" sldId="2147483648"/>
            <ac:spMk id="4" creationId="{4DA12447-25D4-9B00-9F54-D76B569062F3}"/>
          </ac:spMkLst>
        </pc:spChg>
        <pc:spChg chg="mod">
          <ac:chgData name="Gonzalez, Felix" userId="f538e62a-7ef1-47f9-97a4-47b5f5ea928e" providerId="ADAL" clId="{538229E4-2823-46BA-AADB-F1C48AD22608}" dt="2024-12-20T19:43:37.394" v="1"/>
          <ac:spMkLst>
            <pc:docMk/>
            <pc:sldMasterMk cId="163417591" sldId="2147483648"/>
            <ac:spMk id="5" creationId="{41D16597-2A36-5C36-1FC4-649F7B4877BD}"/>
          </ac:spMkLst>
        </pc:spChg>
        <pc:spChg chg="mod">
          <ac:chgData name="Gonzalez, Felix" userId="f538e62a-7ef1-47f9-97a4-47b5f5ea928e" providerId="ADAL" clId="{538229E4-2823-46BA-AADB-F1C48AD22608}" dt="2024-12-20T19:43:37.394" v="1"/>
          <ac:spMkLst>
            <pc:docMk/>
            <pc:sldMasterMk cId="163417591" sldId="2147483648"/>
            <ac:spMk id="6" creationId="{CE2DA165-E188-EC97-3D79-449F4E16A6C9}"/>
          </ac:spMkLst>
        </pc:spChg>
        <pc:sldLayoutChg chg="modSp">
          <pc:chgData name="Gonzalez, Felix" userId="f538e62a-7ef1-47f9-97a4-47b5f5ea928e" providerId="ADAL" clId="{538229E4-2823-46BA-AADB-F1C48AD22608}" dt="2024-12-20T19:43:37.394" v="1"/>
          <pc:sldLayoutMkLst>
            <pc:docMk/>
            <pc:sldMasterMk cId="163417591" sldId="2147483648"/>
            <pc:sldLayoutMk cId="370000034" sldId="2147483649"/>
          </pc:sldLayoutMkLst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370000034" sldId="2147483649"/>
              <ac:spMk id="2" creationId="{B46F60B4-CBC0-EAF4-3F57-E19E34A10601}"/>
            </ac:spMkLst>
          </pc:spChg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370000034" sldId="2147483649"/>
              <ac:spMk id="3" creationId="{AF14FC75-C7FC-6B63-166F-6F64DCBE9901}"/>
            </ac:spMkLst>
          </pc:spChg>
        </pc:sldLayoutChg>
        <pc:sldLayoutChg chg="modSp">
          <pc:chgData name="Gonzalez, Felix" userId="f538e62a-7ef1-47f9-97a4-47b5f5ea928e" providerId="ADAL" clId="{538229E4-2823-46BA-AADB-F1C48AD22608}" dt="2024-12-20T19:43:37.394" v="1"/>
          <pc:sldLayoutMkLst>
            <pc:docMk/>
            <pc:sldMasterMk cId="163417591" sldId="2147483648"/>
            <pc:sldLayoutMk cId="2302789904" sldId="2147483651"/>
          </pc:sldLayoutMkLst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2302789904" sldId="2147483651"/>
              <ac:spMk id="2" creationId="{3B8C1D04-7C15-008F-8AE8-6F38E76BF629}"/>
            </ac:spMkLst>
          </pc:spChg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2302789904" sldId="2147483651"/>
              <ac:spMk id="3" creationId="{AAA56857-BE06-6824-C674-BE74999BD3B6}"/>
            </ac:spMkLst>
          </pc:spChg>
        </pc:sldLayoutChg>
        <pc:sldLayoutChg chg="modSp">
          <pc:chgData name="Gonzalez, Felix" userId="f538e62a-7ef1-47f9-97a4-47b5f5ea928e" providerId="ADAL" clId="{538229E4-2823-46BA-AADB-F1C48AD22608}" dt="2024-12-20T19:43:37.394" v="1"/>
          <pc:sldLayoutMkLst>
            <pc:docMk/>
            <pc:sldMasterMk cId="163417591" sldId="2147483648"/>
            <pc:sldLayoutMk cId="2510211973" sldId="2147483652"/>
          </pc:sldLayoutMkLst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2510211973" sldId="2147483652"/>
              <ac:spMk id="3" creationId="{29C149B5-10E3-457B-BB32-2648BAB2C71E}"/>
            </ac:spMkLst>
          </pc:spChg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2510211973" sldId="2147483652"/>
              <ac:spMk id="4" creationId="{CD767B6F-CCE1-18A2-ADEC-E81114CEE5A2}"/>
            </ac:spMkLst>
          </pc:spChg>
        </pc:sldLayoutChg>
        <pc:sldLayoutChg chg="modSp">
          <pc:chgData name="Gonzalez, Felix" userId="f538e62a-7ef1-47f9-97a4-47b5f5ea928e" providerId="ADAL" clId="{538229E4-2823-46BA-AADB-F1C48AD22608}" dt="2024-12-20T19:43:37.394" v="1"/>
          <pc:sldLayoutMkLst>
            <pc:docMk/>
            <pc:sldMasterMk cId="163417591" sldId="2147483648"/>
            <pc:sldLayoutMk cId="3094583900" sldId="2147483653"/>
          </pc:sldLayoutMkLst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3094583900" sldId="2147483653"/>
              <ac:spMk id="2" creationId="{F77713A2-E74D-D749-5184-9114B4237E6E}"/>
            </ac:spMkLst>
          </pc:spChg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3094583900" sldId="2147483653"/>
              <ac:spMk id="3" creationId="{03AE285B-BE92-4AD5-CEED-F6A5A77A7492}"/>
            </ac:spMkLst>
          </pc:spChg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3094583900" sldId="2147483653"/>
              <ac:spMk id="4" creationId="{9AF1CF71-2F9A-9E02-7795-075273507D33}"/>
            </ac:spMkLst>
          </pc:spChg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3094583900" sldId="2147483653"/>
              <ac:spMk id="5" creationId="{29588DA1-20D8-3444-51D5-23BD07FB7377}"/>
            </ac:spMkLst>
          </pc:spChg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3094583900" sldId="2147483653"/>
              <ac:spMk id="6" creationId="{BEC4B23F-DCC1-81CC-85B0-AB642B47BEC8}"/>
            </ac:spMkLst>
          </pc:spChg>
        </pc:sldLayoutChg>
        <pc:sldLayoutChg chg="modSp">
          <pc:chgData name="Gonzalez, Felix" userId="f538e62a-7ef1-47f9-97a4-47b5f5ea928e" providerId="ADAL" clId="{538229E4-2823-46BA-AADB-F1C48AD22608}" dt="2024-12-20T19:43:37.394" v="1"/>
          <pc:sldLayoutMkLst>
            <pc:docMk/>
            <pc:sldMasterMk cId="163417591" sldId="2147483648"/>
            <pc:sldLayoutMk cId="3524827768" sldId="2147483656"/>
          </pc:sldLayoutMkLst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3524827768" sldId="2147483656"/>
              <ac:spMk id="2" creationId="{0BD816D9-7898-99F5-E7A3-B2F02412B394}"/>
            </ac:spMkLst>
          </pc:spChg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3524827768" sldId="2147483656"/>
              <ac:spMk id="3" creationId="{59AD68E8-134E-30DE-B3EC-6844635DC8FF}"/>
            </ac:spMkLst>
          </pc:spChg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3524827768" sldId="2147483656"/>
              <ac:spMk id="4" creationId="{5D47421B-7F1B-A13B-3969-8096B4AE2036}"/>
            </ac:spMkLst>
          </pc:spChg>
        </pc:sldLayoutChg>
        <pc:sldLayoutChg chg="modSp">
          <pc:chgData name="Gonzalez, Felix" userId="f538e62a-7ef1-47f9-97a4-47b5f5ea928e" providerId="ADAL" clId="{538229E4-2823-46BA-AADB-F1C48AD22608}" dt="2024-12-20T19:43:37.394" v="1"/>
          <pc:sldLayoutMkLst>
            <pc:docMk/>
            <pc:sldMasterMk cId="163417591" sldId="2147483648"/>
            <pc:sldLayoutMk cId="649790327" sldId="2147483657"/>
          </pc:sldLayoutMkLst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649790327" sldId="2147483657"/>
              <ac:spMk id="2" creationId="{9F09B7A0-F31B-EA34-33D1-F5713636E90E}"/>
            </ac:spMkLst>
          </pc:spChg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649790327" sldId="2147483657"/>
              <ac:spMk id="3" creationId="{CBB4FA82-378F-8468-F03B-EC7E8B91618F}"/>
            </ac:spMkLst>
          </pc:spChg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649790327" sldId="2147483657"/>
              <ac:spMk id="4" creationId="{7B472C10-4B37-A485-26B5-6B0CE49262E6}"/>
            </ac:spMkLst>
          </pc:spChg>
        </pc:sldLayoutChg>
        <pc:sldLayoutChg chg="modSp">
          <pc:chgData name="Gonzalez, Felix" userId="f538e62a-7ef1-47f9-97a4-47b5f5ea928e" providerId="ADAL" clId="{538229E4-2823-46BA-AADB-F1C48AD22608}" dt="2024-12-20T19:43:37.394" v="1"/>
          <pc:sldLayoutMkLst>
            <pc:docMk/>
            <pc:sldMasterMk cId="163417591" sldId="2147483648"/>
            <pc:sldLayoutMk cId="410440614" sldId="2147483659"/>
          </pc:sldLayoutMkLst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410440614" sldId="2147483659"/>
              <ac:spMk id="2" creationId="{3B2414DD-0EC5-EB13-500F-B4755EEDA950}"/>
            </ac:spMkLst>
          </pc:spChg>
          <pc:spChg chg="mod">
            <ac:chgData name="Gonzalez, Felix" userId="f538e62a-7ef1-47f9-97a4-47b5f5ea928e" providerId="ADAL" clId="{538229E4-2823-46BA-AADB-F1C48AD22608}" dt="2024-12-20T19:43:37.394" v="1"/>
            <ac:spMkLst>
              <pc:docMk/>
              <pc:sldMasterMk cId="163417591" sldId="2147483648"/>
              <pc:sldLayoutMk cId="410440614" sldId="2147483659"/>
              <ac:spMk id="3" creationId="{A36F9859-23F9-072A-B55F-DEA31EE143AB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Felix_ASUS_Docs\1A_Python_Projects\FEG%20Python%20Examples\HighSchool_Class\Sample%20Data\Similarit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311096023990093"/>
          <c:y val="5.0808613089087955E-2"/>
          <c:w val="0.66342645123873534"/>
          <c:h val="0.79006399277442307"/>
        </c:manualLayout>
      </c:layout>
      <c:scatterChart>
        <c:scatterStyle val="lineMarker"/>
        <c:varyColors val="0"/>
        <c:ser>
          <c:idx val="1"/>
          <c:order val="0"/>
          <c:tx>
            <c:strRef>
              <c:f>similarity!$K$1</c:f>
              <c:strCache>
                <c:ptCount val="1"/>
                <c:pt idx="0">
                  <c:v>A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14"/>
            <c:spPr>
              <a:solidFill>
                <a:schemeClr val="accent2"/>
              </a:solidFill>
              <a:ln w="101600">
                <a:noFill/>
              </a:ln>
              <a:effectLst/>
            </c:spPr>
          </c:marker>
          <c:xVal>
            <c:numRef>
              <c:f>similarity!$I$2:$I$45</c:f>
              <c:numCache>
                <c:formatCode>General</c:formatCode>
                <c:ptCount val="4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9</c:v>
                </c:pt>
                <c:pt idx="19">
                  <c:v>9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14</c:v>
                </c:pt>
                <c:pt idx="33">
                  <c:v>15</c:v>
                </c:pt>
                <c:pt idx="34">
                  <c:v>15</c:v>
                </c:pt>
                <c:pt idx="35">
                  <c:v>18</c:v>
                </c:pt>
                <c:pt idx="36">
                  <c:v>20</c:v>
                </c:pt>
                <c:pt idx="37">
                  <c:v>20</c:v>
                </c:pt>
                <c:pt idx="38">
                  <c:v>20</c:v>
                </c:pt>
                <c:pt idx="39">
                  <c:v>21</c:v>
                </c:pt>
                <c:pt idx="40">
                  <c:v>21</c:v>
                </c:pt>
                <c:pt idx="41">
                  <c:v>22</c:v>
                </c:pt>
                <c:pt idx="42">
                  <c:v>22</c:v>
                </c:pt>
                <c:pt idx="43">
                  <c:v>23</c:v>
                </c:pt>
              </c:numCache>
            </c:numRef>
          </c:xVal>
          <c:yVal>
            <c:numRef>
              <c:f>similarity!$K$2:$K$45</c:f>
              <c:numCache>
                <c:formatCode>General</c:formatCode>
                <c:ptCount val="44"/>
                <c:pt idx="0">
                  <c:v>3</c:v>
                </c:pt>
                <c:pt idx="1">
                  <c:v>7</c:v>
                </c:pt>
                <c:pt idx="2">
                  <c:v>5</c:v>
                </c:pt>
                <c:pt idx="3">
                  <c:v>10</c:v>
                </c:pt>
                <c:pt idx="4">
                  <c:v>20</c:v>
                </c:pt>
                <c:pt idx="6">
                  <c:v>6</c:v>
                </c:pt>
                <c:pt idx="7">
                  <c:v>8</c:v>
                </c:pt>
                <c:pt idx="8">
                  <c:v>7</c:v>
                </c:pt>
                <c:pt idx="9">
                  <c:v>10</c:v>
                </c:pt>
                <c:pt idx="10">
                  <c:v>13</c:v>
                </c:pt>
                <c:pt idx="14">
                  <c:v>6</c:v>
                </c:pt>
                <c:pt idx="15">
                  <c:v>9</c:v>
                </c:pt>
                <c:pt idx="20">
                  <c:v>5</c:v>
                </c:pt>
                <c:pt idx="21">
                  <c:v>10</c:v>
                </c:pt>
                <c:pt idx="22">
                  <c:v>14</c:v>
                </c:pt>
                <c:pt idx="28">
                  <c:v>11</c:v>
                </c:pt>
                <c:pt idx="29">
                  <c:v>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C3-4F47-912D-AFA9759AFDB1}"/>
            </c:ext>
          </c:extLst>
        </c:ser>
        <c:ser>
          <c:idx val="2"/>
          <c:order val="1"/>
          <c:tx>
            <c:strRef>
              <c:f>similarity!$L$1</c:f>
              <c:strCache>
                <c:ptCount val="1"/>
                <c:pt idx="0">
                  <c:v>B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diamond"/>
            <c:size val="14"/>
            <c:spPr>
              <a:solidFill>
                <a:schemeClr val="accent3"/>
              </a:solidFill>
              <a:ln w="101600">
                <a:noFill/>
              </a:ln>
              <a:effectLst/>
            </c:spPr>
          </c:marker>
          <c:xVal>
            <c:numRef>
              <c:f>similarity!$I$2:$I$45</c:f>
              <c:numCache>
                <c:formatCode>General</c:formatCode>
                <c:ptCount val="4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9</c:v>
                </c:pt>
                <c:pt idx="19">
                  <c:v>9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14</c:v>
                </c:pt>
                <c:pt idx="33">
                  <c:v>15</c:v>
                </c:pt>
                <c:pt idx="34">
                  <c:v>15</c:v>
                </c:pt>
                <c:pt idx="35">
                  <c:v>18</c:v>
                </c:pt>
                <c:pt idx="36">
                  <c:v>20</c:v>
                </c:pt>
                <c:pt idx="37">
                  <c:v>20</c:v>
                </c:pt>
                <c:pt idx="38">
                  <c:v>20</c:v>
                </c:pt>
                <c:pt idx="39">
                  <c:v>21</c:v>
                </c:pt>
                <c:pt idx="40">
                  <c:v>21</c:v>
                </c:pt>
                <c:pt idx="41">
                  <c:v>22</c:v>
                </c:pt>
                <c:pt idx="42">
                  <c:v>22</c:v>
                </c:pt>
                <c:pt idx="43">
                  <c:v>23</c:v>
                </c:pt>
              </c:numCache>
            </c:numRef>
          </c:xVal>
          <c:yVal>
            <c:numRef>
              <c:f>similarity!$L$2:$L$45</c:f>
              <c:numCache>
                <c:formatCode>General</c:formatCode>
                <c:ptCount val="44"/>
                <c:pt idx="5">
                  <c:v>35</c:v>
                </c:pt>
                <c:pt idx="11">
                  <c:v>30</c:v>
                </c:pt>
                <c:pt idx="12">
                  <c:v>32</c:v>
                </c:pt>
                <c:pt idx="13">
                  <c:v>34</c:v>
                </c:pt>
                <c:pt idx="16">
                  <c:v>35</c:v>
                </c:pt>
                <c:pt idx="17">
                  <c:v>37</c:v>
                </c:pt>
                <c:pt idx="18">
                  <c:v>31</c:v>
                </c:pt>
                <c:pt idx="19">
                  <c:v>33</c:v>
                </c:pt>
                <c:pt idx="23">
                  <c:v>27</c:v>
                </c:pt>
                <c:pt idx="24">
                  <c:v>30</c:v>
                </c:pt>
                <c:pt idx="25">
                  <c:v>32</c:v>
                </c:pt>
                <c:pt idx="26">
                  <c:v>35</c:v>
                </c:pt>
                <c:pt idx="27">
                  <c:v>34</c:v>
                </c:pt>
                <c:pt idx="30">
                  <c:v>32</c:v>
                </c:pt>
                <c:pt idx="31">
                  <c:v>38</c:v>
                </c:pt>
                <c:pt idx="32">
                  <c:v>20</c:v>
                </c:pt>
                <c:pt idx="33">
                  <c:v>10</c:v>
                </c:pt>
                <c:pt idx="35">
                  <c:v>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C3-4F47-912D-AFA9759AFDB1}"/>
            </c:ext>
          </c:extLst>
        </c:ser>
        <c:ser>
          <c:idx val="3"/>
          <c:order val="2"/>
          <c:tx>
            <c:strRef>
              <c:f>similarity!$M$1</c:f>
              <c:strCache>
                <c:ptCount val="1"/>
                <c:pt idx="0">
                  <c:v>C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triangle"/>
            <c:size val="14"/>
            <c:spPr>
              <a:solidFill>
                <a:schemeClr val="accent4"/>
              </a:solidFill>
              <a:ln w="101600">
                <a:noFill/>
              </a:ln>
              <a:effectLst/>
            </c:spPr>
          </c:marker>
          <c:xVal>
            <c:numRef>
              <c:f>similarity!$I$2:$I$45</c:f>
              <c:numCache>
                <c:formatCode>General</c:formatCode>
                <c:ptCount val="4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6</c:v>
                </c:pt>
                <c:pt idx="7">
                  <c:v>6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9</c:v>
                </c:pt>
                <c:pt idx="19">
                  <c:v>9</c:v>
                </c:pt>
                <c:pt idx="20">
                  <c:v>10</c:v>
                </c:pt>
                <c:pt idx="21">
                  <c:v>10</c:v>
                </c:pt>
                <c:pt idx="22">
                  <c:v>10</c:v>
                </c:pt>
                <c:pt idx="23">
                  <c:v>10</c:v>
                </c:pt>
                <c:pt idx="24">
                  <c:v>10</c:v>
                </c:pt>
                <c:pt idx="25">
                  <c:v>10</c:v>
                </c:pt>
                <c:pt idx="26">
                  <c:v>10</c:v>
                </c:pt>
                <c:pt idx="27">
                  <c:v>11</c:v>
                </c:pt>
                <c:pt idx="28">
                  <c:v>12</c:v>
                </c:pt>
                <c:pt idx="29">
                  <c:v>12</c:v>
                </c:pt>
                <c:pt idx="30">
                  <c:v>12</c:v>
                </c:pt>
                <c:pt idx="31">
                  <c:v>12</c:v>
                </c:pt>
                <c:pt idx="32">
                  <c:v>14</c:v>
                </c:pt>
                <c:pt idx="33">
                  <c:v>15</c:v>
                </c:pt>
                <c:pt idx="34">
                  <c:v>15</c:v>
                </c:pt>
                <c:pt idx="35">
                  <c:v>18</c:v>
                </c:pt>
                <c:pt idx="36">
                  <c:v>20</c:v>
                </c:pt>
                <c:pt idx="37">
                  <c:v>20</c:v>
                </c:pt>
                <c:pt idx="38">
                  <c:v>20</c:v>
                </c:pt>
                <c:pt idx="39">
                  <c:v>21</c:v>
                </c:pt>
                <c:pt idx="40">
                  <c:v>21</c:v>
                </c:pt>
                <c:pt idx="41">
                  <c:v>22</c:v>
                </c:pt>
                <c:pt idx="42">
                  <c:v>22</c:v>
                </c:pt>
                <c:pt idx="43">
                  <c:v>23</c:v>
                </c:pt>
              </c:numCache>
            </c:numRef>
          </c:xVal>
          <c:yVal>
            <c:numRef>
              <c:f>similarity!$M$2:$M$45</c:f>
              <c:numCache>
                <c:formatCode>General</c:formatCode>
                <c:ptCount val="44"/>
                <c:pt idx="34">
                  <c:v>34</c:v>
                </c:pt>
                <c:pt idx="36">
                  <c:v>20</c:v>
                </c:pt>
                <c:pt idx="37">
                  <c:v>35</c:v>
                </c:pt>
                <c:pt idx="38">
                  <c:v>37</c:v>
                </c:pt>
                <c:pt idx="39">
                  <c:v>34</c:v>
                </c:pt>
                <c:pt idx="40">
                  <c:v>36</c:v>
                </c:pt>
                <c:pt idx="41">
                  <c:v>35</c:v>
                </c:pt>
                <c:pt idx="42">
                  <c:v>37</c:v>
                </c:pt>
                <c:pt idx="43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0C3-4F47-912D-AFA9759AFD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01627679"/>
        <c:axId val="1401641599"/>
      </c:scatterChart>
      <c:valAx>
        <c:axId val="1401627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x-dimension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641599"/>
        <c:crosses val="autoZero"/>
        <c:crossBetween val="midCat"/>
        <c:majorUnit val="5"/>
      </c:valAx>
      <c:valAx>
        <c:axId val="1401641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/>
                  <a:t>y-dimension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627679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905558699017438"/>
          <c:y val="0.93566384020677007"/>
          <c:w val="0.2286063483269172"/>
          <c:h val="5.99281077461037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7EBC51-FBD1-4402-994F-30887AF72F43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CE239-B48A-46FA-8CB8-B0E577D1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85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D2E6-306A-1927-7159-5A648848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6E759-7E65-A15C-3952-5F56493EE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32F40-DDF2-9180-B509-696B22C5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8CAD-B077-417F-9CA6-ACE3DD7FAA77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55B07-DDC0-AA98-DD50-1B89F34A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Abstract background of simple node and mesh">
            <a:extLst>
              <a:ext uri="{FF2B5EF4-FFF2-40B4-BE49-F238E27FC236}">
                <a16:creationId xmlns:a16="http://schemas.microsoft.com/office/drawing/2014/main" id="{3487C104-1EB4-F1F3-3FB2-59FB6F64D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81" b="8698"/>
          <a:stretch/>
        </p:blipFill>
        <p:spPr>
          <a:xfrm rot="5400000">
            <a:off x="5074177" y="2791525"/>
            <a:ext cx="6861346" cy="12783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093AA3B-B252-DC9D-BC23-E56B5282E147}"/>
              </a:ext>
            </a:extLst>
          </p:cNvPr>
          <p:cNvSpPr/>
          <p:nvPr userDrawn="1"/>
        </p:nvSpPr>
        <p:spPr>
          <a:xfrm>
            <a:off x="7864677" y="4370"/>
            <a:ext cx="1279320" cy="6858000"/>
          </a:xfrm>
          <a:prstGeom prst="rect">
            <a:avLst/>
          </a:prstGeom>
          <a:gradFill>
            <a:gsLst>
              <a:gs pos="70000">
                <a:srgbClr val="FFFFFF">
                  <a:alpha val="50000"/>
                </a:srgbClr>
              </a:gs>
              <a:gs pos="10000">
                <a:schemeClr val="bg1"/>
              </a:gs>
              <a:gs pos="100000">
                <a:schemeClr val="bg1">
                  <a:alpha val="1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79478-D611-6B30-EE68-DD5559D5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1890403" cy="365125"/>
          </a:xfrm>
        </p:spPr>
        <p:txBody>
          <a:bodyPr/>
          <a:lstStyle/>
          <a:p>
            <a:fld id="{2D7A539D-362F-420C-9423-87CD827429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057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9BF5-4197-AB14-4312-B135A14B9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AF83AC-C8F0-6470-6C01-2BD3915A18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19CF2-1C78-D8C3-26A5-35D23C6E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509E-D29B-4E1D-AD82-F1022683087A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E135A-4C82-3F6E-F9BE-E2B7F6BE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A1116-48AA-D531-65C4-670D38F7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539D-362F-420C-9423-87CD8274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2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BA9CD-B442-152A-9676-2E4155726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2EBEF-E83D-912A-D543-43E2E812E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E2CC-93BE-C97C-20A6-63918753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503B4-8857-45D2-A9BC-FE3090308513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FDE53-1CA8-8256-3F25-ABB2E38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EA2C-8DE0-6156-E10E-E9BA940D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539D-362F-420C-9423-87CD8274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4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s and plots layered on a blue digital screen">
            <a:extLst>
              <a:ext uri="{FF2B5EF4-FFF2-40B4-BE49-F238E27FC236}">
                <a16:creationId xmlns:a16="http://schemas.microsoft.com/office/drawing/2014/main" id="{67D03252-E3D7-1CE9-EDE9-17CC67A240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88" b="59225"/>
          <a:stretch/>
        </p:blipFill>
        <p:spPr>
          <a:xfrm>
            <a:off x="2481817" y="6445280"/>
            <a:ext cx="1645591" cy="408350"/>
          </a:xfrm>
          <a:prstGeom prst="rect">
            <a:avLst/>
          </a:prstGeom>
        </p:spPr>
      </p:pic>
      <p:pic>
        <p:nvPicPr>
          <p:cNvPr id="8" name="Picture 7" descr="Abstract background of blue mesh and nodes">
            <a:extLst>
              <a:ext uri="{FF2B5EF4-FFF2-40B4-BE49-F238E27FC236}">
                <a16:creationId xmlns:a16="http://schemas.microsoft.com/office/drawing/2014/main" id="{9406429A-960D-EE44-1205-89A9A499CFE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55" b="27042"/>
          <a:stretch/>
        </p:blipFill>
        <p:spPr>
          <a:xfrm>
            <a:off x="514596" y="6445279"/>
            <a:ext cx="1967220" cy="408351"/>
          </a:xfrm>
          <a:prstGeom prst="rect">
            <a:avLst/>
          </a:prstGeom>
        </p:spPr>
      </p:pic>
      <p:pic>
        <p:nvPicPr>
          <p:cNvPr id="11" name="Picture 10" descr="Hand and arrows pointing up">
            <a:extLst>
              <a:ext uri="{FF2B5EF4-FFF2-40B4-BE49-F238E27FC236}">
                <a16:creationId xmlns:a16="http://schemas.microsoft.com/office/drawing/2014/main" id="{0A8FF06E-1B99-045F-6C2A-C9301D9F45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09" b="11042"/>
          <a:stretch/>
        </p:blipFill>
        <p:spPr>
          <a:xfrm>
            <a:off x="4127408" y="6445280"/>
            <a:ext cx="1167282" cy="408350"/>
          </a:xfrm>
          <a:prstGeom prst="rect">
            <a:avLst/>
          </a:prstGeom>
        </p:spPr>
      </p:pic>
      <p:pic>
        <p:nvPicPr>
          <p:cNvPr id="16" name="Picture 15" descr="Blue digital binary data on a screen">
            <a:extLst>
              <a:ext uri="{FF2B5EF4-FFF2-40B4-BE49-F238E27FC236}">
                <a16:creationId xmlns:a16="http://schemas.microsoft.com/office/drawing/2014/main" id="{16F77E63-1CAA-A220-859A-6AE99A43A3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06" b="24878"/>
          <a:stretch/>
        </p:blipFill>
        <p:spPr>
          <a:xfrm>
            <a:off x="5292826" y="6445279"/>
            <a:ext cx="3487483" cy="40835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B9F4254-9529-C07E-6C25-AC40108ECD2D}"/>
              </a:ext>
            </a:extLst>
          </p:cNvPr>
          <p:cNvSpPr/>
          <p:nvPr userDrawn="1"/>
        </p:nvSpPr>
        <p:spPr>
          <a:xfrm>
            <a:off x="0" y="6436539"/>
            <a:ext cx="9092539" cy="417091"/>
          </a:xfrm>
          <a:prstGeom prst="rect">
            <a:avLst/>
          </a:prstGeom>
          <a:gradFill>
            <a:gsLst>
              <a:gs pos="92000">
                <a:srgbClr val="FFFFFF"/>
              </a:gs>
              <a:gs pos="52291">
                <a:srgbClr val="FFFFFF">
                  <a:alpha val="0"/>
                </a:srgbClr>
              </a:gs>
              <a:gs pos="8000">
                <a:srgbClr val="FFFFFF"/>
              </a:gs>
              <a:gs pos="0">
                <a:schemeClr val="bg1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9E167-D5C4-AA0B-3AAC-E6353311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936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8C361-2B09-A9DD-180F-80E22A83B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8973"/>
            <a:ext cx="7886700" cy="4974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99CD9-57E6-3EE9-3DA0-E6071DE4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32362-B66B-451C-84DB-81320B8D3CC4}" type="datetime1">
              <a:rPr lang="en-US" smtClean="0"/>
              <a:t>1/15/2025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F6BF-1C65-839C-36B8-9BA7B45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C0A48-8E84-CC5B-254B-D996E5ED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539D-362F-420C-9423-87CD8274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9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56C4-1D77-7457-58A0-ACAA3FB5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 anchorCtr="0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B221C-26EB-173F-E424-846E56240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DE0B2-7EFA-991D-973D-9C7B076D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1058-21D7-4AF6-A63D-BC53DBDF414E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CD20-A200-09A8-A4B4-6CC80B9B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72942-566A-3F54-71AD-E54A00DA5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539D-362F-420C-9423-87CD8274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5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4E2D-594F-CB04-DCC4-929B60ED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BB35C-CE30-19C7-D6D1-1F84C19B1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0F618-57D4-6CB4-A39E-F794CB97E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F1C5D-C734-926A-6A5F-5AC76CF7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C9E0C-5BE0-4EF5-ACF1-25586ED69853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CDBA1-309C-70A0-A6BE-5ED8254AA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A4BC7-8AAA-6402-0465-038B9B8A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539D-362F-420C-9423-87CD8274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9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6A2C-5AA9-78B9-64E7-79E1A49A2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8952A-F95F-75E4-B9F8-CFD51AAB1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9E4AB-BF1D-F38B-2773-33B32EC53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81052-0A8C-9725-124D-D5CF9C639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A4D94-79AB-F1B8-A846-D981D9D188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A7D74-BC6E-13AF-B3DE-DE2ED29F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420FA-874E-41F8-AED2-F061B1D6B7CB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7F6A6-F9B3-EEE6-433D-3089197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9509E-E254-6FAF-6353-58DB907C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539D-362F-420C-9423-87CD8274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5AA6-2AC3-3311-7309-68C24C27C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1987C8-5C93-F0F9-4858-37A1CD83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BCC0A-7F10-4B12-884D-ACD4DB04207D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6A256-708C-3627-0725-12245041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DD88C-F505-27AB-D82B-A99FFC43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539D-362F-420C-9423-87CD8274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6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59840-FCA8-7D81-BDB3-6B8F66E2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5B5D-F9E1-455B-BD21-FE0CDC427291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929624-B8D4-B5A5-67B5-02742257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34B34-ACE4-8AB3-BDB9-B38AFD873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539D-362F-420C-9423-87CD8274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9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7812A-CA9E-D9C9-980A-89493ED9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B3F5E-CD58-19DD-2186-AE6CB4DD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3C1AB-BE5D-3125-C7CE-3082A09AE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7BFE7-4C67-E06E-F16F-64295E28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BDD2-FCE1-424C-AFF3-9FC8AC3DEBFC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14187-0FD5-6629-3D4E-8916DF40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FF9DB-0000-41F7-5687-7E0B1BA53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539D-362F-420C-9423-87CD8274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6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D4BB-BFD0-6844-F4EF-DFF2FD19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78C131-14E1-EEA6-33B5-15DC9B89C6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FC1FB-24D7-D835-B6D4-E2BAD47DB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5F38D-1750-0C6A-D8DC-2B4FAE0E6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0772-EB44-476C-9468-E9DE119F3688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445AA-1BA2-F61B-58EC-992D090E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A4A5E-BC8E-E94C-DAEC-9416F43D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539D-362F-420C-9423-87CD8274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4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34FC1-4DC2-E93B-C7A7-BB4AE2BA4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A8CC6-0BBA-4BF6-E618-1EA6A9092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43F6D-9216-A482-7B3E-3C8F0D9499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938BB5-9894-43C9-8B49-6950B2F77090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AF6E3-F7C3-91D2-948A-64EA3B702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2EE0F-712E-6378-213B-F5B8F4AA0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A539D-362F-420C-9423-87CD82742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83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elix.Gonzalez@gmail.com" TargetMode="External"/><Relationship Id="rId2" Type="http://schemas.openxmlformats.org/officeDocument/2006/relationships/hyperlink" Target="mailto:felix.gonzalez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gonzaleumbc/DATA60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B375-205B-A88C-6E78-5426A7B23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</a:t>
            </a:r>
            <a:br>
              <a:rPr lang="en-US" dirty="0"/>
            </a:br>
            <a:r>
              <a:rPr lang="en-US" dirty="0"/>
              <a:t>Machine Learning (ML) and </a:t>
            </a:r>
            <a:br>
              <a:rPr lang="en-US" dirty="0"/>
            </a:br>
            <a:r>
              <a:rPr lang="en-US" dirty="0"/>
              <a:t>Classification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3FA72-F5C3-7622-D15F-EF0EF11D8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Felix Gonzalez, P.E.</a:t>
            </a:r>
          </a:p>
          <a:p>
            <a:r>
              <a:rPr lang="en-US" dirty="0">
                <a:hlinkClick r:id="rId2"/>
              </a:rPr>
              <a:t>felix.gonzalez@gmail.com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4"/>
              </a:rPr>
              <a:t>fgonzaleumbc</a:t>
            </a:r>
            <a:r>
              <a:rPr lang="en-US">
                <a:hlinkClick r:id="rId4"/>
              </a:rPr>
              <a:t>/DATA601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27EAD80-6547-0089-62C8-F5F2704C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539D-362F-420C-9423-87CD827429D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6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4C5BF-D33D-3C5A-4BAF-C0D52572E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3683000" cy="893658"/>
          </a:xfrm>
        </p:spPr>
        <p:txBody>
          <a:bodyPr>
            <a:normAutofit fontScale="90000"/>
          </a:bodyPr>
          <a:lstStyle/>
          <a:p>
            <a:r>
              <a:rPr lang="en-US" dirty="0"/>
              <a:t>Supervised ML: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B2CCB-C69F-3FCB-D269-E4967E2C3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38973"/>
            <a:ext cx="3384550" cy="4974741"/>
          </a:xfrm>
        </p:spPr>
        <p:txBody>
          <a:bodyPr/>
          <a:lstStyle/>
          <a:p>
            <a:r>
              <a:rPr lang="en-US" dirty="0"/>
              <a:t>Data is already labeled or classified (e.g., A, B, C)</a:t>
            </a:r>
          </a:p>
          <a:p>
            <a:endParaRPr lang="en-US" dirty="0"/>
          </a:p>
          <a:p>
            <a:r>
              <a:rPr lang="en-US" dirty="0"/>
              <a:t>Data is divided 80% for model training and 20% for model testing and validation.</a:t>
            </a:r>
          </a:p>
          <a:p>
            <a:endParaRPr lang="en-US" dirty="0"/>
          </a:p>
          <a:p>
            <a:r>
              <a:rPr lang="en-US" dirty="0"/>
              <a:t>Goal is to classify new datapoints as label A, B, and/or 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D4252-B873-A621-120B-A628A488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539D-362F-420C-9423-87CD827429D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DCCE90E-47D8-2870-3D6D-72EEF382A1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9330929"/>
              </p:ext>
            </p:extLst>
          </p:nvPr>
        </p:nvGraphicFramePr>
        <p:xfrm>
          <a:off x="3943803" y="317501"/>
          <a:ext cx="5047797" cy="6093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412A4137-4DC3-27AC-B7FE-421F495E298E}"/>
              </a:ext>
            </a:extLst>
          </p:cNvPr>
          <p:cNvSpPr/>
          <p:nvPr/>
        </p:nvSpPr>
        <p:spPr>
          <a:xfrm>
            <a:off x="5401341" y="3826343"/>
            <a:ext cx="188500" cy="19808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6CE1A6-BE0A-5D8E-8CA8-38282F8A1006}"/>
              </a:ext>
            </a:extLst>
          </p:cNvPr>
          <p:cNvSpPr/>
          <p:nvPr/>
        </p:nvSpPr>
        <p:spPr>
          <a:xfrm>
            <a:off x="6930657" y="1159745"/>
            <a:ext cx="188500" cy="19808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4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F9E65-F582-617A-EE25-AD361D645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ML and Classification Algorithms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CCCD4-09D5-66C8-471C-93B7FAF39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developing and evaluating a model in supervised ML (e.g., classification) includes the following steps:</a:t>
            </a:r>
          </a:p>
          <a:p>
            <a:endParaRPr lang="en-US" dirty="0"/>
          </a:p>
          <a:p>
            <a:pPr lvl="1"/>
            <a:r>
              <a:rPr lang="en-US" dirty="0"/>
              <a:t>Defining values of the independent variable or variables (x)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Defining values of the dependent variable or variable to be predicted (y) Scaling/normalization if needed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Train/Test Split (Typically 80/20)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Fitting the training data to the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Calculate predictions using the testing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data may sometimes be divided into training, testing and validation</a:t>
            </a:r>
          </a:p>
          <a:p>
            <a:pPr lvl="2"/>
            <a:r>
              <a:rPr lang="en-US" dirty="0"/>
              <a:t>The testing data may be used for parameter optimization and then the validation data for calculating final performance metrics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Evaluate how well the ML Classification model predicted</a:t>
            </a:r>
          </a:p>
          <a:p>
            <a:pPr lvl="2"/>
            <a:r>
              <a:rPr lang="en-US" dirty="0"/>
              <a:t>Common metrics include confusion matrix, sensitivity, specificity, precision, recall, f-measure, true-positive rate, false-positive rate, and null-accuracy.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Deploy and use the model for predicting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CDC8E-F083-D568-83A5-4AE36C1B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539D-362F-420C-9423-87CD827429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4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28AD3-9A1C-33E3-95A9-ABEFBED3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Supervised ML and Classification Algorithms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05A6B-76EE-FB80-3906-EB971DD32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Pre-trained models are available that can be fine tuned.</a:t>
            </a:r>
          </a:p>
          <a:p>
            <a:endParaRPr lang="en-US" dirty="0"/>
          </a:p>
          <a:p>
            <a:r>
              <a:rPr lang="en-US" dirty="0"/>
              <a:t>Supervised ML Classification applications include </a:t>
            </a:r>
          </a:p>
          <a:p>
            <a:pPr lvl="1"/>
            <a:r>
              <a:rPr lang="en-US" dirty="0"/>
              <a:t>Text (e.g., spam email detection)</a:t>
            </a:r>
          </a:p>
          <a:p>
            <a:pPr lvl="1"/>
            <a:r>
              <a:rPr lang="en-US" dirty="0"/>
              <a:t>Recommendation systems (e.g., movie recommendation system)</a:t>
            </a:r>
          </a:p>
          <a:p>
            <a:pPr lvl="1"/>
            <a:r>
              <a:rPr lang="en-US" dirty="0"/>
              <a:t>Health (e.g., predict likelihood of a disease)</a:t>
            </a:r>
          </a:p>
          <a:p>
            <a:pPr lvl="1"/>
            <a:r>
              <a:rPr lang="en-US" dirty="0"/>
              <a:t>Image recognition (e.g., phone face unlock)</a:t>
            </a:r>
          </a:p>
          <a:p>
            <a:pPr lvl="1"/>
            <a:endParaRPr lang="en-US" dirty="0"/>
          </a:p>
          <a:p>
            <a:r>
              <a:rPr lang="en-US" dirty="0"/>
              <a:t>Many algorithms that can be used for Supervised ML classification:</a:t>
            </a:r>
          </a:p>
          <a:p>
            <a:pPr lvl="1"/>
            <a:r>
              <a:rPr lang="en-US" dirty="0"/>
              <a:t>Regressions (e.g., logistic regression)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Neural Networks</a:t>
            </a:r>
          </a:p>
          <a:p>
            <a:pPr lvl="1"/>
            <a:endParaRPr lang="en-US" dirty="0"/>
          </a:p>
          <a:p>
            <a:r>
              <a:rPr lang="en-US" dirty="0"/>
              <a:t>Algorithms calculate a probability for the class being predicted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84C23-E24B-4FB5-04BC-188E09AC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539D-362F-420C-9423-87CD827429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0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A1D-92EE-8144-4C68-2A2DD8F6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Classification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520AA-118D-C674-DE9C-1CA2F8A7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pre-trained model can we detect objects in a video feed?</a:t>
            </a:r>
          </a:p>
          <a:p>
            <a:endParaRPr lang="en-US" dirty="0"/>
          </a:p>
          <a:p>
            <a:r>
              <a:rPr lang="en-US" dirty="0"/>
              <a:t>Can we fine-tune the model to detect new objects in a video feed?</a:t>
            </a:r>
          </a:p>
          <a:p>
            <a:endParaRPr lang="en-US" dirty="0"/>
          </a:p>
          <a:p>
            <a:r>
              <a:rPr lang="en-US" dirty="0"/>
              <a:t>See example </a:t>
            </a:r>
            <a:r>
              <a:rPr lang="en-US"/>
              <a:t>in folder “3_Img_Detection_YOLO”.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A8182-1A6C-8B62-1F01-9A8779AC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539D-362F-420C-9423-87CD827429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53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372A-6258-E35D-27B7-16685B86A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A539D-362F-420C-9423-87CD827429D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6C46AB-E0CE-77FF-F2D4-9B8956D66B46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893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Questions?</a:t>
            </a:r>
            <a:endParaRPr lang="en-US" dirty="0"/>
          </a:p>
        </p:txBody>
      </p:sp>
      <p:pic>
        <p:nvPicPr>
          <p:cNvPr id="6" name="Content Placeholder 5" descr="Magnifying glass and question mark">
            <a:extLst>
              <a:ext uri="{FF2B5EF4-FFF2-40B4-BE49-F238E27FC236}">
                <a16:creationId xmlns:a16="http://schemas.microsoft.com/office/drawing/2014/main" id="{C0DA9A3C-3884-7D3F-4918-8D01D2BE3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7659"/>
            <a:ext cx="7886700" cy="443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516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</TotalTime>
  <Words>387</Words>
  <Application>Microsoft Office PowerPoint</Application>
  <PresentationFormat>On-screen Show (4:3)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Supervised  Machine Learning (ML) and  Classification Algorithms</vt:lpstr>
      <vt:lpstr>Supervised ML: Classification</vt:lpstr>
      <vt:lpstr>Supervised ML and Classification Algorithms (1/2)</vt:lpstr>
      <vt:lpstr>Supervised ML and Classification Algorithms (2/2)</vt:lpstr>
      <vt:lpstr>Image Classification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Gonzalez, Felix</dc:creator>
  <cp:lastModifiedBy>Felix Gonzalez</cp:lastModifiedBy>
  <cp:revision>27</cp:revision>
  <dcterms:created xsi:type="dcterms:W3CDTF">2024-12-20T19:43:13Z</dcterms:created>
  <dcterms:modified xsi:type="dcterms:W3CDTF">2025-01-15T15:44:51Z</dcterms:modified>
</cp:coreProperties>
</file>