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59" r:id="rId5"/>
    <p:sldId id="258" r:id="rId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5" autoAdjust="0"/>
    <p:restoredTop sz="37207" autoAdjust="0"/>
  </p:normalViewPr>
  <p:slideViewPr>
    <p:cSldViewPr snapToGrid="0">
      <p:cViewPr varScale="1">
        <p:scale>
          <a:sx n="49" d="100"/>
          <a:sy n="49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15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A184FF-0042-48BD-94CA-A1B59C2FFEE3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DB1018C-40A3-49F5-B3C0-477E26A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https://www.dropbox.com/s/a11hwwp8qtqfdmz/msha.txt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https://www.dropbox.com/s/a11hwwp8qtqfdmz/msha.txt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https://www.dropbox.com/s/a11hwwp8qtqfdmz/msha.txt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https://www.dropbox.com/s/a11hwwp8qtqfdmz/msha.txt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C30F-1871-44C8-BB1B-4845C81FF3CE}" type="datetimeFigureOut">
              <a:rPr lang="en-US" smtClean="0"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accepts a list as an argument and returns the product of all the values in that list</a:t>
            </a:r>
          </a:p>
          <a:p>
            <a:endParaRPr lang="en-US" dirty="0"/>
          </a:p>
          <a:p>
            <a:r>
              <a:rPr lang="en-US" dirty="0" smtClean="0"/>
              <a:t>For example, if the list is [2, 3, 5] the program will return 30 because 2 * 3 * 5 = 30.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function that takes a string describing a work related injury as input, returns True if the string indicates that a worker’s foot was injured, and returns False otherwise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Test your program on the following narratives (exactly as they are written):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fell and crushed worker’s foot.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Both feet were amputated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Foot was injured in car crash.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 tripped on foot of the table and hit his head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1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the MSHA file at https://www.dropbox.com/s/a11hwwp8qtqfdmz/msha.txt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Separate the MSHA file into 2 files, a training file consisting of the first 10,000 rows, and a test file consisting of the 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 Python program that adds a column to the test file that has the value True, if the narrative is about a foot injury, and False if it is not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 </a:t>
            </a:r>
            <a:r>
              <a:rPr lang="en-US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program that reads through an </a:t>
            </a:r>
            <a:r>
              <a:rPr lang="en-US" dirty="0" err="1" smtClean="0"/>
              <a:t>autocoded</a:t>
            </a:r>
            <a:r>
              <a:rPr lang="en-US" dirty="0" smtClean="0"/>
              <a:t> MSHA file and calculates the number of times the </a:t>
            </a:r>
            <a:r>
              <a:rPr lang="en-US" dirty="0" err="1" smtClean="0"/>
              <a:t>autocode</a:t>
            </a:r>
            <a:r>
              <a:rPr lang="en-US" dirty="0" smtClean="0"/>
              <a:t> matched the human code and the number of times it did not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program that separates the MSHA file into different files for each state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3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7217</TotalTime>
  <Words>267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Quiz 1</vt:lpstr>
      <vt:lpstr>Quiz 2</vt:lpstr>
      <vt:lpstr>Quiz 2 (continued)</vt:lpstr>
      <vt:lpstr>Quiz 3</vt:lpstr>
      <vt:lpstr>Quiz 3 (continued)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Autocode?</dc:title>
  <dc:creator>measure_a</dc:creator>
  <cp:lastModifiedBy>Alex Measure</cp:lastModifiedBy>
  <cp:revision>160</cp:revision>
  <cp:lastPrinted>2014-08-12T12:35:28Z</cp:lastPrinted>
  <dcterms:created xsi:type="dcterms:W3CDTF">2014-07-24T19:49:30Z</dcterms:created>
  <dcterms:modified xsi:type="dcterms:W3CDTF">2014-08-14T11:41:32Z</dcterms:modified>
</cp:coreProperties>
</file>