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59" r:id="rId3"/>
    <p:sldId id="265" r:id="rId4"/>
    <p:sldId id="264" r:id="rId5"/>
    <p:sldId id="261" r:id="rId6"/>
    <p:sldId id="262" r:id="rId7"/>
    <p:sldId id="263" r:id="rId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35" autoAdjust="0"/>
    <p:restoredTop sz="64531" autoAdjust="0"/>
  </p:normalViewPr>
  <p:slideViewPr>
    <p:cSldViewPr snapToGrid="0">
      <p:cViewPr varScale="1">
        <p:scale>
          <a:sx n="84" d="100"/>
          <a:sy n="84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15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A184FF-0042-48BD-94CA-A1B59C2FFEE3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DB1018C-40A3-49F5-B3C0-477E26A63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1018C-40A3-49F5-B3C0-477E26A632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C30F-1871-44C8-BB1B-4845C81FF3CE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9B2BA-8CC2-42B3-9912-BC1A2DC2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easure/autocoding-cla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dictionary that maps the following </a:t>
            </a:r>
            <a:r>
              <a:rPr lang="en-US" dirty="0" err="1" smtClean="0"/>
              <a:t>acronymns</a:t>
            </a:r>
            <a:r>
              <a:rPr lang="en-US" dirty="0" smtClean="0"/>
              <a:t> to their definitions: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USA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function that accepts an acronym as an input and returns the definition of this acronym as the output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an </a:t>
            </a:r>
            <a:r>
              <a:rPr lang="en-US" dirty="0"/>
              <a:t>MSHA </a:t>
            </a:r>
            <a:r>
              <a:rPr lang="en-US" dirty="0" smtClean="0"/>
              <a:t>file </a:t>
            </a:r>
            <a:r>
              <a:rPr lang="en-US" dirty="0"/>
              <a:t>at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github.com/ameasure/autocoding-class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Python to: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column to this file that contains code 530 if the corresponding narratives indicates a foot injury, and nothing otherwise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the coded file into separate Excel files, one for each state (containing only that state’s codes)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“broke his foot”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314169"/>
                  </p:ext>
                </p:extLst>
              </p:nvPr>
            </p:nvGraphicFramePr>
            <p:xfrm>
              <a:off x="1719943" y="3787503"/>
              <a:ext cx="6095997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kern="1200" smtClean="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kern="1200" smtClean="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kern="1200" smtClean="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kern="1200" smtClean="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kern="1200">
                                        <a:solidFill>
                                          <a:schemeClr val="lt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314169"/>
                  </p:ext>
                </p:extLst>
              </p:nvPr>
            </p:nvGraphicFramePr>
            <p:xfrm>
              <a:off x="1719943" y="3787503"/>
              <a:ext cx="6095997" cy="115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  <a:gridCol w="677333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1" t="-1042" r="-8054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901" t="-1042" r="-7054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9107" t="-1042" r="-599107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802" t="-1042" r="-5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802" t="-1042" r="-4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802" t="-1042" r="-304505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96429" t="-1042" r="-201786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2703" t="-1042" r="-103604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2703" t="-1042" r="-3604" b="-132292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0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540034" y="2808514"/>
            <a:ext cx="300446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46320" y="2808514"/>
            <a:ext cx="2429691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03520" y="2808514"/>
            <a:ext cx="711925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5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79800"/>
              </p:ext>
            </p:extLst>
          </p:nvPr>
        </p:nvGraphicFramePr>
        <p:xfrm>
          <a:off x="417966" y="2009775"/>
          <a:ext cx="79533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2692080" imgH="393480" progId="Equation.DSMT4">
                  <p:embed/>
                </p:oleObj>
              </mc:Choice>
              <mc:Fallback>
                <p:oleObj name="Equation" r:id="rId3" imgW="269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66" y="2009775"/>
                        <a:ext cx="7953375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21910"/>
              </p:ext>
            </p:extLst>
          </p:nvPr>
        </p:nvGraphicFramePr>
        <p:xfrm>
          <a:off x="660399" y="3482975"/>
          <a:ext cx="4867705" cy="210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1701720" imgH="736560" progId="Equation.DSMT4">
                  <p:embed/>
                </p:oleObj>
              </mc:Choice>
              <mc:Fallback>
                <p:oleObj name="Equation" r:id="rId5" imgW="17017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399" y="3482975"/>
                        <a:ext cx="4867705" cy="2107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16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Logistic Regression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50823"/>
              </p:ext>
            </p:extLst>
          </p:nvPr>
        </p:nvGraphicFramePr>
        <p:xfrm>
          <a:off x="719137" y="1881188"/>
          <a:ext cx="7089933" cy="41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400120" imgH="1409400" progId="Equation.3">
                  <p:embed/>
                </p:oleObj>
              </mc:Choice>
              <mc:Fallback>
                <p:oleObj name="Equation" r:id="rId3" imgW="240012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1881188"/>
                        <a:ext cx="7089933" cy="4164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44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www.holehouse.org/mlclass/17_Large_Scale_Machine_Learning_files/Image%20%5b6%5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09" y="2720844"/>
            <a:ext cx="5198381" cy="39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243" y="3909517"/>
            <a:ext cx="93697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Cost(w)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296770" y="6263979"/>
                <a:ext cx="607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770" y="6263979"/>
                <a:ext cx="6078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923140" y="6079313"/>
                <a:ext cx="6078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40" y="6079313"/>
                <a:ext cx="6078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770872"/>
              </p:ext>
            </p:extLst>
          </p:nvPr>
        </p:nvGraphicFramePr>
        <p:xfrm>
          <a:off x="1068388" y="1690688"/>
          <a:ext cx="70993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7" imgW="3606480" imgH="634680" progId="Equation.DSMT4">
                  <p:embed/>
                </p:oleObj>
              </mc:Choice>
              <mc:Fallback>
                <p:oleObj name="Equation" r:id="rId7" imgW="36064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690688"/>
                        <a:ext cx="7099300" cy="124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7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en-US" dirty="0" smtClean="0"/>
              <a:t>Function Revised</a:t>
            </a:r>
            <a:endParaRPr lang="en-US" dirty="0"/>
          </a:p>
        </p:txBody>
      </p:sp>
      <p:graphicFrame>
        <p:nvGraphicFramePr>
          <p:cNvPr id="51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576137"/>
              </p:ext>
            </p:extLst>
          </p:nvPr>
        </p:nvGraphicFramePr>
        <p:xfrm>
          <a:off x="377825" y="2468563"/>
          <a:ext cx="852487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4330440" imgH="634680" progId="Equation.DSMT4">
                  <p:embed/>
                </p:oleObj>
              </mc:Choice>
              <mc:Fallback>
                <p:oleObj name="Equation" r:id="rId4" imgW="43304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468563"/>
                        <a:ext cx="8524875" cy="124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70981"/>
              </p:ext>
            </p:extLst>
          </p:nvPr>
        </p:nvGraphicFramePr>
        <p:xfrm>
          <a:off x="3714750" y="369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4750" y="369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3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8299</TotalTime>
  <Words>124</Words>
  <Application>Microsoft Office PowerPoint</Application>
  <PresentationFormat>On-screen Show (4:3)</PresentationFormat>
  <Paragraphs>61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Equation</vt:lpstr>
      <vt:lpstr>MathType 6.0 Equation</vt:lpstr>
      <vt:lpstr>Refresher</vt:lpstr>
      <vt:lpstr>Task 1</vt:lpstr>
      <vt:lpstr>Feature Representation</vt:lpstr>
      <vt:lpstr>Logistic Function</vt:lpstr>
      <vt:lpstr>Multinomial Logistic Regression</vt:lpstr>
      <vt:lpstr>Gradient Descent</vt:lpstr>
      <vt:lpstr>Cost Function Revised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Autocode?</dc:title>
  <dc:creator>measure_a</dc:creator>
  <cp:lastModifiedBy>Alex Measure</cp:lastModifiedBy>
  <cp:revision>185</cp:revision>
  <cp:lastPrinted>2014-08-18T20:27:16Z</cp:lastPrinted>
  <dcterms:created xsi:type="dcterms:W3CDTF">2014-07-24T19:49:30Z</dcterms:created>
  <dcterms:modified xsi:type="dcterms:W3CDTF">2014-08-19T11:46:53Z</dcterms:modified>
</cp:coreProperties>
</file>