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4AA4-C746-4AC4-BF2C-E6C6016029AA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3F83-3BD1-471F-826B-D51E6634F6A8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4AA4-C746-4AC4-BF2C-E6C6016029AA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3F83-3BD1-471F-826B-D51E6634F6A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4AA4-C746-4AC4-BF2C-E6C6016029AA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3F83-3BD1-471F-826B-D51E6634F6A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4AA4-C746-4AC4-BF2C-E6C6016029AA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3F83-3BD1-471F-826B-D51E6634F6A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4AA4-C746-4AC4-BF2C-E6C6016029AA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3F83-3BD1-471F-826B-D51E6634F6A8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4AA4-C746-4AC4-BF2C-E6C6016029AA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3F83-3BD1-471F-826B-D51E6634F6A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4AA4-C746-4AC4-BF2C-E6C6016029AA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3F83-3BD1-471F-826B-D51E6634F6A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4AA4-C746-4AC4-BF2C-E6C6016029AA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3F83-3BD1-471F-826B-D51E6634F6A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4AA4-C746-4AC4-BF2C-E6C6016029AA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3F83-3BD1-471F-826B-D51E6634F6A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4AA4-C746-4AC4-BF2C-E6C6016029AA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3F83-3BD1-471F-826B-D51E6634F6A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4AA4-C746-4AC4-BF2C-E6C6016029AA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55A3F83-3BD1-471F-826B-D51E6634F6A8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114AA4-C746-4AC4-BF2C-E6C6016029AA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5A3F83-3BD1-471F-826B-D51E6634F6A8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1371600"/>
            <a:ext cx="7629472" cy="182880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Projet Prolog</a:t>
            </a: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3212976"/>
            <a:ext cx="8142728" cy="1752600"/>
          </a:xfrm>
        </p:spPr>
        <p:txBody>
          <a:bodyPr/>
          <a:lstStyle/>
          <a:p>
            <a:pPr algn="ctr"/>
            <a:endParaRPr lang="fr-FR" dirty="0" smtClean="0"/>
          </a:p>
          <a:p>
            <a:pPr algn="ctr"/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Chicago Stock Exchange</a:t>
            </a:r>
            <a:endParaRPr lang="fr-FR" dirty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7504" y="59492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Printemps 2015 - IA02</a:t>
            </a:r>
            <a:endParaRPr lang="fr-FR" dirty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724128" y="602128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Florian </a:t>
            </a:r>
            <a:r>
              <a:rPr lang="fr-FR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Guyet</a:t>
            </a:r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 &amp; Charlotte </a:t>
            </a:r>
            <a:r>
              <a:rPr lang="fr-FR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Haag</a:t>
            </a:r>
            <a:endParaRPr lang="fr-FR" dirty="0" smtClean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972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629472" cy="833264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Introduction</a:t>
            </a:r>
            <a:endParaRPr lang="fr-FR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2132856"/>
            <a:ext cx="8142728" cy="3528392"/>
          </a:xfrm>
        </p:spPr>
        <p:txBody>
          <a:bodyPr>
            <a:normAutofit/>
          </a:bodyPr>
          <a:lstStyle/>
          <a:p>
            <a:pPr algn="l"/>
            <a:r>
              <a:rPr lang="fr-FR" sz="2400" dirty="0" smtClean="0">
                <a:solidFill>
                  <a:schemeClr val="bg1"/>
                </a:solidFill>
                <a:latin typeface="+mj-lt"/>
              </a:rPr>
              <a:t>Conception d’un jeu de société sur le thème de la bourse et de la finance.</a:t>
            </a:r>
          </a:p>
          <a:p>
            <a:pPr algn="l"/>
            <a:endParaRPr lang="fr-FR" sz="2400" dirty="0" smtClean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fr-FR" sz="2400" dirty="0" smtClean="0">
                <a:solidFill>
                  <a:schemeClr val="bg1"/>
                </a:solidFill>
                <a:latin typeface="+mj-lt"/>
              </a:rPr>
              <a:t>3 types </a:t>
            </a:r>
            <a:r>
              <a:rPr lang="fr-FR" sz="2400" smtClean="0">
                <a:solidFill>
                  <a:schemeClr val="bg1"/>
                </a:solidFill>
                <a:latin typeface="+mj-lt"/>
              </a:rPr>
              <a:t>de parties </a:t>
            </a:r>
            <a:r>
              <a:rPr lang="fr-FR" sz="2400" dirty="0" smtClean="0">
                <a:solidFill>
                  <a:schemeClr val="bg1"/>
                </a:solidFill>
                <a:latin typeface="+mj-lt"/>
              </a:rPr>
              <a:t>:</a:t>
            </a:r>
          </a:p>
          <a:p>
            <a:pPr algn="l"/>
            <a:endParaRPr lang="fr-FR" sz="2400" dirty="0" smtClean="0">
              <a:solidFill>
                <a:schemeClr val="bg1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  <a:latin typeface="+mj-lt"/>
              </a:rPr>
              <a:t>« Humain VS Humain »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  <a:latin typeface="+mj-lt"/>
              </a:rPr>
              <a:t>« Machine VS Machine »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  <a:latin typeface="+mj-lt"/>
              </a:rPr>
              <a:t>« Humain VS Machine »</a:t>
            </a:r>
          </a:p>
        </p:txBody>
      </p:sp>
    </p:spTree>
    <p:extLst>
      <p:ext uri="{BB962C8B-B14F-4D97-AF65-F5344CB8AC3E}">
        <p14:creationId xmlns:p14="http://schemas.microsoft.com/office/powerpoint/2010/main" val="375737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629472" cy="833264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Partie « Humain VS Humain »</a:t>
            </a:r>
            <a:endParaRPr lang="fr-FR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1844824"/>
            <a:ext cx="8142728" cy="4752528"/>
          </a:xfrm>
        </p:spPr>
        <p:txBody>
          <a:bodyPr>
            <a:normAutofit/>
          </a:bodyPr>
          <a:lstStyle/>
          <a:p>
            <a:pPr algn="l"/>
            <a:r>
              <a:rPr lang="fr-FR" sz="2400" dirty="0" smtClean="0">
                <a:solidFill>
                  <a:schemeClr val="bg1"/>
                </a:solidFill>
                <a:latin typeface="+mj-lt"/>
              </a:rPr>
              <a:t>Ce type de partie permet da faire les actions suivantes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  <a:latin typeface="+mj-lt"/>
              </a:rPr>
              <a:t>Affichage et création du plateau de jeu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bg1"/>
                </a:solidFill>
                <a:latin typeface="+mj-lt"/>
              </a:rPr>
              <a:t>Création du plateau initial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bg1"/>
                </a:solidFill>
                <a:latin typeface="+mj-lt"/>
              </a:rPr>
              <a:t>Affichage du plateau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bg1"/>
                </a:solidFill>
                <a:latin typeface="+mj-lt"/>
              </a:rPr>
              <a:t>Interface de jeu pour l’utilisateur</a:t>
            </a:r>
          </a:p>
          <a:p>
            <a:pPr algn="l"/>
            <a:endParaRPr lang="fr-FR" sz="2400" dirty="0" smtClean="0">
              <a:solidFill>
                <a:schemeClr val="bg1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  <a:latin typeface="+mj-lt"/>
              </a:rPr>
              <a:t>Jouer un coup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bg1"/>
                </a:solidFill>
                <a:latin typeface="+mj-lt"/>
              </a:rPr>
              <a:t>Vérification de la possibilité du coup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bg1"/>
                </a:solidFill>
                <a:latin typeface="+mj-lt"/>
              </a:rPr>
              <a:t>Jouer un coup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fr-FR" sz="2200" dirty="0" smtClean="0">
              <a:solidFill>
                <a:schemeClr val="bg1"/>
              </a:solidFill>
              <a:latin typeface="+mj-lt"/>
            </a:endParaRPr>
          </a:p>
          <a:p>
            <a:pPr algn="l"/>
            <a:endParaRPr lang="fr-FR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274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629472" cy="833264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Partie « Machine VS Machine »</a:t>
            </a:r>
            <a:endParaRPr lang="fr-FR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2132856"/>
            <a:ext cx="8142728" cy="3528392"/>
          </a:xfrm>
        </p:spPr>
        <p:txBody>
          <a:bodyPr>
            <a:normAutofit/>
          </a:bodyPr>
          <a:lstStyle/>
          <a:p>
            <a:pPr algn="l"/>
            <a:r>
              <a:rPr lang="fr-FR" sz="2400" dirty="0" smtClean="0">
                <a:solidFill>
                  <a:schemeClr val="bg1"/>
                </a:solidFill>
                <a:latin typeface="+mj-lt"/>
              </a:rPr>
              <a:t>Implémentation de la partie intelligence artificielle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  <a:latin typeface="+mj-lt"/>
              </a:rPr>
              <a:t>Recherche des coups possibles et évaluations de ces coups</a:t>
            </a:r>
          </a:p>
          <a:p>
            <a:pPr algn="l"/>
            <a:endParaRPr lang="fr-FR" sz="2400" dirty="0" smtClean="0">
              <a:solidFill>
                <a:schemeClr val="bg1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  <a:latin typeface="+mj-lt"/>
              </a:rPr>
              <a:t>Choix du meilleur coup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  <a:latin typeface="+mj-lt"/>
              </a:rPr>
              <a:t>L’algorithme du Minimax 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bg1"/>
                </a:solidFill>
                <a:latin typeface="+mj-lt"/>
              </a:rPr>
              <a:t>Profondeur 2 et 4</a:t>
            </a:r>
          </a:p>
        </p:txBody>
      </p:sp>
    </p:spTree>
    <p:extLst>
      <p:ext uri="{BB962C8B-B14F-4D97-AF65-F5344CB8AC3E}">
        <p14:creationId xmlns:p14="http://schemas.microsoft.com/office/powerpoint/2010/main" val="11725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629472" cy="833264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Conclusion</a:t>
            </a:r>
            <a:endParaRPr lang="fr-FR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1916832"/>
            <a:ext cx="8142728" cy="4248472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2400" dirty="0" smtClean="0">
              <a:solidFill>
                <a:schemeClr val="bg1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  <a:latin typeface="+mj-lt"/>
              </a:rPr>
              <a:t>Problèmes rencontrés 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bg1"/>
                </a:solidFill>
                <a:latin typeface="+mj-lt"/>
              </a:rPr>
              <a:t>Se familiariser avec le Prolog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bg1"/>
                </a:solidFill>
                <a:latin typeface="+mj-lt"/>
              </a:rPr>
              <a:t>Mauvaise utilisation de la récursivité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bg1"/>
                </a:solidFill>
                <a:latin typeface="+mj-lt"/>
              </a:rPr>
              <a:t>Algorithme Minimax</a:t>
            </a:r>
          </a:p>
          <a:p>
            <a:pPr algn="l"/>
            <a:endParaRPr lang="fr-FR" sz="2400" dirty="0" smtClean="0">
              <a:solidFill>
                <a:schemeClr val="bg1"/>
              </a:solidFill>
              <a:latin typeface="+mj-lt"/>
            </a:endParaRPr>
          </a:p>
          <a:p>
            <a:pPr algn="l"/>
            <a:endParaRPr lang="fr-FR" sz="2400" dirty="0" smtClean="0">
              <a:solidFill>
                <a:schemeClr val="bg1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  <a:latin typeface="+mj-lt"/>
              </a:rPr>
              <a:t>Améliorations possibles 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bg1"/>
                </a:solidFill>
                <a:latin typeface="+mj-lt"/>
              </a:rPr>
              <a:t>Algorithme du Minimax </a:t>
            </a:r>
            <a:r>
              <a:rPr lang="fr-FR" sz="2000" dirty="0">
                <a:solidFill>
                  <a:schemeClr val="bg1"/>
                </a:solidFill>
                <a:latin typeface="+mj-lt"/>
              </a:rPr>
              <a:t>α/β </a:t>
            </a:r>
            <a:endParaRPr lang="fr-FR" sz="2200" dirty="0" smtClean="0">
              <a:solidFill>
                <a:schemeClr val="bg1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2400" dirty="0" smtClean="0">
              <a:solidFill>
                <a:schemeClr val="bg1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  <a:latin typeface="+mj-lt"/>
              </a:rPr>
              <a:t>Avis général sur le projet</a:t>
            </a:r>
          </a:p>
        </p:txBody>
      </p:sp>
    </p:spTree>
    <p:extLst>
      <p:ext uri="{BB962C8B-B14F-4D97-AF65-F5344CB8AC3E}">
        <p14:creationId xmlns:p14="http://schemas.microsoft.com/office/powerpoint/2010/main" val="103061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Personnalisé 1">
      <a:dk1>
        <a:sysClr val="windowText" lastClr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</TotalTime>
  <Words>139</Words>
  <Application>Microsoft Office PowerPoint</Application>
  <PresentationFormat>Affichage à l'écran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Débit</vt:lpstr>
      <vt:lpstr>Projet Prolog</vt:lpstr>
      <vt:lpstr>Introduction</vt:lpstr>
      <vt:lpstr>Partie « Humain VS Humain »</vt:lpstr>
      <vt:lpstr>Partie « Machine VS Machine »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Prolog</dc:title>
  <dc:creator>chalala308@hotmail.fr</dc:creator>
  <cp:lastModifiedBy>chalala308@hotmail.fr</cp:lastModifiedBy>
  <cp:revision>4</cp:revision>
  <dcterms:created xsi:type="dcterms:W3CDTF">2015-06-19T07:59:33Z</dcterms:created>
  <dcterms:modified xsi:type="dcterms:W3CDTF">2015-06-19T08:45:24Z</dcterms:modified>
</cp:coreProperties>
</file>