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A26AF-AF27-4BE6-A3FF-BF7FCC9D5F7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8D007E3-E916-4F12-AE2A-7679450DD7BB}">
      <dgm:prSet phldrT="[Text]"/>
      <dgm:spPr/>
      <dgm:t>
        <a:bodyPr/>
        <a:lstStyle/>
        <a:p>
          <a:r>
            <a:rPr lang="de-AT" dirty="0" smtClean="0"/>
            <a:t>HTML-Webpage</a:t>
          </a:r>
          <a:endParaRPr lang="en-GB" dirty="0"/>
        </a:p>
      </dgm:t>
    </dgm:pt>
    <dgm:pt modelId="{DC832F75-79B6-4858-8140-F48B4DC63215}" type="parTrans" cxnId="{F71D87F6-EED9-4F38-A6BD-18B29E672E8B}">
      <dgm:prSet/>
      <dgm:spPr/>
      <dgm:t>
        <a:bodyPr/>
        <a:lstStyle/>
        <a:p>
          <a:endParaRPr lang="en-GB"/>
        </a:p>
      </dgm:t>
    </dgm:pt>
    <dgm:pt modelId="{BF94DDD2-3B68-4055-B67D-0B2C85C995F3}" type="sibTrans" cxnId="{F71D87F6-EED9-4F38-A6BD-18B29E672E8B}">
      <dgm:prSet/>
      <dgm:spPr/>
      <dgm:t>
        <a:bodyPr/>
        <a:lstStyle/>
        <a:p>
          <a:endParaRPr lang="en-GB"/>
        </a:p>
      </dgm:t>
    </dgm:pt>
    <dgm:pt modelId="{CA653EDA-524E-4B94-A3ED-DD2B0E79AFBF}">
      <dgm:prSet phldrT="[Text]"/>
      <dgm:spPr/>
      <dgm:t>
        <a:bodyPr/>
        <a:lstStyle/>
        <a:p>
          <a:r>
            <a:rPr lang="de-AT" dirty="0" smtClean="0"/>
            <a:t>API</a:t>
          </a:r>
          <a:endParaRPr lang="en-GB" dirty="0"/>
        </a:p>
      </dgm:t>
    </dgm:pt>
    <dgm:pt modelId="{B3DAC209-7BC8-4F99-8A98-512FC268E771}" type="parTrans" cxnId="{A7AF620E-212D-464A-B709-BADDAFA17819}">
      <dgm:prSet/>
      <dgm:spPr/>
      <dgm:t>
        <a:bodyPr/>
        <a:lstStyle/>
        <a:p>
          <a:endParaRPr lang="en-GB"/>
        </a:p>
      </dgm:t>
    </dgm:pt>
    <dgm:pt modelId="{146B2C08-2D0E-42D4-9582-6753D6A8041F}" type="sibTrans" cxnId="{A7AF620E-212D-464A-B709-BADDAFA17819}">
      <dgm:prSet/>
      <dgm:spPr/>
      <dgm:t>
        <a:bodyPr/>
        <a:lstStyle/>
        <a:p>
          <a:endParaRPr lang="en-GB"/>
        </a:p>
      </dgm:t>
    </dgm:pt>
    <dgm:pt modelId="{BE5CC307-DD5C-4544-B95B-A72A0CB45EFB}">
      <dgm:prSet phldrT="[Text]"/>
      <dgm:spPr/>
      <dgm:t>
        <a:bodyPr/>
        <a:lstStyle/>
        <a:p>
          <a:r>
            <a:rPr lang="de-AT" dirty="0" smtClean="0"/>
            <a:t>Components</a:t>
          </a:r>
          <a:endParaRPr lang="en-GB" dirty="0"/>
        </a:p>
      </dgm:t>
    </dgm:pt>
    <dgm:pt modelId="{A387B1CF-50D9-4BF9-9D72-12FB02A8A4E7}" type="parTrans" cxnId="{C794DB0F-3154-4F63-8AB5-01547FF9103B}">
      <dgm:prSet/>
      <dgm:spPr/>
      <dgm:t>
        <a:bodyPr/>
        <a:lstStyle/>
        <a:p>
          <a:endParaRPr lang="en-GB"/>
        </a:p>
      </dgm:t>
    </dgm:pt>
    <dgm:pt modelId="{844D7F02-85DA-48EA-B0A2-2918E42FA67A}" type="sibTrans" cxnId="{C794DB0F-3154-4F63-8AB5-01547FF9103B}">
      <dgm:prSet/>
      <dgm:spPr/>
      <dgm:t>
        <a:bodyPr/>
        <a:lstStyle/>
        <a:p>
          <a:endParaRPr lang="en-GB"/>
        </a:p>
      </dgm:t>
    </dgm:pt>
    <dgm:pt modelId="{00FC08C6-828B-4E13-A3A3-45162DE474F1}">
      <dgm:prSet phldrT="[Text]"/>
      <dgm:spPr/>
      <dgm:t>
        <a:bodyPr/>
        <a:lstStyle/>
        <a:p>
          <a:r>
            <a:rPr lang="de-AT" dirty="0" smtClean="0"/>
            <a:t>Datenbank</a:t>
          </a:r>
          <a:endParaRPr lang="en-GB" dirty="0"/>
        </a:p>
      </dgm:t>
    </dgm:pt>
    <dgm:pt modelId="{5AB1A8A8-9BBB-46F9-9411-0DBBECEF8D87}" type="parTrans" cxnId="{DE6484B1-ABE3-4203-B9E5-EA418114B49B}">
      <dgm:prSet/>
      <dgm:spPr/>
      <dgm:t>
        <a:bodyPr/>
        <a:lstStyle/>
        <a:p>
          <a:endParaRPr lang="en-GB"/>
        </a:p>
      </dgm:t>
    </dgm:pt>
    <dgm:pt modelId="{E745CC9D-12DE-42AB-B2E3-6677975140A3}" type="sibTrans" cxnId="{DE6484B1-ABE3-4203-B9E5-EA418114B49B}">
      <dgm:prSet/>
      <dgm:spPr/>
      <dgm:t>
        <a:bodyPr/>
        <a:lstStyle/>
        <a:p>
          <a:endParaRPr lang="en-GB"/>
        </a:p>
      </dgm:t>
    </dgm:pt>
    <dgm:pt modelId="{6ED5357C-126D-47ED-9716-D5FB40C63C66}">
      <dgm:prSet/>
      <dgm:spPr/>
      <dgm:t>
        <a:bodyPr/>
        <a:lstStyle/>
        <a:p>
          <a:r>
            <a:rPr lang="de-AT" dirty="0" smtClean="0"/>
            <a:t>Frontend</a:t>
          </a:r>
          <a:endParaRPr lang="en-GB" dirty="0"/>
        </a:p>
      </dgm:t>
    </dgm:pt>
    <dgm:pt modelId="{C4E004A0-2AA2-4983-8A50-814F0B7C9CE2}" type="parTrans" cxnId="{43755463-DDB7-4ED5-9AF8-3FA92BD369E8}">
      <dgm:prSet/>
      <dgm:spPr/>
      <dgm:t>
        <a:bodyPr/>
        <a:lstStyle/>
        <a:p>
          <a:endParaRPr lang="en-GB"/>
        </a:p>
      </dgm:t>
    </dgm:pt>
    <dgm:pt modelId="{85EB380C-B036-4A4C-A51F-B5F7E82CBE67}" type="sibTrans" cxnId="{43755463-DDB7-4ED5-9AF8-3FA92BD369E8}">
      <dgm:prSet/>
      <dgm:spPr/>
      <dgm:t>
        <a:bodyPr/>
        <a:lstStyle/>
        <a:p>
          <a:endParaRPr lang="en-GB"/>
        </a:p>
      </dgm:t>
    </dgm:pt>
    <dgm:pt modelId="{1E12125F-4FD9-47CE-8BF7-EFD104DD6FCE}">
      <dgm:prSet/>
      <dgm:spPr/>
      <dgm:t>
        <a:bodyPr/>
        <a:lstStyle/>
        <a:p>
          <a:r>
            <a:rPr lang="de-AT" dirty="0" smtClean="0"/>
            <a:t>DTO, Implementation</a:t>
          </a:r>
          <a:endParaRPr lang="en-GB" dirty="0"/>
        </a:p>
      </dgm:t>
    </dgm:pt>
    <dgm:pt modelId="{32099539-1492-477F-B815-46D921D1E34A}" type="parTrans" cxnId="{F6CD19AF-7D12-4E9A-9AFC-4F1B72B798FC}">
      <dgm:prSet/>
      <dgm:spPr/>
      <dgm:t>
        <a:bodyPr/>
        <a:lstStyle/>
        <a:p>
          <a:endParaRPr lang="en-GB"/>
        </a:p>
      </dgm:t>
    </dgm:pt>
    <dgm:pt modelId="{A873D098-D3F6-4303-AAB5-10DBBA76290A}" type="sibTrans" cxnId="{F6CD19AF-7D12-4E9A-9AFC-4F1B72B798FC}">
      <dgm:prSet/>
      <dgm:spPr/>
      <dgm:t>
        <a:bodyPr/>
        <a:lstStyle/>
        <a:p>
          <a:endParaRPr lang="en-GB"/>
        </a:p>
      </dgm:t>
    </dgm:pt>
    <dgm:pt modelId="{EFFBE5E3-8E05-46A0-90CE-DE76E8B086BE}">
      <dgm:prSet/>
      <dgm:spPr/>
      <dgm:t>
        <a:bodyPr/>
        <a:lstStyle/>
        <a:p>
          <a:r>
            <a:rPr lang="de-AT" dirty="0" smtClean="0"/>
            <a:t>Businesslogik</a:t>
          </a:r>
          <a:endParaRPr lang="en-GB" dirty="0"/>
        </a:p>
      </dgm:t>
    </dgm:pt>
    <dgm:pt modelId="{F98F84A2-60EC-4F63-9624-A6F0E5E5BAF9}" type="parTrans" cxnId="{D07794DE-4CA8-427B-8569-8C7B8B3BD8D0}">
      <dgm:prSet/>
      <dgm:spPr/>
      <dgm:t>
        <a:bodyPr/>
        <a:lstStyle/>
        <a:p>
          <a:endParaRPr lang="en-GB"/>
        </a:p>
      </dgm:t>
    </dgm:pt>
    <dgm:pt modelId="{24B12DED-EF87-419F-98BD-C6DDE07E1C4C}" type="sibTrans" cxnId="{D07794DE-4CA8-427B-8569-8C7B8B3BD8D0}">
      <dgm:prSet/>
      <dgm:spPr/>
      <dgm:t>
        <a:bodyPr/>
        <a:lstStyle/>
        <a:p>
          <a:endParaRPr lang="en-GB"/>
        </a:p>
      </dgm:t>
    </dgm:pt>
    <dgm:pt modelId="{61BAE88E-4322-429F-A380-03AAE1753633}">
      <dgm:prSet/>
      <dgm:spPr/>
      <dgm:t>
        <a:bodyPr/>
        <a:lstStyle/>
        <a:p>
          <a:r>
            <a:rPr lang="de-AT" dirty="0" smtClean="0"/>
            <a:t>Filterfunktionen</a:t>
          </a:r>
          <a:endParaRPr lang="en-GB" dirty="0"/>
        </a:p>
      </dgm:t>
    </dgm:pt>
    <dgm:pt modelId="{0A32EB26-4CBB-4B42-8061-32AC3E637342}" type="parTrans" cxnId="{BC23D793-D17E-4273-88D6-896DBBD3E25F}">
      <dgm:prSet/>
      <dgm:spPr/>
      <dgm:t>
        <a:bodyPr/>
        <a:lstStyle/>
        <a:p>
          <a:endParaRPr lang="en-GB"/>
        </a:p>
      </dgm:t>
    </dgm:pt>
    <dgm:pt modelId="{0806B870-AC66-45D6-9FF2-6157DE3CA257}" type="sibTrans" cxnId="{BC23D793-D17E-4273-88D6-896DBBD3E25F}">
      <dgm:prSet/>
      <dgm:spPr/>
      <dgm:t>
        <a:bodyPr/>
        <a:lstStyle/>
        <a:p>
          <a:endParaRPr lang="en-GB"/>
        </a:p>
      </dgm:t>
    </dgm:pt>
    <dgm:pt modelId="{4D98897D-D6C7-4C7D-B7F3-D318F816308A}">
      <dgm:prSet/>
      <dgm:spPr/>
      <dgm:t>
        <a:bodyPr/>
        <a:lstStyle/>
        <a:p>
          <a:r>
            <a:rPr lang="de-AT" dirty="0" smtClean="0"/>
            <a:t>Service</a:t>
          </a:r>
          <a:endParaRPr lang="en-GB" dirty="0"/>
        </a:p>
      </dgm:t>
    </dgm:pt>
    <dgm:pt modelId="{6223EA61-9CEC-4491-8D17-C6DF094C2E00}" type="parTrans" cxnId="{3277E271-5FBF-4BCD-BAE1-9E42187C5E0A}">
      <dgm:prSet/>
      <dgm:spPr/>
      <dgm:t>
        <a:bodyPr/>
        <a:lstStyle/>
        <a:p>
          <a:endParaRPr lang="en-GB"/>
        </a:p>
      </dgm:t>
    </dgm:pt>
    <dgm:pt modelId="{7BCD5BF4-8658-4549-937C-F88DB210A5E8}" type="sibTrans" cxnId="{3277E271-5FBF-4BCD-BAE1-9E42187C5E0A}">
      <dgm:prSet/>
      <dgm:spPr/>
      <dgm:t>
        <a:bodyPr/>
        <a:lstStyle/>
        <a:p>
          <a:endParaRPr lang="en-GB"/>
        </a:p>
      </dgm:t>
    </dgm:pt>
    <dgm:pt modelId="{60EB1680-118B-4769-B008-10DFACD8EF7D}">
      <dgm:prSet/>
      <dgm:spPr/>
      <dgm:t>
        <a:bodyPr/>
        <a:lstStyle/>
        <a:p>
          <a:r>
            <a:rPr lang="de-AT" dirty="0" smtClean="0"/>
            <a:t>Datenbankzugriff</a:t>
          </a:r>
          <a:endParaRPr lang="en-GB" dirty="0"/>
        </a:p>
      </dgm:t>
    </dgm:pt>
    <dgm:pt modelId="{0A781B22-7354-463D-820A-FC7FE167777A}" type="parTrans" cxnId="{C8549ED4-A501-490E-8528-3BB72D153C28}">
      <dgm:prSet/>
      <dgm:spPr/>
      <dgm:t>
        <a:bodyPr/>
        <a:lstStyle/>
        <a:p>
          <a:endParaRPr lang="en-GB"/>
        </a:p>
      </dgm:t>
    </dgm:pt>
    <dgm:pt modelId="{49BE9375-3ECE-4872-909F-3B84A0949E27}" type="sibTrans" cxnId="{C8549ED4-A501-490E-8528-3BB72D153C28}">
      <dgm:prSet/>
      <dgm:spPr/>
      <dgm:t>
        <a:bodyPr/>
        <a:lstStyle/>
        <a:p>
          <a:endParaRPr lang="en-GB"/>
        </a:p>
      </dgm:t>
    </dgm:pt>
    <dgm:pt modelId="{113E9A6C-8CF2-4596-B065-0A7ACA1BC474}" type="pres">
      <dgm:prSet presAssocID="{CE4A26AF-AF27-4BE6-A3FF-BF7FCC9D5F7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59208C7-616D-4A08-A439-7F8E6778E437}" type="pres">
      <dgm:prSet presAssocID="{CE4A26AF-AF27-4BE6-A3FF-BF7FCC9D5F7D}" presName="hierFlow" presStyleCnt="0"/>
      <dgm:spPr/>
    </dgm:pt>
    <dgm:pt modelId="{34CF8996-F5F4-4A6D-B126-4E658CF90154}" type="pres">
      <dgm:prSet presAssocID="{CE4A26AF-AF27-4BE6-A3FF-BF7FCC9D5F7D}" presName="firstBuf" presStyleCnt="0"/>
      <dgm:spPr/>
    </dgm:pt>
    <dgm:pt modelId="{D0988846-82D3-4BFD-A8AE-7144E6A9B44E}" type="pres">
      <dgm:prSet presAssocID="{CE4A26AF-AF27-4BE6-A3FF-BF7FCC9D5F7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2A9689D-192D-481F-8BF4-BC3493FED319}" type="pres">
      <dgm:prSet presAssocID="{78D007E3-E916-4F12-AE2A-7679450DD7BB}" presName="Name14" presStyleCnt="0"/>
      <dgm:spPr/>
    </dgm:pt>
    <dgm:pt modelId="{7AA61F24-F5EE-4CB7-A907-9D13D02EE917}" type="pres">
      <dgm:prSet presAssocID="{78D007E3-E916-4F12-AE2A-7679450DD7BB}" presName="level1Shape" presStyleLbl="node0" presStyleIdx="0" presStyleCnt="1" custScaleX="187778" custLinFactNeighborX="-69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ACB5DE8-F5E3-4ECD-8B2D-23617B83BB13}" type="pres">
      <dgm:prSet presAssocID="{78D007E3-E916-4F12-AE2A-7679450DD7BB}" presName="hierChild2" presStyleCnt="0"/>
      <dgm:spPr/>
    </dgm:pt>
    <dgm:pt modelId="{B6478B2E-62A2-4757-9E7E-D078CAC63C6B}" type="pres">
      <dgm:prSet presAssocID="{32099539-1492-477F-B815-46D921D1E34A}" presName="Name19" presStyleLbl="parChTrans1D2" presStyleIdx="0" presStyleCnt="1"/>
      <dgm:spPr/>
      <dgm:t>
        <a:bodyPr/>
        <a:lstStyle/>
        <a:p>
          <a:endParaRPr lang="en-GB"/>
        </a:p>
      </dgm:t>
    </dgm:pt>
    <dgm:pt modelId="{E3DA7ADB-8C36-403A-944F-C03214D2276B}" type="pres">
      <dgm:prSet presAssocID="{1E12125F-4FD9-47CE-8BF7-EFD104DD6FCE}" presName="Name21" presStyleCnt="0"/>
      <dgm:spPr/>
    </dgm:pt>
    <dgm:pt modelId="{DA84EC20-CA1A-4EE0-8289-EED1533810D0}" type="pres">
      <dgm:prSet presAssocID="{1E12125F-4FD9-47CE-8BF7-EFD104DD6FCE}" presName="level2Shape" presStyleLbl="node2" presStyleIdx="0" presStyleCnt="1" custScaleX="187778" custLinFactNeighborX="-693"/>
      <dgm:spPr/>
      <dgm:t>
        <a:bodyPr/>
        <a:lstStyle/>
        <a:p>
          <a:endParaRPr lang="en-GB"/>
        </a:p>
      </dgm:t>
    </dgm:pt>
    <dgm:pt modelId="{14980CB1-4AC9-4C55-93E2-CA6B3E866437}" type="pres">
      <dgm:prSet presAssocID="{1E12125F-4FD9-47CE-8BF7-EFD104DD6FCE}" presName="hierChild3" presStyleCnt="0"/>
      <dgm:spPr/>
    </dgm:pt>
    <dgm:pt modelId="{3900F785-5B21-4BB6-9943-6291B1D1552D}" type="pres">
      <dgm:prSet presAssocID="{F98F84A2-60EC-4F63-9624-A6F0E5E5BAF9}" presName="Name19" presStyleLbl="parChTrans1D3" presStyleIdx="0" presStyleCnt="1"/>
      <dgm:spPr/>
      <dgm:t>
        <a:bodyPr/>
        <a:lstStyle/>
        <a:p>
          <a:endParaRPr lang="en-GB"/>
        </a:p>
      </dgm:t>
    </dgm:pt>
    <dgm:pt modelId="{9BD97EA8-3341-4403-B1CE-D8E0E5E19E3D}" type="pres">
      <dgm:prSet presAssocID="{EFFBE5E3-8E05-46A0-90CE-DE76E8B086BE}" presName="Name21" presStyleCnt="0"/>
      <dgm:spPr/>
    </dgm:pt>
    <dgm:pt modelId="{EEBAADAF-E9CB-4EE4-97CC-B1616026B287}" type="pres">
      <dgm:prSet presAssocID="{EFFBE5E3-8E05-46A0-90CE-DE76E8B086BE}" presName="level2Shape" presStyleLbl="node3" presStyleIdx="0" presStyleCnt="1" custScaleX="187778" custLinFactNeighborX="-693"/>
      <dgm:spPr/>
      <dgm:t>
        <a:bodyPr/>
        <a:lstStyle/>
        <a:p>
          <a:endParaRPr lang="en-GB"/>
        </a:p>
      </dgm:t>
    </dgm:pt>
    <dgm:pt modelId="{634C8CC0-857B-49AB-BA0D-2D688EC7BD86}" type="pres">
      <dgm:prSet presAssocID="{EFFBE5E3-8E05-46A0-90CE-DE76E8B086BE}" presName="hierChild3" presStyleCnt="0"/>
      <dgm:spPr/>
    </dgm:pt>
    <dgm:pt modelId="{75AB7E1D-2650-4C09-9773-1194A1CA3A3B}" type="pres">
      <dgm:prSet presAssocID="{0A32EB26-4CBB-4B42-8061-32AC3E637342}" presName="Name19" presStyleLbl="parChTrans1D4" presStyleIdx="0" presStyleCnt="2"/>
      <dgm:spPr/>
      <dgm:t>
        <a:bodyPr/>
        <a:lstStyle/>
        <a:p>
          <a:endParaRPr lang="en-GB"/>
        </a:p>
      </dgm:t>
    </dgm:pt>
    <dgm:pt modelId="{2E8A3E25-C181-4870-851A-5D8BFD2D7EE2}" type="pres">
      <dgm:prSet presAssocID="{61BAE88E-4322-429F-A380-03AAE1753633}" presName="Name21" presStyleCnt="0"/>
      <dgm:spPr/>
    </dgm:pt>
    <dgm:pt modelId="{4AC044CD-14ED-41EA-8EDB-8103F577E7EC}" type="pres">
      <dgm:prSet presAssocID="{61BAE88E-4322-429F-A380-03AAE1753633}" presName="level2Shape" presStyleLbl="node4" presStyleIdx="0" presStyleCnt="2" custScaleX="187778" custLinFactNeighborX="-572" custLinFactNeighborY="-5851"/>
      <dgm:spPr/>
      <dgm:t>
        <a:bodyPr/>
        <a:lstStyle/>
        <a:p>
          <a:endParaRPr lang="en-GB"/>
        </a:p>
      </dgm:t>
    </dgm:pt>
    <dgm:pt modelId="{98F7ED03-1BEB-4B7D-B7A1-A199A81F1F94}" type="pres">
      <dgm:prSet presAssocID="{61BAE88E-4322-429F-A380-03AAE1753633}" presName="hierChild3" presStyleCnt="0"/>
      <dgm:spPr/>
    </dgm:pt>
    <dgm:pt modelId="{FA7E2EBA-0866-4218-BC8C-F017EA3F0B66}" type="pres">
      <dgm:prSet presAssocID="{0A781B22-7354-463D-820A-FC7FE167777A}" presName="Name19" presStyleLbl="parChTrans1D4" presStyleIdx="1" presStyleCnt="2"/>
      <dgm:spPr/>
      <dgm:t>
        <a:bodyPr/>
        <a:lstStyle/>
        <a:p>
          <a:endParaRPr lang="en-GB"/>
        </a:p>
      </dgm:t>
    </dgm:pt>
    <dgm:pt modelId="{994408BA-146F-4312-A78F-E7CB0DA6DAAE}" type="pres">
      <dgm:prSet presAssocID="{60EB1680-118B-4769-B008-10DFACD8EF7D}" presName="Name21" presStyleCnt="0"/>
      <dgm:spPr/>
    </dgm:pt>
    <dgm:pt modelId="{FD37325F-A7C7-4FF4-B262-76DD7741F3C7}" type="pres">
      <dgm:prSet presAssocID="{60EB1680-118B-4769-B008-10DFACD8EF7D}" presName="level2Shape" presStyleLbl="node4" presStyleIdx="1" presStyleCnt="2" custScaleX="187778" custLinFactNeighborX="-572" custLinFactNeighborY="61"/>
      <dgm:spPr/>
      <dgm:t>
        <a:bodyPr/>
        <a:lstStyle/>
        <a:p>
          <a:endParaRPr lang="en-GB"/>
        </a:p>
      </dgm:t>
    </dgm:pt>
    <dgm:pt modelId="{C7FDB2C3-568F-4FD2-ABE5-74E3B5635169}" type="pres">
      <dgm:prSet presAssocID="{60EB1680-118B-4769-B008-10DFACD8EF7D}" presName="hierChild3" presStyleCnt="0"/>
      <dgm:spPr/>
    </dgm:pt>
    <dgm:pt modelId="{0BCD06CC-46A2-4386-BFA7-EB43246ED298}" type="pres">
      <dgm:prSet presAssocID="{CE4A26AF-AF27-4BE6-A3FF-BF7FCC9D5F7D}" presName="bgShapesFlow" presStyleCnt="0"/>
      <dgm:spPr/>
    </dgm:pt>
    <dgm:pt modelId="{C72786C0-976F-4C5E-9DC7-C8B848C69045}" type="pres">
      <dgm:prSet presAssocID="{6ED5357C-126D-47ED-9716-D5FB40C63C66}" presName="rectComp" presStyleCnt="0"/>
      <dgm:spPr/>
    </dgm:pt>
    <dgm:pt modelId="{0154C63E-4645-4DC9-AC7D-F880CD2B013B}" type="pres">
      <dgm:prSet presAssocID="{6ED5357C-126D-47ED-9716-D5FB40C63C66}" presName="bgRect" presStyleLbl="bgShp" presStyleIdx="0" presStyleCnt="5"/>
      <dgm:spPr/>
      <dgm:t>
        <a:bodyPr/>
        <a:lstStyle/>
        <a:p>
          <a:endParaRPr lang="en-GB"/>
        </a:p>
      </dgm:t>
    </dgm:pt>
    <dgm:pt modelId="{D48691D2-B8ED-44E1-A4C1-D9A450C5B424}" type="pres">
      <dgm:prSet presAssocID="{6ED5357C-126D-47ED-9716-D5FB40C63C66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422C697-BFF3-496E-8686-6E0467ED1648}" type="pres">
      <dgm:prSet presAssocID="{6ED5357C-126D-47ED-9716-D5FB40C63C66}" presName="spComp" presStyleCnt="0"/>
      <dgm:spPr/>
    </dgm:pt>
    <dgm:pt modelId="{C323B0ED-BD4A-484D-BE3B-C0697B1CCE34}" type="pres">
      <dgm:prSet presAssocID="{6ED5357C-126D-47ED-9716-D5FB40C63C66}" presName="vSp" presStyleCnt="0"/>
      <dgm:spPr/>
    </dgm:pt>
    <dgm:pt modelId="{A268A51D-AE77-4356-A1D2-555F929A41CD}" type="pres">
      <dgm:prSet presAssocID="{CA653EDA-524E-4B94-A3ED-DD2B0E79AFBF}" presName="rectComp" presStyleCnt="0"/>
      <dgm:spPr/>
    </dgm:pt>
    <dgm:pt modelId="{A3C17762-01C9-449D-B63D-3E4CC4976639}" type="pres">
      <dgm:prSet presAssocID="{CA653EDA-524E-4B94-A3ED-DD2B0E79AFBF}" presName="bgRect" presStyleLbl="bgShp" presStyleIdx="1" presStyleCnt="5"/>
      <dgm:spPr/>
      <dgm:t>
        <a:bodyPr/>
        <a:lstStyle/>
        <a:p>
          <a:endParaRPr lang="en-GB"/>
        </a:p>
      </dgm:t>
    </dgm:pt>
    <dgm:pt modelId="{5EA37C27-EE78-4FB9-A023-4AEE85813038}" type="pres">
      <dgm:prSet presAssocID="{CA653EDA-524E-4B94-A3ED-DD2B0E79AFBF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A4855B9-1EFC-4F75-917C-83ECC6D9A59E}" type="pres">
      <dgm:prSet presAssocID="{CA653EDA-524E-4B94-A3ED-DD2B0E79AFBF}" presName="spComp" presStyleCnt="0"/>
      <dgm:spPr/>
    </dgm:pt>
    <dgm:pt modelId="{A6F06C3D-2978-4252-B7C7-B3BC40D21D09}" type="pres">
      <dgm:prSet presAssocID="{CA653EDA-524E-4B94-A3ED-DD2B0E79AFBF}" presName="vSp" presStyleCnt="0"/>
      <dgm:spPr/>
    </dgm:pt>
    <dgm:pt modelId="{6D15E054-A237-46DD-8B5F-363382D7E569}" type="pres">
      <dgm:prSet presAssocID="{BE5CC307-DD5C-4544-B95B-A72A0CB45EFB}" presName="rectComp" presStyleCnt="0"/>
      <dgm:spPr/>
    </dgm:pt>
    <dgm:pt modelId="{83794ACC-EA42-4315-8EF9-AA5FF8A06FE9}" type="pres">
      <dgm:prSet presAssocID="{BE5CC307-DD5C-4544-B95B-A72A0CB45EFB}" presName="bgRect" presStyleLbl="bgShp" presStyleIdx="2" presStyleCnt="5" custLinFactNeighborX="-101"/>
      <dgm:spPr/>
      <dgm:t>
        <a:bodyPr/>
        <a:lstStyle/>
        <a:p>
          <a:endParaRPr lang="en-GB"/>
        </a:p>
      </dgm:t>
    </dgm:pt>
    <dgm:pt modelId="{EA86C27B-2ACF-4B06-B829-5EDBCBBB0B3B}" type="pres">
      <dgm:prSet presAssocID="{BE5CC307-DD5C-4544-B95B-A72A0CB45EFB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2A0F457-98C0-4F8E-A75C-0FFFE34D471B}" type="pres">
      <dgm:prSet presAssocID="{BE5CC307-DD5C-4544-B95B-A72A0CB45EFB}" presName="spComp" presStyleCnt="0"/>
      <dgm:spPr/>
    </dgm:pt>
    <dgm:pt modelId="{B5B6CC90-211C-41BB-B9F1-B920C38C0C6D}" type="pres">
      <dgm:prSet presAssocID="{BE5CC307-DD5C-4544-B95B-A72A0CB45EFB}" presName="vSp" presStyleCnt="0"/>
      <dgm:spPr/>
    </dgm:pt>
    <dgm:pt modelId="{1EFE2D87-C3AC-4E94-B8AC-E08597091702}" type="pres">
      <dgm:prSet presAssocID="{4D98897D-D6C7-4C7D-B7F3-D318F816308A}" presName="rectComp" presStyleCnt="0"/>
      <dgm:spPr/>
    </dgm:pt>
    <dgm:pt modelId="{F99C60C4-F16D-4E2D-B599-F63F7BA2BAE5}" type="pres">
      <dgm:prSet presAssocID="{4D98897D-D6C7-4C7D-B7F3-D318F816308A}" presName="bgRect" presStyleLbl="bgShp" presStyleIdx="3" presStyleCnt="5" custLinFactNeighborX="101"/>
      <dgm:spPr/>
      <dgm:t>
        <a:bodyPr/>
        <a:lstStyle/>
        <a:p>
          <a:endParaRPr lang="en-GB"/>
        </a:p>
      </dgm:t>
    </dgm:pt>
    <dgm:pt modelId="{DF730FFD-20F5-409A-9083-1ED1482C6DDB}" type="pres">
      <dgm:prSet presAssocID="{4D98897D-D6C7-4C7D-B7F3-D318F816308A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28745E0-E3E2-403F-9A1F-952BC49A5AE4}" type="pres">
      <dgm:prSet presAssocID="{4D98897D-D6C7-4C7D-B7F3-D318F816308A}" presName="spComp" presStyleCnt="0"/>
      <dgm:spPr/>
    </dgm:pt>
    <dgm:pt modelId="{CFAF843B-7308-4E5B-8C17-6E4130FDCCF1}" type="pres">
      <dgm:prSet presAssocID="{4D98897D-D6C7-4C7D-B7F3-D318F816308A}" presName="vSp" presStyleCnt="0"/>
      <dgm:spPr/>
    </dgm:pt>
    <dgm:pt modelId="{6CA284CB-C325-4238-97AE-FFE43EB05686}" type="pres">
      <dgm:prSet presAssocID="{00FC08C6-828B-4E13-A3A3-45162DE474F1}" presName="rectComp" presStyleCnt="0"/>
      <dgm:spPr/>
    </dgm:pt>
    <dgm:pt modelId="{9C22ECBC-FC88-4A9A-823D-72239E1D9435}" type="pres">
      <dgm:prSet presAssocID="{00FC08C6-828B-4E13-A3A3-45162DE474F1}" presName="bgRect" presStyleLbl="bgShp" presStyleIdx="4" presStyleCnt="5"/>
      <dgm:spPr/>
      <dgm:t>
        <a:bodyPr/>
        <a:lstStyle/>
        <a:p>
          <a:endParaRPr lang="en-GB"/>
        </a:p>
      </dgm:t>
    </dgm:pt>
    <dgm:pt modelId="{54FD1C78-201D-4176-8457-214BA8CFEC96}" type="pres">
      <dgm:prSet presAssocID="{00FC08C6-828B-4E13-A3A3-45162DE474F1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096DE99-4E15-4D38-B560-0498E1B1EBFD}" type="presOf" srcId="{4D98897D-D6C7-4C7D-B7F3-D318F816308A}" destId="{DF730FFD-20F5-409A-9083-1ED1482C6DDB}" srcOrd="1" destOrd="0" presId="urn:microsoft.com/office/officeart/2005/8/layout/hierarchy6"/>
    <dgm:cxn modelId="{C8549ED4-A501-490E-8528-3BB72D153C28}" srcId="{61BAE88E-4322-429F-A380-03AAE1753633}" destId="{60EB1680-118B-4769-B008-10DFACD8EF7D}" srcOrd="0" destOrd="0" parTransId="{0A781B22-7354-463D-820A-FC7FE167777A}" sibTransId="{49BE9375-3ECE-4872-909F-3B84A0949E27}"/>
    <dgm:cxn modelId="{BC23D793-D17E-4273-88D6-896DBBD3E25F}" srcId="{EFFBE5E3-8E05-46A0-90CE-DE76E8B086BE}" destId="{61BAE88E-4322-429F-A380-03AAE1753633}" srcOrd="0" destOrd="0" parTransId="{0A32EB26-4CBB-4B42-8061-32AC3E637342}" sibTransId="{0806B870-AC66-45D6-9FF2-6157DE3CA257}"/>
    <dgm:cxn modelId="{3277E271-5FBF-4BCD-BAE1-9E42187C5E0A}" srcId="{CE4A26AF-AF27-4BE6-A3FF-BF7FCC9D5F7D}" destId="{4D98897D-D6C7-4C7D-B7F3-D318F816308A}" srcOrd="4" destOrd="0" parTransId="{6223EA61-9CEC-4491-8D17-C6DF094C2E00}" sibTransId="{7BCD5BF4-8658-4549-937C-F88DB210A5E8}"/>
    <dgm:cxn modelId="{FA7FAA61-C372-468B-9288-2A7F3273F007}" type="presOf" srcId="{CA653EDA-524E-4B94-A3ED-DD2B0E79AFBF}" destId="{A3C17762-01C9-449D-B63D-3E4CC4976639}" srcOrd="0" destOrd="0" presId="urn:microsoft.com/office/officeart/2005/8/layout/hierarchy6"/>
    <dgm:cxn modelId="{6D6DB7A8-61F5-4AD0-AE61-F1FA76FFEF63}" type="presOf" srcId="{0A781B22-7354-463D-820A-FC7FE167777A}" destId="{FA7E2EBA-0866-4218-BC8C-F017EA3F0B66}" srcOrd="0" destOrd="0" presId="urn:microsoft.com/office/officeart/2005/8/layout/hierarchy6"/>
    <dgm:cxn modelId="{F6CD19AF-7D12-4E9A-9AFC-4F1B72B798FC}" srcId="{78D007E3-E916-4F12-AE2A-7679450DD7BB}" destId="{1E12125F-4FD9-47CE-8BF7-EFD104DD6FCE}" srcOrd="0" destOrd="0" parTransId="{32099539-1492-477F-B815-46D921D1E34A}" sibTransId="{A873D098-D3F6-4303-AAB5-10DBBA76290A}"/>
    <dgm:cxn modelId="{FE45B3DA-74DB-4E70-8479-C38A8CEF396B}" type="presOf" srcId="{32099539-1492-477F-B815-46D921D1E34A}" destId="{B6478B2E-62A2-4757-9E7E-D078CAC63C6B}" srcOrd="0" destOrd="0" presId="urn:microsoft.com/office/officeart/2005/8/layout/hierarchy6"/>
    <dgm:cxn modelId="{C1987792-31E1-438A-B57A-88F3F60929E1}" type="presOf" srcId="{00FC08C6-828B-4E13-A3A3-45162DE474F1}" destId="{9C22ECBC-FC88-4A9A-823D-72239E1D9435}" srcOrd="0" destOrd="0" presId="urn:microsoft.com/office/officeart/2005/8/layout/hierarchy6"/>
    <dgm:cxn modelId="{43755463-DDB7-4ED5-9AF8-3FA92BD369E8}" srcId="{CE4A26AF-AF27-4BE6-A3FF-BF7FCC9D5F7D}" destId="{6ED5357C-126D-47ED-9716-D5FB40C63C66}" srcOrd="1" destOrd="0" parTransId="{C4E004A0-2AA2-4983-8A50-814F0B7C9CE2}" sibTransId="{85EB380C-B036-4A4C-A51F-B5F7E82CBE67}"/>
    <dgm:cxn modelId="{A7AF620E-212D-464A-B709-BADDAFA17819}" srcId="{CE4A26AF-AF27-4BE6-A3FF-BF7FCC9D5F7D}" destId="{CA653EDA-524E-4B94-A3ED-DD2B0E79AFBF}" srcOrd="2" destOrd="0" parTransId="{B3DAC209-7BC8-4F99-8A98-512FC268E771}" sibTransId="{146B2C08-2D0E-42D4-9582-6753D6A8041F}"/>
    <dgm:cxn modelId="{DE6484B1-ABE3-4203-B9E5-EA418114B49B}" srcId="{CE4A26AF-AF27-4BE6-A3FF-BF7FCC9D5F7D}" destId="{00FC08C6-828B-4E13-A3A3-45162DE474F1}" srcOrd="5" destOrd="0" parTransId="{5AB1A8A8-9BBB-46F9-9411-0DBBECEF8D87}" sibTransId="{E745CC9D-12DE-42AB-B2E3-6677975140A3}"/>
    <dgm:cxn modelId="{09D43E1F-8D90-4736-A8F1-E4B8EBEF12C0}" type="presOf" srcId="{CE4A26AF-AF27-4BE6-A3FF-BF7FCC9D5F7D}" destId="{113E9A6C-8CF2-4596-B065-0A7ACA1BC474}" srcOrd="0" destOrd="0" presId="urn:microsoft.com/office/officeart/2005/8/layout/hierarchy6"/>
    <dgm:cxn modelId="{D79D0F55-C187-4B41-B4B3-25FA556DCB91}" type="presOf" srcId="{61BAE88E-4322-429F-A380-03AAE1753633}" destId="{4AC044CD-14ED-41EA-8EDB-8103F577E7EC}" srcOrd="0" destOrd="0" presId="urn:microsoft.com/office/officeart/2005/8/layout/hierarchy6"/>
    <dgm:cxn modelId="{94D201E6-E92F-4520-AFD7-A4794870B8E3}" type="presOf" srcId="{60EB1680-118B-4769-B008-10DFACD8EF7D}" destId="{FD37325F-A7C7-4FF4-B262-76DD7741F3C7}" srcOrd="0" destOrd="0" presId="urn:microsoft.com/office/officeart/2005/8/layout/hierarchy6"/>
    <dgm:cxn modelId="{F8A97DF6-9633-456E-B304-407B060C61D9}" type="presOf" srcId="{BE5CC307-DD5C-4544-B95B-A72A0CB45EFB}" destId="{EA86C27B-2ACF-4B06-B829-5EDBCBBB0B3B}" srcOrd="1" destOrd="0" presId="urn:microsoft.com/office/officeart/2005/8/layout/hierarchy6"/>
    <dgm:cxn modelId="{4854209F-8A96-4EA0-A047-173C5D128B66}" type="presOf" srcId="{6ED5357C-126D-47ED-9716-D5FB40C63C66}" destId="{0154C63E-4645-4DC9-AC7D-F880CD2B013B}" srcOrd="0" destOrd="0" presId="urn:microsoft.com/office/officeart/2005/8/layout/hierarchy6"/>
    <dgm:cxn modelId="{58172256-E249-442F-960A-D98D84156B20}" type="presOf" srcId="{00FC08C6-828B-4E13-A3A3-45162DE474F1}" destId="{54FD1C78-201D-4176-8457-214BA8CFEC96}" srcOrd="1" destOrd="0" presId="urn:microsoft.com/office/officeart/2005/8/layout/hierarchy6"/>
    <dgm:cxn modelId="{465BDFD4-1C4B-458F-A90D-ED185E4A057F}" type="presOf" srcId="{0A32EB26-4CBB-4B42-8061-32AC3E637342}" destId="{75AB7E1D-2650-4C09-9773-1194A1CA3A3B}" srcOrd="0" destOrd="0" presId="urn:microsoft.com/office/officeart/2005/8/layout/hierarchy6"/>
    <dgm:cxn modelId="{D07794DE-4CA8-427B-8569-8C7B8B3BD8D0}" srcId="{1E12125F-4FD9-47CE-8BF7-EFD104DD6FCE}" destId="{EFFBE5E3-8E05-46A0-90CE-DE76E8B086BE}" srcOrd="0" destOrd="0" parTransId="{F98F84A2-60EC-4F63-9624-A6F0E5E5BAF9}" sibTransId="{24B12DED-EF87-419F-98BD-C6DDE07E1C4C}"/>
    <dgm:cxn modelId="{E374C756-B823-499E-967B-C2B039C2C6DA}" type="presOf" srcId="{CA653EDA-524E-4B94-A3ED-DD2B0E79AFBF}" destId="{5EA37C27-EE78-4FB9-A023-4AEE85813038}" srcOrd="1" destOrd="0" presId="urn:microsoft.com/office/officeart/2005/8/layout/hierarchy6"/>
    <dgm:cxn modelId="{76A87BF0-EF3A-453C-843B-80A817BD7363}" type="presOf" srcId="{1E12125F-4FD9-47CE-8BF7-EFD104DD6FCE}" destId="{DA84EC20-CA1A-4EE0-8289-EED1533810D0}" srcOrd="0" destOrd="0" presId="urn:microsoft.com/office/officeart/2005/8/layout/hierarchy6"/>
    <dgm:cxn modelId="{CFDA2441-DC21-4DE9-9A27-D52361824EC7}" type="presOf" srcId="{4D98897D-D6C7-4C7D-B7F3-D318F816308A}" destId="{F99C60C4-F16D-4E2D-B599-F63F7BA2BAE5}" srcOrd="0" destOrd="0" presId="urn:microsoft.com/office/officeart/2005/8/layout/hierarchy6"/>
    <dgm:cxn modelId="{C2DFF9CD-4172-4632-A8E6-D5DE519F6A24}" type="presOf" srcId="{78D007E3-E916-4F12-AE2A-7679450DD7BB}" destId="{7AA61F24-F5EE-4CB7-A907-9D13D02EE917}" srcOrd="0" destOrd="0" presId="urn:microsoft.com/office/officeart/2005/8/layout/hierarchy6"/>
    <dgm:cxn modelId="{C794DB0F-3154-4F63-8AB5-01547FF9103B}" srcId="{CE4A26AF-AF27-4BE6-A3FF-BF7FCC9D5F7D}" destId="{BE5CC307-DD5C-4544-B95B-A72A0CB45EFB}" srcOrd="3" destOrd="0" parTransId="{A387B1CF-50D9-4BF9-9D72-12FB02A8A4E7}" sibTransId="{844D7F02-85DA-48EA-B0A2-2918E42FA67A}"/>
    <dgm:cxn modelId="{B0BEA95A-3A1C-4A40-A367-6130A0E17CCA}" type="presOf" srcId="{EFFBE5E3-8E05-46A0-90CE-DE76E8B086BE}" destId="{EEBAADAF-E9CB-4EE4-97CC-B1616026B287}" srcOrd="0" destOrd="0" presId="urn:microsoft.com/office/officeart/2005/8/layout/hierarchy6"/>
    <dgm:cxn modelId="{29BB22C2-CA9D-43D8-87EE-D3FD5D14CDEE}" type="presOf" srcId="{F98F84A2-60EC-4F63-9624-A6F0E5E5BAF9}" destId="{3900F785-5B21-4BB6-9943-6291B1D1552D}" srcOrd="0" destOrd="0" presId="urn:microsoft.com/office/officeart/2005/8/layout/hierarchy6"/>
    <dgm:cxn modelId="{4ABE1AD2-2CFF-4300-B1EC-CC42354D91E2}" type="presOf" srcId="{6ED5357C-126D-47ED-9716-D5FB40C63C66}" destId="{D48691D2-B8ED-44E1-A4C1-D9A450C5B424}" srcOrd="1" destOrd="0" presId="urn:microsoft.com/office/officeart/2005/8/layout/hierarchy6"/>
    <dgm:cxn modelId="{F71D87F6-EED9-4F38-A6BD-18B29E672E8B}" srcId="{CE4A26AF-AF27-4BE6-A3FF-BF7FCC9D5F7D}" destId="{78D007E3-E916-4F12-AE2A-7679450DD7BB}" srcOrd="0" destOrd="0" parTransId="{DC832F75-79B6-4858-8140-F48B4DC63215}" sibTransId="{BF94DDD2-3B68-4055-B67D-0B2C85C995F3}"/>
    <dgm:cxn modelId="{FC11DAA0-7BF7-4403-98CF-2EDE139AEE1A}" type="presOf" srcId="{BE5CC307-DD5C-4544-B95B-A72A0CB45EFB}" destId="{83794ACC-EA42-4315-8EF9-AA5FF8A06FE9}" srcOrd="0" destOrd="0" presId="urn:microsoft.com/office/officeart/2005/8/layout/hierarchy6"/>
    <dgm:cxn modelId="{4F1F6E16-89E7-4247-A46C-92C31C2788C9}" type="presParOf" srcId="{113E9A6C-8CF2-4596-B065-0A7ACA1BC474}" destId="{B59208C7-616D-4A08-A439-7F8E6778E437}" srcOrd="0" destOrd="0" presId="urn:microsoft.com/office/officeart/2005/8/layout/hierarchy6"/>
    <dgm:cxn modelId="{7CE861C1-B04A-478A-88BF-7B6C46D40832}" type="presParOf" srcId="{B59208C7-616D-4A08-A439-7F8E6778E437}" destId="{34CF8996-F5F4-4A6D-B126-4E658CF90154}" srcOrd="0" destOrd="0" presId="urn:microsoft.com/office/officeart/2005/8/layout/hierarchy6"/>
    <dgm:cxn modelId="{788EA11A-8989-4A2C-9701-C5B2D1E9BEF4}" type="presParOf" srcId="{B59208C7-616D-4A08-A439-7F8E6778E437}" destId="{D0988846-82D3-4BFD-A8AE-7144E6A9B44E}" srcOrd="1" destOrd="0" presId="urn:microsoft.com/office/officeart/2005/8/layout/hierarchy6"/>
    <dgm:cxn modelId="{DCC4218E-98BD-4C29-995B-66C275C1DD51}" type="presParOf" srcId="{D0988846-82D3-4BFD-A8AE-7144E6A9B44E}" destId="{F2A9689D-192D-481F-8BF4-BC3493FED319}" srcOrd="0" destOrd="0" presId="urn:microsoft.com/office/officeart/2005/8/layout/hierarchy6"/>
    <dgm:cxn modelId="{82BAEA49-1A65-411D-9EAD-9E7B1B6DDDCD}" type="presParOf" srcId="{F2A9689D-192D-481F-8BF4-BC3493FED319}" destId="{7AA61F24-F5EE-4CB7-A907-9D13D02EE917}" srcOrd="0" destOrd="0" presId="urn:microsoft.com/office/officeart/2005/8/layout/hierarchy6"/>
    <dgm:cxn modelId="{68B326CA-50A9-4549-A4BE-24C7FF65B18F}" type="presParOf" srcId="{F2A9689D-192D-481F-8BF4-BC3493FED319}" destId="{7ACB5DE8-F5E3-4ECD-8B2D-23617B83BB13}" srcOrd="1" destOrd="0" presId="urn:microsoft.com/office/officeart/2005/8/layout/hierarchy6"/>
    <dgm:cxn modelId="{B7F8A8E9-D18E-47C0-94D7-2A54E1D9C98D}" type="presParOf" srcId="{7ACB5DE8-F5E3-4ECD-8B2D-23617B83BB13}" destId="{B6478B2E-62A2-4757-9E7E-D078CAC63C6B}" srcOrd="0" destOrd="0" presId="urn:microsoft.com/office/officeart/2005/8/layout/hierarchy6"/>
    <dgm:cxn modelId="{EE7886A0-3F7B-4AC4-8ABC-30BEB6E5718C}" type="presParOf" srcId="{7ACB5DE8-F5E3-4ECD-8B2D-23617B83BB13}" destId="{E3DA7ADB-8C36-403A-944F-C03214D2276B}" srcOrd="1" destOrd="0" presId="urn:microsoft.com/office/officeart/2005/8/layout/hierarchy6"/>
    <dgm:cxn modelId="{12BC6B35-6FAD-4571-989D-8FC278FC5102}" type="presParOf" srcId="{E3DA7ADB-8C36-403A-944F-C03214D2276B}" destId="{DA84EC20-CA1A-4EE0-8289-EED1533810D0}" srcOrd="0" destOrd="0" presId="urn:microsoft.com/office/officeart/2005/8/layout/hierarchy6"/>
    <dgm:cxn modelId="{5FFA0A31-FD6C-4803-918C-A7F219E0B301}" type="presParOf" srcId="{E3DA7ADB-8C36-403A-944F-C03214D2276B}" destId="{14980CB1-4AC9-4C55-93E2-CA6B3E866437}" srcOrd="1" destOrd="0" presId="urn:microsoft.com/office/officeart/2005/8/layout/hierarchy6"/>
    <dgm:cxn modelId="{A7C13E26-5C30-41E6-A22E-8354FA2147B4}" type="presParOf" srcId="{14980CB1-4AC9-4C55-93E2-CA6B3E866437}" destId="{3900F785-5B21-4BB6-9943-6291B1D1552D}" srcOrd="0" destOrd="0" presId="urn:microsoft.com/office/officeart/2005/8/layout/hierarchy6"/>
    <dgm:cxn modelId="{D27DC1F0-3CB9-4EBF-967E-AEC88CB9D875}" type="presParOf" srcId="{14980CB1-4AC9-4C55-93E2-CA6B3E866437}" destId="{9BD97EA8-3341-4403-B1CE-D8E0E5E19E3D}" srcOrd="1" destOrd="0" presId="urn:microsoft.com/office/officeart/2005/8/layout/hierarchy6"/>
    <dgm:cxn modelId="{CBFFD87C-EE36-4B78-8467-F833E5135BBD}" type="presParOf" srcId="{9BD97EA8-3341-4403-B1CE-D8E0E5E19E3D}" destId="{EEBAADAF-E9CB-4EE4-97CC-B1616026B287}" srcOrd="0" destOrd="0" presId="urn:microsoft.com/office/officeart/2005/8/layout/hierarchy6"/>
    <dgm:cxn modelId="{0DA5D10A-CB10-4309-B8DD-FAB1A2425523}" type="presParOf" srcId="{9BD97EA8-3341-4403-B1CE-D8E0E5E19E3D}" destId="{634C8CC0-857B-49AB-BA0D-2D688EC7BD86}" srcOrd="1" destOrd="0" presId="urn:microsoft.com/office/officeart/2005/8/layout/hierarchy6"/>
    <dgm:cxn modelId="{80B7E9AB-1AF0-4ECB-87B5-64AA045A8BC8}" type="presParOf" srcId="{634C8CC0-857B-49AB-BA0D-2D688EC7BD86}" destId="{75AB7E1D-2650-4C09-9773-1194A1CA3A3B}" srcOrd="0" destOrd="0" presId="urn:microsoft.com/office/officeart/2005/8/layout/hierarchy6"/>
    <dgm:cxn modelId="{D43E87AE-36A9-427D-B2C6-DA9D71918933}" type="presParOf" srcId="{634C8CC0-857B-49AB-BA0D-2D688EC7BD86}" destId="{2E8A3E25-C181-4870-851A-5D8BFD2D7EE2}" srcOrd="1" destOrd="0" presId="urn:microsoft.com/office/officeart/2005/8/layout/hierarchy6"/>
    <dgm:cxn modelId="{4648FD4A-617E-456D-8E88-6A5F82B23A3F}" type="presParOf" srcId="{2E8A3E25-C181-4870-851A-5D8BFD2D7EE2}" destId="{4AC044CD-14ED-41EA-8EDB-8103F577E7EC}" srcOrd="0" destOrd="0" presId="urn:microsoft.com/office/officeart/2005/8/layout/hierarchy6"/>
    <dgm:cxn modelId="{1C41B8A1-B5CE-4B8E-9562-0A20D5C36C31}" type="presParOf" srcId="{2E8A3E25-C181-4870-851A-5D8BFD2D7EE2}" destId="{98F7ED03-1BEB-4B7D-B7A1-A199A81F1F94}" srcOrd="1" destOrd="0" presId="urn:microsoft.com/office/officeart/2005/8/layout/hierarchy6"/>
    <dgm:cxn modelId="{013C4F43-B537-4848-9629-02624090E22F}" type="presParOf" srcId="{98F7ED03-1BEB-4B7D-B7A1-A199A81F1F94}" destId="{FA7E2EBA-0866-4218-BC8C-F017EA3F0B66}" srcOrd="0" destOrd="0" presId="urn:microsoft.com/office/officeart/2005/8/layout/hierarchy6"/>
    <dgm:cxn modelId="{35F3D2CA-9207-423B-ACF9-CBBE3024EF23}" type="presParOf" srcId="{98F7ED03-1BEB-4B7D-B7A1-A199A81F1F94}" destId="{994408BA-146F-4312-A78F-E7CB0DA6DAAE}" srcOrd="1" destOrd="0" presId="urn:microsoft.com/office/officeart/2005/8/layout/hierarchy6"/>
    <dgm:cxn modelId="{A7E408CD-3A54-4952-BD7B-BC0217B60C91}" type="presParOf" srcId="{994408BA-146F-4312-A78F-E7CB0DA6DAAE}" destId="{FD37325F-A7C7-4FF4-B262-76DD7741F3C7}" srcOrd="0" destOrd="0" presId="urn:microsoft.com/office/officeart/2005/8/layout/hierarchy6"/>
    <dgm:cxn modelId="{CC7D92A1-3D99-418C-B953-29E87141E4E9}" type="presParOf" srcId="{994408BA-146F-4312-A78F-E7CB0DA6DAAE}" destId="{C7FDB2C3-568F-4FD2-ABE5-74E3B5635169}" srcOrd="1" destOrd="0" presId="urn:microsoft.com/office/officeart/2005/8/layout/hierarchy6"/>
    <dgm:cxn modelId="{36BEF741-EFE9-4823-BB4F-71EEF79142EB}" type="presParOf" srcId="{113E9A6C-8CF2-4596-B065-0A7ACA1BC474}" destId="{0BCD06CC-46A2-4386-BFA7-EB43246ED298}" srcOrd="1" destOrd="0" presId="urn:microsoft.com/office/officeart/2005/8/layout/hierarchy6"/>
    <dgm:cxn modelId="{3A50ED2D-0FE8-400F-89C6-AC4BA54E3B50}" type="presParOf" srcId="{0BCD06CC-46A2-4386-BFA7-EB43246ED298}" destId="{C72786C0-976F-4C5E-9DC7-C8B848C69045}" srcOrd="0" destOrd="0" presId="urn:microsoft.com/office/officeart/2005/8/layout/hierarchy6"/>
    <dgm:cxn modelId="{FD3DB275-E2B1-4E7F-A855-5437C97CA271}" type="presParOf" srcId="{C72786C0-976F-4C5E-9DC7-C8B848C69045}" destId="{0154C63E-4645-4DC9-AC7D-F880CD2B013B}" srcOrd="0" destOrd="0" presId="urn:microsoft.com/office/officeart/2005/8/layout/hierarchy6"/>
    <dgm:cxn modelId="{9716BD48-D2B3-4BF5-8AE0-7088CF6CD5F1}" type="presParOf" srcId="{C72786C0-976F-4C5E-9DC7-C8B848C69045}" destId="{D48691D2-B8ED-44E1-A4C1-D9A450C5B424}" srcOrd="1" destOrd="0" presId="urn:microsoft.com/office/officeart/2005/8/layout/hierarchy6"/>
    <dgm:cxn modelId="{58969A1A-8EAE-4E0A-AFFA-39B845425787}" type="presParOf" srcId="{0BCD06CC-46A2-4386-BFA7-EB43246ED298}" destId="{9422C697-BFF3-496E-8686-6E0467ED1648}" srcOrd="1" destOrd="0" presId="urn:microsoft.com/office/officeart/2005/8/layout/hierarchy6"/>
    <dgm:cxn modelId="{E2D0F335-3146-44DC-83F5-79D339FE4304}" type="presParOf" srcId="{9422C697-BFF3-496E-8686-6E0467ED1648}" destId="{C323B0ED-BD4A-484D-BE3B-C0697B1CCE34}" srcOrd="0" destOrd="0" presId="urn:microsoft.com/office/officeart/2005/8/layout/hierarchy6"/>
    <dgm:cxn modelId="{8C3DF135-D7B1-4401-B03A-247097C43FC6}" type="presParOf" srcId="{0BCD06CC-46A2-4386-BFA7-EB43246ED298}" destId="{A268A51D-AE77-4356-A1D2-555F929A41CD}" srcOrd="2" destOrd="0" presId="urn:microsoft.com/office/officeart/2005/8/layout/hierarchy6"/>
    <dgm:cxn modelId="{9363B646-FD51-49F7-80E6-D0ED4F7FE69E}" type="presParOf" srcId="{A268A51D-AE77-4356-A1D2-555F929A41CD}" destId="{A3C17762-01C9-449D-B63D-3E4CC4976639}" srcOrd="0" destOrd="0" presId="urn:microsoft.com/office/officeart/2005/8/layout/hierarchy6"/>
    <dgm:cxn modelId="{F62F89D0-228F-47EF-846D-1372A348B691}" type="presParOf" srcId="{A268A51D-AE77-4356-A1D2-555F929A41CD}" destId="{5EA37C27-EE78-4FB9-A023-4AEE85813038}" srcOrd="1" destOrd="0" presId="urn:microsoft.com/office/officeart/2005/8/layout/hierarchy6"/>
    <dgm:cxn modelId="{FF076F11-EBA5-48A7-800B-A1D3E182B316}" type="presParOf" srcId="{0BCD06CC-46A2-4386-BFA7-EB43246ED298}" destId="{CA4855B9-1EFC-4F75-917C-83ECC6D9A59E}" srcOrd="3" destOrd="0" presId="urn:microsoft.com/office/officeart/2005/8/layout/hierarchy6"/>
    <dgm:cxn modelId="{B4FDAD6D-28B1-431D-9F91-19CE85320424}" type="presParOf" srcId="{CA4855B9-1EFC-4F75-917C-83ECC6D9A59E}" destId="{A6F06C3D-2978-4252-B7C7-B3BC40D21D09}" srcOrd="0" destOrd="0" presId="urn:microsoft.com/office/officeart/2005/8/layout/hierarchy6"/>
    <dgm:cxn modelId="{369B007A-FE6E-4031-BA39-07AD879D1F84}" type="presParOf" srcId="{0BCD06CC-46A2-4386-BFA7-EB43246ED298}" destId="{6D15E054-A237-46DD-8B5F-363382D7E569}" srcOrd="4" destOrd="0" presId="urn:microsoft.com/office/officeart/2005/8/layout/hierarchy6"/>
    <dgm:cxn modelId="{32CA5705-2150-4D74-B904-71CAFEC55099}" type="presParOf" srcId="{6D15E054-A237-46DD-8B5F-363382D7E569}" destId="{83794ACC-EA42-4315-8EF9-AA5FF8A06FE9}" srcOrd="0" destOrd="0" presId="urn:microsoft.com/office/officeart/2005/8/layout/hierarchy6"/>
    <dgm:cxn modelId="{45874E11-E6BB-402A-A138-EC6465907EAE}" type="presParOf" srcId="{6D15E054-A237-46DD-8B5F-363382D7E569}" destId="{EA86C27B-2ACF-4B06-B829-5EDBCBBB0B3B}" srcOrd="1" destOrd="0" presId="urn:microsoft.com/office/officeart/2005/8/layout/hierarchy6"/>
    <dgm:cxn modelId="{4D36AF03-E8E5-472B-B10E-297BC2EB9832}" type="presParOf" srcId="{0BCD06CC-46A2-4386-BFA7-EB43246ED298}" destId="{52A0F457-98C0-4F8E-A75C-0FFFE34D471B}" srcOrd="5" destOrd="0" presId="urn:microsoft.com/office/officeart/2005/8/layout/hierarchy6"/>
    <dgm:cxn modelId="{9E9C2EC3-C7D9-4343-8F26-8FE889EA3F13}" type="presParOf" srcId="{52A0F457-98C0-4F8E-A75C-0FFFE34D471B}" destId="{B5B6CC90-211C-41BB-B9F1-B920C38C0C6D}" srcOrd="0" destOrd="0" presId="urn:microsoft.com/office/officeart/2005/8/layout/hierarchy6"/>
    <dgm:cxn modelId="{CB7D6AD8-E339-4213-8DE7-BA9134D55355}" type="presParOf" srcId="{0BCD06CC-46A2-4386-BFA7-EB43246ED298}" destId="{1EFE2D87-C3AC-4E94-B8AC-E08597091702}" srcOrd="6" destOrd="0" presId="urn:microsoft.com/office/officeart/2005/8/layout/hierarchy6"/>
    <dgm:cxn modelId="{0C7EB19D-C808-4E59-8557-9183A7EF62EE}" type="presParOf" srcId="{1EFE2D87-C3AC-4E94-B8AC-E08597091702}" destId="{F99C60C4-F16D-4E2D-B599-F63F7BA2BAE5}" srcOrd="0" destOrd="0" presId="urn:microsoft.com/office/officeart/2005/8/layout/hierarchy6"/>
    <dgm:cxn modelId="{7E1C85A0-5C52-479D-92D5-4E0F72AEE876}" type="presParOf" srcId="{1EFE2D87-C3AC-4E94-B8AC-E08597091702}" destId="{DF730FFD-20F5-409A-9083-1ED1482C6DDB}" srcOrd="1" destOrd="0" presId="urn:microsoft.com/office/officeart/2005/8/layout/hierarchy6"/>
    <dgm:cxn modelId="{37D2FB02-831A-4DEC-ACC8-801DC111D805}" type="presParOf" srcId="{0BCD06CC-46A2-4386-BFA7-EB43246ED298}" destId="{728745E0-E3E2-403F-9A1F-952BC49A5AE4}" srcOrd="7" destOrd="0" presId="urn:microsoft.com/office/officeart/2005/8/layout/hierarchy6"/>
    <dgm:cxn modelId="{946ABFAA-2775-4E60-A4AD-4C5B58EB31E5}" type="presParOf" srcId="{728745E0-E3E2-403F-9A1F-952BC49A5AE4}" destId="{CFAF843B-7308-4E5B-8C17-6E4130FDCCF1}" srcOrd="0" destOrd="0" presId="urn:microsoft.com/office/officeart/2005/8/layout/hierarchy6"/>
    <dgm:cxn modelId="{975C3BA0-A228-4653-BF9C-DEA4F3F47B12}" type="presParOf" srcId="{0BCD06CC-46A2-4386-BFA7-EB43246ED298}" destId="{6CA284CB-C325-4238-97AE-FFE43EB05686}" srcOrd="8" destOrd="0" presId="urn:microsoft.com/office/officeart/2005/8/layout/hierarchy6"/>
    <dgm:cxn modelId="{8D4C2189-E1B5-4703-81A0-C0DDDA6D4996}" type="presParOf" srcId="{6CA284CB-C325-4238-97AE-FFE43EB05686}" destId="{9C22ECBC-FC88-4A9A-823D-72239E1D9435}" srcOrd="0" destOrd="0" presId="urn:microsoft.com/office/officeart/2005/8/layout/hierarchy6"/>
    <dgm:cxn modelId="{7085AFEF-EF8C-44E0-8C8B-DB33AFFCA7E9}" type="presParOf" srcId="{6CA284CB-C325-4238-97AE-FFE43EB05686}" destId="{54FD1C78-201D-4176-8457-214BA8CFEC9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2ECBC-FC88-4A9A-823D-72239E1D9435}">
      <dsp:nvSpPr>
        <dsp:cNvPr id="0" name=""/>
        <dsp:cNvSpPr/>
      </dsp:nvSpPr>
      <dsp:spPr>
        <a:xfrm>
          <a:off x="0" y="4452673"/>
          <a:ext cx="8128000" cy="9509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3000" kern="1200" dirty="0" smtClean="0"/>
            <a:t>Datenbank</a:t>
          </a:r>
          <a:endParaRPr lang="en-GB" sz="3000" kern="1200" dirty="0"/>
        </a:p>
      </dsp:txBody>
      <dsp:txXfrm>
        <a:off x="0" y="4452673"/>
        <a:ext cx="2438400" cy="950912"/>
      </dsp:txXfrm>
    </dsp:sp>
    <dsp:sp modelId="{F99C60C4-F16D-4E2D-B599-F63F7BA2BAE5}">
      <dsp:nvSpPr>
        <dsp:cNvPr id="0" name=""/>
        <dsp:cNvSpPr/>
      </dsp:nvSpPr>
      <dsp:spPr>
        <a:xfrm>
          <a:off x="0" y="3343275"/>
          <a:ext cx="8128000" cy="9509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3000" kern="1200" dirty="0" smtClean="0"/>
            <a:t>Service</a:t>
          </a:r>
          <a:endParaRPr lang="en-GB" sz="3000" kern="1200" dirty="0"/>
        </a:p>
      </dsp:txBody>
      <dsp:txXfrm>
        <a:off x="0" y="3343275"/>
        <a:ext cx="2438400" cy="950912"/>
      </dsp:txXfrm>
    </dsp:sp>
    <dsp:sp modelId="{83794ACC-EA42-4315-8EF9-AA5FF8A06FE9}">
      <dsp:nvSpPr>
        <dsp:cNvPr id="0" name=""/>
        <dsp:cNvSpPr/>
      </dsp:nvSpPr>
      <dsp:spPr>
        <a:xfrm>
          <a:off x="0" y="2233877"/>
          <a:ext cx="8128000" cy="9509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3000" kern="1200" dirty="0" smtClean="0"/>
            <a:t>Components</a:t>
          </a:r>
          <a:endParaRPr lang="en-GB" sz="3000" kern="1200" dirty="0"/>
        </a:p>
      </dsp:txBody>
      <dsp:txXfrm>
        <a:off x="0" y="2233877"/>
        <a:ext cx="2438400" cy="950912"/>
      </dsp:txXfrm>
    </dsp:sp>
    <dsp:sp modelId="{A3C17762-01C9-449D-B63D-3E4CC4976639}">
      <dsp:nvSpPr>
        <dsp:cNvPr id="0" name=""/>
        <dsp:cNvSpPr/>
      </dsp:nvSpPr>
      <dsp:spPr>
        <a:xfrm>
          <a:off x="0" y="1124479"/>
          <a:ext cx="8128000" cy="9509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3000" kern="1200" dirty="0" smtClean="0"/>
            <a:t>API</a:t>
          </a:r>
          <a:endParaRPr lang="en-GB" sz="3000" kern="1200" dirty="0"/>
        </a:p>
      </dsp:txBody>
      <dsp:txXfrm>
        <a:off x="0" y="1124479"/>
        <a:ext cx="2438400" cy="950912"/>
      </dsp:txXfrm>
    </dsp:sp>
    <dsp:sp modelId="{0154C63E-4645-4DC9-AC7D-F880CD2B013B}">
      <dsp:nvSpPr>
        <dsp:cNvPr id="0" name=""/>
        <dsp:cNvSpPr/>
      </dsp:nvSpPr>
      <dsp:spPr>
        <a:xfrm>
          <a:off x="0" y="15081"/>
          <a:ext cx="8128000" cy="9509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3000" kern="1200" dirty="0" smtClean="0"/>
            <a:t>Frontend</a:t>
          </a:r>
          <a:endParaRPr lang="en-GB" sz="3000" kern="1200" dirty="0"/>
        </a:p>
      </dsp:txBody>
      <dsp:txXfrm>
        <a:off x="0" y="15081"/>
        <a:ext cx="2438400" cy="950912"/>
      </dsp:txXfrm>
    </dsp:sp>
    <dsp:sp modelId="{7AA61F24-F5EE-4CB7-A907-9D13D02EE917}">
      <dsp:nvSpPr>
        <dsp:cNvPr id="0" name=""/>
        <dsp:cNvSpPr/>
      </dsp:nvSpPr>
      <dsp:spPr>
        <a:xfrm>
          <a:off x="4077679" y="94324"/>
          <a:ext cx="2232005" cy="792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100" kern="1200" dirty="0" smtClean="0"/>
            <a:t>HTML-Webpage</a:t>
          </a:r>
          <a:endParaRPr lang="en-GB" sz="2100" kern="1200" dirty="0"/>
        </a:p>
      </dsp:txBody>
      <dsp:txXfrm>
        <a:off x="4100888" y="117533"/>
        <a:ext cx="2185587" cy="746009"/>
      </dsp:txXfrm>
    </dsp:sp>
    <dsp:sp modelId="{B6478B2E-62A2-4757-9E7E-D078CAC63C6B}">
      <dsp:nvSpPr>
        <dsp:cNvPr id="0" name=""/>
        <dsp:cNvSpPr/>
      </dsp:nvSpPr>
      <dsp:spPr>
        <a:xfrm>
          <a:off x="5147962" y="886751"/>
          <a:ext cx="91440" cy="316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9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4EC20-CA1A-4EE0-8289-EED1533810D0}">
      <dsp:nvSpPr>
        <dsp:cNvPr id="0" name=""/>
        <dsp:cNvSpPr/>
      </dsp:nvSpPr>
      <dsp:spPr>
        <a:xfrm>
          <a:off x="4077679" y="1203722"/>
          <a:ext cx="2232005" cy="792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100" kern="1200" dirty="0" smtClean="0"/>
            <a:t>DTO, Implementation</a:t>
          </a:r>
          <a:endParaRPr lang="en-GB" sz="2100" kern="1200" dirty="0"/>
        </a:p>
      </dsp:txBody>
      <dsp:txXfrm>
        <a:off x="4100888" y="1226931"/>
        <a:ext cx="2185587" cy="746009"/>
      </dsp:txXfrm>
    </dsp:sp>
    <dsp:sp modelId="{3900F785-5B21-4BB6-9943-6291B1D1552D}">
      <dsp:nvSpPr>
        <dsp:cNvPr id="0" name=""/>
        <dsp:cNvSpPr/>
      </dsp:nvSpPr>
      <dsp:spPr>
        <a:xfrm>
          <a:off x="5147962" y="1996149"/>
          <a:ext cx="91440" cy="316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AADAF-E9CB-4EE4-97CC-B1616026B287}">
      <dsp:nvSpPr>
        <dsp:cNvPr id="0" name=""/>
        <dsp:cNvSpPr/>
      </dsp:nvSpPr>
      <dsp:spPr>
        <a:xfrm>
          <a:off x="4077679" y="2313119"/>
          <a:ext cx="2232005" cy="792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100" kern="1200" dirty="0" smtClean="0"/>
            <a:t>Businesslogik</a:t>
          </a:r>
          <a:endParaRPr lang="en-GB" sz="2100" kern="1200" dirty="0"/>
        </a:p>
      </dsp:txBody>
      <dsp:txXfrm>
        <a:off x="4100888" y="2336328"/>
        <a:ext cx="2185587" cy="746009"/>
      </dsp:txXfrm>
    </dsp:sp>
    <dsp:sp modelId="{75AB7E1D-2650-4C09-9773-1194A1CA3A3B}">
      <dsp:nvSpPr>
        <dsp:cNvPr id="0" name=""/>
        <dsp:cNvSpPr/>
      </dsp:nvSpPr>
      <dsp:spPr>
        <a:xfrm>
          <a:off x="5147962" y="3105547"/>
          <a:ext cx="91440" cy="2706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302"/>
              </a:lnTo>
              <a:lnTo>
                <a:pt x="47158" y="135302"/>
              </a:lnTo>
              <a:lnTo>
                <a:pt x="47158" y="2706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044CD-14ED-41EA-8EDB-8103F577E7EC}">
      <dsp:nvSpPr>
        <dsp:cNvPr id="0" name=""/>
        <dsp:cNvSpPr/>
      </dsp:nvSpPr>
      <dsp:spPr>
        <a:xfrm>
          <a:off x="4079118" y="3376152"/>
          <a:ext cx="2232005" cy="792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100" kern="1200" dirty="0" smtClean="0"/>
            <a:t>Filterfunktionen</a:t>
          </a:r>
          <a:endParaRPr lang="en-GB" sz="2100" kern="1200" dirty="0"/>
        </a:p>
      </dsp:txBody>
      <dsp:txXfrm>
        <a:off x="4102327" y="3399361"/>
        <a:ext cx="2185587" cy="746009"/>
      </dsp:txXfrm>
    </dsp:sp>
    <dsp:sp modelId="{FA7E2EBA-0866-4218-BC8C-F017EA3F0B66}">
      <dsp:nvSpPr>
        <dsp:cNvPr id="0" name=""/>
        <dsp:cNvSpPr/>
      </dsp:nvSpPr>
      <dsp:spPr>
        <a:xfrm>
          <a:off x="5149400" y="4168580"/>
          <a:ext cx="91440" cy="3638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8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7325F-A7C7-4FF4-B262-76DD7741F3C7}">
      <dsp:nvSpPr>
        <dsp:cNvPr id="0" name=""/>
        <dsp:cNvSpPr/>
      </dsp:nvSpPr>
      <dsp:spPr>
        <a:xfrm>
          <a:off x="4079118" y="4532399"/>
          <a:ext cx="2232005" cy="792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100" kern="1200" dirty="0" smtClean="0"/>
            <a:t>Datenbankzugriff</a:t>
          </a:r>
          <a:endParaRPr lang="en-GB" sz="2100" kern="1200" dirty="0"/>
        </a:p>
      </dsp:txBody>
      <dsp:txXfrm>
        <a:off x="4102327" y="4555608"/>
        <a:ext cx="2185587" cy="746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B5D-6EE0-4E71-B0FB-C5E64837B6A5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775D-201C-4D43-BBD5-ED9E46FD01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11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B5D-6EE0-4E71-B0FB-C5E64837B6A5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775D-201C-4D43-BBD5-ED9E46FD01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17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B5D-6EE0-4E71-B0FB-C5E64837B6A5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775D-201C-4D43-BBD5-ED9E46FD01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86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B5D-6EE0-4E71-B0FB-C5E64837B6A5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775D-201C-4D43-BBD5-ED9E46FD01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01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B5D-6EE0-4E71-B0FB-C5E64837B6A5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775D-201C-4D43-BBD5-ED9E46FD01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25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B5D-6EE0-4E71-B0FB-C5E64837B6A5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775D-201C-4D43-BBD5-ED9E46FD01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90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B5D-6EE0-4E71-B0FB-C5E64837B6A5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775D-201C-4D43-BBD5-ED9E46FD01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42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B5D-6EE0-4E71-B0FB-C5E64837B6A5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775D-201C-4D43-BBD5-ED9E46FD01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96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B5D-6EE0-4E71-B0FB-C5E64837B6A5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775D-201C-4D43-BBD5-ED9E46FD01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B5D-6EE0-4E71-B0FB-C5E64837B6A5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775D-201C-4D43-BBD5-ED9E46FD01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94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B5D-6EE0-4E71-B0FB-C5E64837B6A5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775D-201C-4D43-BBD5-ED9E46FD01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74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4B5D-6EE0-4E71-B0FB-C5E64837B6A5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2775D-201C-4D43-BBD5-ED9E46FD01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57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154004" y="543177"/>
            <a:ext cx="10283337" cy="5707781"/>
            <a:chOff x="154004" y="543177"/>
            <a:chExt cx="10283337" cy="5707781"/>
          </a:xfrm>
        </p:grpSpPr>
        <p:sp>
          <p:nvSpPr>
            <p:cNvPr id="6" name="Rechteck 5"/>
            <p:cNvSpPr/>
            <p:nvPr/>
          </p:nvSpPr>
          <p:spPr>
            <a:xfrm>
              <a:off x="154004" y="543177"/>
              <a:ext cx="10283337" cy="570778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aphicFrame>
          <p:nvGraphicFramePr>
            <p:cNvPr id="5" name="Diagramm 4"/>
            <p:cNvGraphicFramePr/>
            <p:nvPr>
              <p:extLst>
                <p:ext uri="{D42A27DB-BD31-4B8C-83A1-F6EECF244321}">
                  <p14:modId xmlns:p14="http://schemas.microsoft.com/office/powerpoint/2010/main" val="275571361"/>
                </p:ext>
              </p:extLst>
            </p:nvPr>
          </p:nvGraphicFramePr>
          <p:xfrm>
            <a:off x="2163808" y="71244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Textfeld 6"/>
            <p:cNvSpPr txBox="1"/>
            <p:nvPr/>
          </p:nvSpPr>
          <p:spPr>
            <a:xfrm>
              <a:off x="160870" y="3144781"/>
              <a:ext cx="19960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3000" dirty="0" err="1" smtClean="0"/>
                <a:t>Masterdata</a:t>
              </a:r>
              <a:endParaRPr lang="en-GB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863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Krainer</dc:creator>
  <cp:lastModifiedBy>Philipp Krainer</cp:lastModifiedBy>
  <cp:revision>5</cp:revision>
  <dcterms:created xsi:type="dcterms:W3CDTF">2016-10-31T17:20:03Z</dcterms:created>
  <dcterms:modified xsi:type="dcterms:W3CDTF">2016-11-01T10:16:57Z</dcterms:modified>
</cp:coreProperties>
</file>