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de-DE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279C-BE5A-46C9-95AD-B041DC0BBBA1}" type="datetimeFigureOut">
              <a:rPr lang="de-AT" smtClean="0"/>
              <a:t>13.11.2015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0852-6BBB-43F7-B4C1-0F183FFC1C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95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279C-BE5A-46C9-95AD-B041DC0BBBA1}" type="datetimeFigureOut">
              <a:rPr lang="de-AT" smtClean="0"/>
              <a:t>13.11.2015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0852-6BBB-43F7-B4C1-0F183FFC1C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973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279C-BE5A-46C9-95AD-B041DC0BBBA1}" type="datetimeFigureOut">
              <a:rPr lang="de-AT" smtClean="0"/>
              <a:t>13.11.2015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0852-6BBB-43F7-B4C1-0F183FFC1C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405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279C-BE5A-46C9-95AD-B041DC0BBBA1}" type="datetimeFigureOut">
              <a:rPr lang="de-AT" smtClean="0"/>
              <a:t>13.11.2015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0852-6BBB-43F7-B4C1-0F183FFC1C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369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279C-BE5A-46C9-95AD-B041DC0BBBA1}" type="datetimeFigureOut">
              <a:rPr lang="de-AT" smtClean="0"/>
              <a:t>13.11.2015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0852-6BBB-43F7-B4C1-0F183FFC1C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270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279C-BE5A-46C9-95AD-B041DC0BBBA1}" type="datetimeFigureOut">
              <a:rPr lang="de-AT" smtClean="0"/>
              <a:t>13.11.2015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0852-6BBB-43F7-B4C1-0F183FFC1C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343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279C-BE5A-46C9-95AD-B041DC0BBBA1}" type="datetimeFigureOut">
              <a:rPr lang="de-AT" smtClean="0"/>
              <a:t>13.11.2015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0852-6BBB-43F7-B4C1-0F183FFC1C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039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279C-BE5A-46C9-95AD-B041DC0BBBA1}" type="datetimeFigureOut">
              <a:rPr lang="de-AT" smtClean="0"/>
              <a:t>13.11.2015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0852-6BBB-43F7-B4C1-0F183FFC1C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891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279C-BE5A-46C9-95AD-B041DC0BBBA1}" type="datetimeFigureOut">
              <a:rPr lang="de-AT" smtClean="0"/>
              <a:t>13.11.2015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0852-6BBB-43F7-B4C1-0F183FFC1C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795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279C-BE5A-46C9-95AD-B041DC0BBBA1}" type="datetimeFigureOut">
              <a:rPr lang="de-AT" smtClean="0"/>
              <a:t>13.11.2015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0852-6BBB-43F7-B4C1-0F183FFC1C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311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279C-BE5A-46C9-95AD-B041DC0BBBA1}" type="datetimeFigureOut">
              <a:rPr lang="de-AT" smtClean="0"/>
              <a:t>13.11.2015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0852-6BBB-43F7-B4C1-0F183FFC1C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068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279C-BE5A-46C9-95AD-B041DC0BBBA1}" type="datetimeFigureOut">
              <a:rPr lang="de-AT" smtClean="0"/>
              <a:t>13.11.2015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30852-6BBB-43F7-B4C1-0F183FFC1C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146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4" y="130794"/>
            <a:ext cx="11271553" cy="93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A3 Papier (297x420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Krainer</dc:creator>
  <cp:lastModifiedBy>Philipp Krainer</cp:lastModifiedBy>
  <cp:revision>1</cp:revision>
  <dcterms:created xsi:type="dcterms:W3CDTF">2015-11-13T09:35:01Z</dcterms:created>
  <dcterms:modified xsi:type="dcterms:W3CDTF">2015-11-13T09:39:10Z</dcterms:modified>
</cp:coreProperties>
</file>