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82" y="208610"/>
            <a:ext cx="3943952" cy="148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82" y="208610"/>
            <a:ext cx="3943952" cy="14828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Statusbericht am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05</a:t>
            </a:r>
            <a:r>
              <a:rPr lang="de-DE" dirty="0"/>
              <a:t>. </a:t>
            </a:r>
            <a:r>
              <a:rPr lang="de-DE" dirty="0" smtClean="0"/>
              <a:t>Mai 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5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0" y="286603"/>
            <a:ext cx="11686052" cy="4393681"/>
          </a:xfrm>
        </p:spPr>
      </p:pic>
    </p:spTree>
    <p:extLst>
      <p:ext uri="{BB962C8B-B14F-4D97-AF65-F5344CB8AC3E}">
        <p14:creationId xmlns:p14="http://schemas.microsoft.com/office/powerpoint/2010/main" val="1149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Desktopapplikation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/>
            <a:r>
              <a:rPr lang="de-DE" dirty="0" smtClean="0"/>
              <a:t>Richtlinien für barrierefreie Anwendung</a:t>
            </a:r>
          </a:p>
          <a:p>
            <a:pPr marL="216000"/>
            <a:r>
              <a:rPr lang="de-DE" dirty="0" smtClean="0"/>
              <a:t>Darstellung ist nicht von Browser abhängig</a:t>
            </a:r>
          </a:p>
          <a:p>
            <a:pPr marL="216000"/>
            <a:r>
              <a:rPr lang="de-DE" dirty="0" smtClean="0"/>
              <a:t>Einbindung der Datenbank relativ einfach</a:t>
            </a:r>
          </a:p>
        </p:txBody>
      </p:sp>
    </p:spTree>
    <p:extLst>
      <p:ext uri="{BB962C8B-B14F-4D97-AF65-F5344CB8AC3E}">
        <p14:creationId xmlns:p14="http://schemas.microsoft.com/office/powerpoint/2010/main" val="28538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0330"/>
            <a:ext cx="6143625" cy="3962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3" y="3241037"/>
            <a:ext cx="2291981" cy="8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Personenverwaltung</a:t>
            </a:r>
          </a:p>
          <a:p>
            <a:r>
              <a:rPr lang="de-DE" dirty="0" smtClean="0"/>
              <a:t>Monatsabrechnung</a:t>
            </a:r>
          </a:p>
          <a:p>
            <a:r>
              <a:rPr lang="de-DE" dirty="0" smtClean="0"/>
              <a:t>Erfolgsrechnung</a:t>
            </a:r>
          </a:p>
          <a:p>
            <a:r>
              <a:rPr lang="de-DE" dirty="0" smtClean="0"/>
              <a:t>Statistik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692954" cy="63165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4" y="630185"/>
            <a:ext cx="2083631" cy="7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63" y="0"/>
            <a:ext cx="7632242" cy="63000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4" y="630185"/>
            <a:ext cx="2083631" cy="7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665868" cy="63030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4" y="630185"/>
            <a:ext cx="2083631" cy="7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3" y="125747"/>
            <a:ext cx="7457736" cy="61409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74" y="630185"/>
            <a:ext cx="2083631" cy="7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</Words>
  <Application>Microsoft Office PowerPoint</Application>
  <PresentationFormat>Breitbild</PresentationFormat>
  <Paragraphs>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Statusbericht am  05. Mai 2015</vt:lpstr>
      <vt:lpstr>PowerPoint-Präsentation</vt:lpstr>
      <vt:lpstr>Desktopapplikation</vt:lpstr>
      <vt:lpstr>Login</vt:lpstr>
      <vt:lpstr>Anwendungsfälle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am  05. Mai 2015</dc:title>
  <dc:creator>Kathi</dc:creator>
  <cp:lastModifiedBy>Kathi</cp:lastModifiedBy>
  <cp:revision>4</cp:revision>
  <dcterms:created xsi:type="dcterms:W3CDTF">2015-05-04T12:26:44Z</dcterms:created>
  <dcterms:modified xsi:type="dcterms:W3CDTF">2015-05-04T13:08:13Z</dcterms:modified>
</cp:coreProperties>
</file>