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de-de/library/ms227996(v=vs.100)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ER/tools/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talvalidator.com/" TargetMode="External"/><Relationship Id="rId5" Type="http://schemas.openxmlformats.org/officeDocument/2006/relationships/hyperlink" Target="http://squizlabs.github.io/HTML_CodeSniffer/" TargetMode="External"/><Relationship Id="rId4" Type="http://schemas.openxmlformats.org/officeDocument/2006/relationships/hyperlink" Target="https://addons.mozilla.org/EN-US/firefox/addon/wcag-contrast-checke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BarriereFrei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Thomas </a:t>
            </a:r>
            <a:r>
              <a:rPr lang="de-DE" dirty="0" err="1" smtClean="0"/>
              <a:t>Stüttler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574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29189"/>
            <a:ext cx="9720072" cy="1499616"/>
          </a:xfrm>
        </p:spPr>
        <p:txBody>
          <a:bodyPr/>
          <a:lstStyle/>
          <a:p>
            <a:r>
              <a:rPr lang="de-DE" i="1" dirty="0" smtClean="0"/>
              <a:t>W3C Standard</a:t>
            </a:r>
            <a:endParaRPr lang="de-D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00503"/>
            <a:ext cx="9720073" cy="42088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3600" dirty="0" smtClean="0"/>
              <a:t>Richtlinien mit verschiedenen Prioritäten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 smtClean="0"/>
              <a:t>Mit </a:t>
            </a:r>
            <a:r>
              <a:rPr lang="de-DE" sz="3600" b="1" dirty="0" smtClean="0"/>
              <a:t>Erklärungen</a:t>
            </a:r>
            <a:r>
              <a:rPr lang="de-DE" sz="3600" dirty="0" smtClean="0"/>
              <a:t> zur Erfüllung dieser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 smtClean="0"/>
              <a:t>Weltweit verbreitet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 smtClean="0"/>
              <a:t>Grund-Richtlinien: </a:t>
            </a:r>
          </a:p>
          <a:p>
            <a:pPr marL="0" indent="0">
              <a:buNone/>
            </a:pPr>
            <a:r>
              <a:rPr lang="de-DE" sz="3600" dirty="0" smtClean="0"/>
              <a:t>Wahrnehmbar – Bedienbar – Verständlich – Robust</a:t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endParaRPr lang="de-DE" sz="3600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13" y="600887"/>
            <a:ext cx="6092660" cy="11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W3C Standard</a:t>
            </a:r>
            <a:endParaRPr lang="de-D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94985"/>
            <a:ext cx="9720073" cy="4614375"/>
          </a:xfrm>
        </p:spPr>
        <p:txBody>
          <a:bodyPr/>
          <a:lstStyle/>
          <a:p>
            <a:r>
              <a:rPr lang="de-DE" sz="2400" dirty="0" smtClean="0"/>
              <a:t>Beispiel Richtlinien: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000" dirty="0" smtClean="0"/>
              <a:t>Textalternativen für Nicht-Textinhalte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000" dirty="0" smtClean="0"/>
              <a:t>Navigierbar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000" dirty="0" smtClean="0"/>
              <a:t>Per Tastatur zugänglich – alle Funktionalitäten per Tastatur zugänglich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000" dirty="0" smtClean="0"/>
              <a:t>Hilfestellung bei der Eingabe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65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Wai</a:t>
            </a:r>
            <a:r>
              <a:rPr lang="de-DE" dirty="0" smtClean="0"/>
              <a:t>-Aria (W3C)</a:t>
            </a:r>
            <a:br>
              <a:rPr lang="de-DE" dirty="0" smtClean="0"/>
            </a:br>
            <a:r>
              <a:rPr lang="de-DE" sz="3600" dirty="0" smtClean="0"/>
              <a:t>(</a:t>
            </a:r>
            <a:r>
              <a:rPr lang="de-DE" sz="3600" dirty="0" err="1" smtClean="0"/>
              <a:t>Accessible</a:t>
            </a:r>
            <a:r>
              <a:rPr lang="de-DE" sz="3600" dirty="0" smtClean="0"/>
              <a:t> Rich Internet </a:t>
            </a:r>
            <a:r>
              <a:rPr lang="de-DE" sz="3600" dirty="0" err="1" smtClean="0"/>
              <a:t>Applications</a:t>
            </a:r>
            <a:r>
              <a:rPr lang="de-DE" sz="3600" dirty="0" smtClean="0"/>
              <a:t>)</a:t>
            </a:r>
            <a:endParaRPr lang="de-D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Konzept:</a:t>
            </a:r>
          </a:p>
          <a:p>
            <a:r>
              <a:rPr lang="de-DE" sz="3200" dirty="0" smtClean="0"/>
              <a:t>Ermöglicht es statischen Teilen einer Website durch Rollen etc. zusätzliche Semantik zuzuordnen, die es anderer Software, diese richtig zu interpretieren und zu verwenden.</a:t>
            </a:r>
            <a:endParaRPr lang="de-DE" sz="3200" dirty="0"/>
          </a:p>
          <a:p>
            <a:endParaRPr lang="de-DE" sz="3200" dirty="0" smtClean="0"/>
          </a:p>
          <a:p>
            <a:r>
              <a:rPr lang="de-DE" sz="3200" dirty="0"/>
              <a:t>http://en.wikipedia.org/wiki/WAI-ARIA</a:t>
            </a:r>
          </a:p>
        </p:txBody>
      </p:sp>
    </p:spTree>
    <p:extLst>
      <p:ext uri="{BB962C8B-B14F-4D97-AF65-F5344CB8AC3E}">
        <p14:creationId xmlns:p14="http://schemas.microsoft.com/office/powerpoint/2010/main" val="16877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W3c Standard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Gewisse Konzepte: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3200" dirty="0"/>
              <a:t>Elemente werden mit einem Markup versehen, damit </a:t>
            </a:r>
            <a:r>
              <a:rPr lang="de-DE" sz="3200" dirty="0" smtClean="0"/>
              <a:t>Eingabehilfen diese richtig erkennen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3200" dirty="0" smtClean="0"/>
              <a:t>Verschiedene CSS können auf die jeweilige Notwendigkeiten ausgelegt werden.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2800" dirty="0" smtClean="0"/>
              <a:t>(Dafür gibt es anscheinend gewisse </a:t>
            </a:r>
            <a:r>
              <a:rPr lang="de-DE" sz="2800" dirty="0" smtClean="0"/>
              <a:t>Frameworks </a:t>
            </a:r>
            <a:r>
              <a:rPr lang="de-DE" sz="2800" dirty="0" smtClean="0"/>
              <a:t>die hilfreich sein können (YAML)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de-DE" sz="2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63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Richtlinien für Steuerelemente </a:t>
            </a:r>
          </a:p>
          <a:p>
            <a:r>
              <a:rPr lang="de-DE" dirty="0"/>
              <a:t>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msdn.microsoft.com/de-de/library/ms227996(v=vs.100</a:t>
            </a:r>
            <a:r>
              <a:rPr lang="de-DE" dirty="0">
                <a:hlinkClick r:id="rId2"/>
              </a:rPr>
              <a:t>).</a:t>
            </a:r>
            <a:r>
              <a:rPr lang="de-DE" dirty="0" smtClean="0">
                <a:hlinkClick r:id="rId2"/>
              </a:rPr>
              <a:t>aspx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Zitat: „</a:t>
            </a:r>
            <a:r>
              <a:rPr lang="de-AT" dirty="0"/>
              <a:t>In einigen Fällen können jedoch für Anwendungen, die den Web Content </a:t>
            </a:r>
            <a:r>
              <a:rPr lang="de-AT" dirty="0" err="1"/>
              <a:t>Accessibility</a:t>
            </a:r>
            <a:r>
              <a:rPr lang="de-AT" dirty="0"/>
              <a:t> Guidelines, Version 1.0, mit Priorität 1 zu 100 % entsprechen müssen, keine Serversteuerelemente verwendet werden. Verwenden Sie in diesen Fällen keine Steuerelemente</a:t>
            </a:r>
            <a:r>
              <a:rPr lang="de-AT" dirty="0" smtClean="0"/>
              <a:t>.“</a:t>
            </a: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6528" y="24384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45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on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„Wie Java“ – aber „leichter“ zu handhaben - Grammatik relaxed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Grails</a:t>
            </a:r>
            <a:r>
              <a:rPr lang="de-DE" dirty="0" smtClean="0"/>
              <a:t> kommt mit vielen bereits existierenden Funktionalitäten!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– sind also „schwieriger“ zu modifizieren</a:t>
            </a:r>
          </a:p>
          <a:p>
            <a:endParaRPr lang="de-DE" dirty="0"/>
          </a:p>
        </p:txBody>
      </p:sp>
      <p:pic>
        <p:nvPicPr>
          <p:cNvPr id="1026" name="Picture 2" descr="http://www-igm.univ-mlv.fr/~dr/XPOSE2009/Groovy_and_Grails/img/architecture_gr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23" y="165191"/>
            <a:ext cx="6311727" cy="424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7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Validatoren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hlinkClick r:id="rId2"/>
              </a:rPr>
              <a:t>http://validator.w3.org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-&gt; um Markup in HTML zu validieren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hlinkClick r:id="rId3"/>
              </a:rPr>
              <a:t>http://www.w3.org/WAI/ER/tools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-&gt; verschieden Tools um Die Barrierefreiheit zu evaluieren </a:t>
            </a:r>
          </a:p>
          <a:p>
            <a:pPr lvl="1"/>
            <a:r>
              <a:rPr lang="de-DE" sz="2800" dirty="0" err="1" smtClean="0">
                <a:hlinkClick r:id="rId4"/>
              </a:rPr>
              <a:t>Contrast</a:t>
            </a:r>
            <a:r>
              <a:rPr lang="de-DE" sz="2800" dirty="0" smtClean="0">
                <a:hlinkClick r:id="rId4"/>
              </a:rPr>
              <a:t> </a:t>
            </a:r>
            <a:r>
              <a:rPr lang="de-DE" sz="2800" dirty="0" err="1">
                <a:hlinkClick r:id="rId4"/>
              </a:rPr>
              <a:t>checker</a:t>
            </a:r>
            <a:endParaRPr lang="de-DE" sz="2800" dirty="0"/>
          </a:p>
          <a:p>
            <a:pPr lvl="1"/>
            <a:r>
              <a:rPr lang="de-DE" sz="2800" dirty="0" err="1" smtClean="0">
                <a:hlinkClick r:id="rId5"/>
              </a:rPr>
              <a:t>HTML_CodeSniffer</a:t>
            </a:r>
            <a:endParaRPr lang="de-DE" sz="2800" dirty="0"/>
          </a:p>
          <a:p>
            <a:pPr lvl="1"/>
            <a:r>
              <a:rPr lang="de-DE" sz="2800" dirty="0">
                <a:hlinkClick r:id="rId6"/>
              </a:rPr>
              <a:t>Total </a:t>
            </a:r>
            <a:r>
              <a:rPr lang="de-DE" sz="2800" dirty="0" err="1">
                <a:hlinkClick r:id="rId6"/>
              </a:rPr>
              <a:t>Validator</a:t>
            </a:r>
            <a:endParaRPr lang="de-DE" sz="2800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66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Generelle Pro  - Contra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r>
              <a:rPr lang="de-DE" dirty="0" smtClean="0"/>
              <a:t>Betriebssystemunabhängig</a:t>
            </a:r>
          </a:p>
          <a:p>
            <a:r>
              <a:rPr lang="de-DE" dirty="0" smtClean="0"/>
              <a:t>Sehr viele </a:t>
            </a:r>
            <a:r>
              <a:rPr lang="de-DE" dirty="0" err="1" smtClean="0"/>
              <a:t>Validatoren</a:t>
            </a:r>
            <a:r>
              <a:rPr lang="de-DE" dirty="0" smtClean="0"/>
              <a:t> um verschiedene </a:t>
            </a:r>
            <a:r>
              <a:rPr lang="de-DE" dirty="0" err="1" smtClean="0"/>
              <a:t>Barrierefreiheitkonzepte</a:t>
            </a:r>
            <a:r>
              <a:rPr lang="de-DE" dirty="0" smtClean="0"/>
              <a:t> zu testen</a:t>
            </a:r>
          </a:p>
          <a:p>
            <a:r>
              <a:rPr lang="de-DE" dirty="0" smtClean="0"/>
              <a:t>Relativ ausführliche Dokumentation zu </a:t>
            </a:r>
            <a:r>
              <a:rPr lang="de-DE" dirty="0" err="1" smtClean="0"/>
              <a:t>Richtlinienen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Nachteile:</a:t>
            </a:r>
          </a:p>
          <a:p>
            <a:r>
              <a:rPr lang="de-DE" dirty="0" smtClean="0"/>
              <a:t>Wenn nicht anders </a:t>
            </a:r>
            <a:r>
              <a:rPr lang="de-DE" dirty="0" smtClean="0"/>
              <a:t>ausgemacht muss es </a:t>
            </a:r>
            <a:r>
              <a:rPr lang="de-DE" dirty="0" smtClean="0"/>
              <a:t>für mehrere Browser kompatibel </a:t>
            </a:r>
            <a:r>
              <a:rPr lang="de-DE" dirty="0" smtClean="0"/>
              <a:t>sein!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469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249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Web BarriereFrei</vt:lpstr>
      <vt:lpstr>W3C Standard</vt:lpstr>
      <vt:lpstr>W3C Standard</vt:lpstr>
      <vt:lpstr>Wai-Aria (W3C) (Accessible Rich Internet Applications)</vt:lpstr>
      <vt:lpstr>W3c Standard</vt:lpstr>
      <vt:lpstr>Asp.net</vt:lpstr>
      <vt:lpstr>Groovy on Grails</vt:lpstr>
      <vt:lpstr>Validatoren</vt:lpstr>
      <vt:lpstr>Generelle Pro  - Contra</vt:lpstr>
    </vt:vector>
  </TitlesOfParts>
  <Company>FH-OOE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BarriereFrei</dc:title>
  <dc:creator>Stuettler Thomas - S1310458023</dc:creator>
  <cp:lastModifiedBy>Stuettler Thomas - S1310458023</cp:lastModifiedBy>
  <cp:revision>13</cp:revision>
  <dcterms:created xsi:type="dcterms:W3CDTF">2015-03-10T12:58:47Z</dcterms:created>
  <dcterms:modified xsi:type="dcterms:W3CDTF">2015-03-16T13:55:49Z</dcterms:modified>
</cp:coreProperties>
</file>