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0" r:id="rId4"/>
    <p:sldId id="265" r:id="rId5"/>
    <p:sldId id="264" r:id="rId6"/>
    <p:sldId id="261" r:id="rId7"/>
    <p:sldId id="262" r:id="rId8"/>
    <p:sldId id="267" r:id="rId9"/>
  </p:sldIdLst>
  <p:sldSz cx="9144000" cy="6858000" type="screen4x3"/>
  <p:notesSz cx="6858000" cy="9144000"/>
  <p:custShowLst>
    <p:custShow name="Gesamt mit Lösungen" id="0">
      <p:sldLst/>
    </p:custShow>
    <p:custShow name="Ohne Lösungen" id="1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675" autoAdjust="0"/>
    <p:restoredTop sz="88372" autoAdjust="0"/>
  </p:normalViewPr>
  <p:slideViewPr>
    <p:cSldViewPr>
      <p:cViewPr varScale="1">
        <p:scale>
          <a:sx n="64" d="100"/>
          <a:sy n="64" d="100"/>
        </p:scale>
        <p:origin x="924" y="54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r>
              <a:rPr lang="de-DE" altLang="de-DE"/>
              <a:t>Team 42</a:t>
            </a:r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A4438A19-F849-450B-A753-7B0FEDC42A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24212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de-DE" altLang="de-DE"/>
              <a:t>Team 42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3107AB4-2E1A-401F-BC42-9D44AB16B9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37276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13955-5D7F-4B16-A462-7F9DD38827F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Team 42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4B079-8A1E-4DAE-B7D5-6CF2623FD16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Team 42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07AB4-2E1A-401F-BC42-9D44AB16B980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Team 42</a:t>
            </a:r>
          </a:p>
        </p:txBody>
      </p:sp>
    </p:spTree>
    <p:extLst>
      <p:ext uri="{BB962C8B-B14F-4D97-AF65-F5344CB8AC3E}">
        <p14:creationId xmlns:p14="http://schemas.microsoft.com/office/powerpoint/2010/main" val="172975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pPr lvl="0"/>
            <a:r>
              <a:rPr lang="de-DE" altLang="de-DE" noProof="0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583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865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146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70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028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301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280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8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3941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807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82015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3" name="Text Box 7"/>
          <p:cNvSpPr txBox="1">
            <a:spLocks noChangeArrowheads="1"/>
          </p:cNvSpPr>
          <p:nvPr/>
        </p:nvSpPr>
        <p:spPr bwMode="auto">
          <a:xfrm>
            <a:off x="1481138" y="6386513"/>
            <a:ext cx="46085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de-DE" altLang="de-DE" sz="2200">
              <a:solidFill>
                <a:schemeClr val="bg1"/>
              </a:solidFill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lang="de-DE" alt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533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altLang="de-DE" sz="1200" b="0">
                <a:solidFill>
                  <a:srgbClr val="003B79"/>
                </a:solidFill>
                <a:ea typeface="ＭＳ Ｐゴシック" pitchFamily="1" charset="-128"/>
              </a:rPr>
              <a:t>Vorname Nachname</a:t>
            </a: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25874" name="Rectangle 18"/>
          <p:cNvSpPr>
            <a:spLocks noChangeArrowheads="1"/>
          </p:cNvSpPr>
          <p:nvPr userDrawn="1"/>
        </p:nvSpPr>
        <p:spPr bwMode="auto">
          <a:xfrm>
            <a:off x="6948488" y="973138"/>
            <a:ext cx="963612" cy="5884862"/>
          </a:xfrm>
          <a:prstGeom prst="rect">
            <a:avLst/>
          </a:prstGeom>
          <a:gradFill rotWithShape="1">
            <a:gsLst>
              <a:gs pos="0">
                <a:srgbClr val="E7E7E7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578F1DD2-455A-4987-8B4E-AB8976C72E25}" type="slidenum">
              <a:rPr lang="de-DE" alt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altLang="de-DE" sz="1200" b="0">
              <a:solidFill>
                <a:srgbClr val="003B79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err="1"/>
              <a:t>ChallengeMe</a:t>
            </a:r>
            <a:br>
              <a:rPr lang="de-DE" altLang="de-DE" b="0" dirty="0"/>
            </a:br>
            <a:r>
              <a:rPr lang="de-DE" altLang="de-DE" b="0" dirty="0"/>
              <a:t>Ein Projekt von Team 42</a:t>
            </a:r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Peter Winter</a:t>
            </a:r>
          </a:p>
          <a:p>
            <a:r>
              <a:rPr lang="de-DE" altLang="de-DE" dirty="0"/>
              <a:t>Florian Höfer</a:t>
            </a:r>
          </a:p>
          <a:p>
            <a:r>
              <a:rPr lang="de-DE" altLang="de-DE" dirty="0"/>
              <a:t>Felix Kießling</a:t>
            </a:r>
          </a:p>
          <a:p>
            <a:r>
              <a:rPr lang="de-DE" altLang="de-DE" dirty="0"/>
              <a:t>Max Wendl</a:t>
            </a:r>
          </a:p>
          <a:p>
            <a:r>
              <a:rPr lang="de-DE" altLang="de-DE" dirty="0"/>
              <a:t>Erfurt University </a:t>
            </a:r>
            <a:r>
              <a:rPr lang="de-DE" altLang="de-DE" dirty="0" err="1"/>
              <a:t>of</a:t>
            </a:r>
            <a:r>
              <a:rPr lang="de-DE" altLang="de-DE" dirty="0"/>
              <a:t> Applied </a:t>
            </a:r>
            <a:r>
              <a:rPr lang="de-DE" altLang="de-DE" dirty="0" err="1"/>
              <a:t>Sciences</a:t>
            </a:r>
            <a:r>
              <a:rPr lang="de-DE" altLang="de-DE" dirty="0"/>
              <a:t> </a:t>
            </a:r>
          </a:p>
        </p:txBody>
      </p:sp>
      <p:sp>
        <p:nvSpPr>
          <p:cNvPr id="8768517" name="Text Box 5"/>
          <p:cNvSpPr txBox="1">
            <a:spLocks noChangeArrowheads="1"/>
          </p:cNvSpPr>
          <p:nvPr/>
        </p:nvSpPr>
        <p:spPr bwMode="auto">
          <a:xfrm>
            <a:off x="314325" y="6467475"/>
            <a:ext cx="52657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altLang="de-DE" sz="1200" b="0" dirty="0">
                <a:solidFill>
                  <a:srgbClr val="003B79"/>
                </a:solidFill>
                <a:ea typeface="ＭＳ Ｐゴシック" pitchFamily="1" charset="-128"/>
              </a:rPr>
              <a:t>Wintersemester 2016/2017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Bisherige</a:t>
            </a:r>
            <a:r>
              <a:rPr lang="en-US" altLang="de-DE" dirty="0"/>
              <a:t> </a:t>
            </a:r>
            <a:r>
              <a:rPr lang="en-US" altLang="de-DE" dirty="0" err="1"/>
              <a:t>Fortschritte</a:t>
            </a:r>
            <a:endParaRPr lang="de-DE" altLang="de-DE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Erstellung eines UML Diagramm</a:t>
            </a:r>
          </a:p>
          <a:p>
            <a:r>
              <a:rPr lang="de-DE" altLang="de-DE" dirty="0"/>
              <a:t>Besprechung und Aufgabenaufteilung</a:t>
            </a:r>
          </a:p>
          <a:p>
            <a:r>
              <a:rPr lang="de-DE" altLang="de-DE" dirty="0"/>
              <a:t>Verknüpfung mit </a:t>
            </a:r>
            <a:r>
              <a:rPr lang="de-DE" altLang="de-DE" dirty="0" err="1"/>
              <a:t>Github</a:t>
            </a:r>
            <a:endParaRPr lang="de-DE" altLang="de-DE" dirty="0"/>
          </a:p>
          <a:p>
            <a:r>
              <a:rPr lang="de-DE" altLang="de-DE" dirty="0"/>
              <a:t>Klassen in Form des UML Diagramms erstellt</a:t>
            </a:r>
          </a:p>
          <a:p>
            <a:pPr lvl="1"/>
            <a:r>
              <a:rPr lang="de-DE" altLang="de-DE" dirty="0"/>
              <a:t>z.T. um erste Attribute erweitert</a:t>
            </a:r>
          </a:p>
          <a:p>
            <a:pPr lvl="1"/>
            <a:r>
              <a:rPr lang="de-DE" altLang="de-DE" dirty="0"/>
              <a:t>z.T. Methoden hinzugefügt</a:t>
            </a:r>
          </a:p>
          <a:p>
            <a:r>
              <a:rPr lang="de-DE" altLang="de-DE" dirty="0" err="1"/>
              <a:t>Registrierungs</a:t>
            </a:r>
            <a:r>
              <a:rPr lang="de-DE" altLang="de-DE" dirty="0"/>
              <a:t> und Login-Klasse mit zugehörigem </a:t>
            </a:r>
            <a:r>
              <a:rPr lang="de-DE" altLang="de-DE" dirty="0" err="1"/>
              <a:t>Unittest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Diagramm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52736"/>
            <a:ext cx="7368108" cy="5545137"/>
          </a:xfrm>
        </p:spPr>
      </p:pic>
    </p:spTree>
    <p:extLst>
      <p:ext uri="{BB962C8B-B14F-4D97-AF65-F5344CB8AC3E}">
        <p14:creationId xmlns:p14="http://schemas.microsoft.com/office/powerpoint/2010/main" val="29930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der 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UserData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2420888"/>
            <a:ext cx="3424783" cy="261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75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der 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Klasse</a:t>
            </a:r>
            <a:r>
              <a:rPr lang="en-US" dirty="0"/>
              <a:t> Challenge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475215"/>
            <a:ext cx="3136652" cy="2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Funktionalität</a:t>
            </a:r>
            <a:r>
              <a:rPr lang="en-US" dirty="0"/>
              <a:t> von IntelliJ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verstehen</a:t>
            </a:r>
          </a:p>
          <a:p>
            <a:r>
              <a:rPr lang="en-US" dirty="0" err="1"/>
              <a:t>Absprache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Projektbezogene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traten</a:t>
            </a:r>
            <a:r>
              <a:rPr lang="en-US" dirty="0"/>
              <a:t> </a:t>
            </a:r>
            <a:r>
              <a:rPr lang="en-US" dirty="0" err="1"/>
              <a:t>vorerst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auf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9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564904"/>
            <a:ext cx="8820150" cy="4032746"/>
          </a:xfrm>
        </p:spPr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miteinander</a:t>
            </a:r>
            <a:r>
              <a:rPr lang="en-US" dirty="0"/>
              <a:t> in </a:t>
            </a:r>
            <a:r>
              <a:rPr lang="en-US" dirty="0" err="1"/>
              <a:t>Beziehung</a:t>
            </a:r>
            <a:r>
              <a:rPr lang="en-US" dirty="0"/>
              <a:t> </a:t>
            </a:r>
            <a:r>
              <a:rPr lang="en-US" dirty="0" err="1"/>
              <a:t>setzen</a:t>
            </a:r>
            <a:endParaRPr lang="en-US" dirty="0"/>
          </a:p>
          <a:p>
            <a:r>
              <a:rPr lang="en-US" dirty="0" err="1"/>
              <a:t>Unittests</a:t>
            </a:r>
            <a:endParaRPr lang="en-US" dirty="0"/>
          </a:p>
          <a:p>
            <a:r>
              <a:rPr lang="en-US" dirty="0" err="1"/>
              <a:t>Methoden</a:t>
            </a:r>
            <a:endParaRPr lang="en-US" dirty="0"/>
          </a:p>
          <a:p>
            <a:r>
              <a:rPr lang="en-US" dirty="0"/>
              <a:t>Challenge Editor </a:t>
            </a:r>
            <a:r>
              <a:rPr lang="en-US" dirty="0" err="1"/>
              <a:t>erstellen</a:t>
            </a:r>
            <a:endParaRPr lang="en-US" dirty="0"/>
          </a:p>
          <a:p>
            <a:r>
              <a:rPr lang="en-US" dirty="0" err="1"/>
              <a:t>ControlUnit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0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0888"/>
            <a:ext cx="7772400" cy="1500187"/>
          </a:xfrm>
        </p:spPr>
        <p:txBody>
          <a:bodyPr/>
          <a:lstStyle/>
          <a:p>
            <a:pPr algn="ctr"/>
            <a:r>
              <a:rPr lang="de-DE" sz="3600" dirty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9087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Bildschirmpräsentation (4:3)</PresentationFormat>
  <Paragraphs>43</Paragraphs>
  <Slides>8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2</vt:i4>
      </vt:variant>
    </vt:vector>
  </HeadingPairs>
  <TitlesOfParts>
    <vt:vector size="15" baseType="lpstr">
      <vt:lpstr>ＭＳ Ｐゴシック</vt:lpstr>
      <vt:lpstr>Arial</vt:lpstr>
      <vt:lpstr>Frutiger 45 Light</vt:lpstr>
      <vt:lpstr>Times New Roman</vt:lpstr>
      <vt:lpstr>Standarddesign</vt:lpstr>
      <vt:lpstr>ChallengeMe Ein Projekt von Team 42</vt:lpstr>
      <vt:lpstr>Bisherige Fortschritte</vt:lpstr>
      <vt:lpstr>UML Diagramm</vt:lpstr>
      <vt:lpstr>Preview der Attribute</vt:lpstr>
      <vt:lpstr>Preview der Attribute</vt:lpstr>
      <vt:lpstr>Schwierigkeiten</vt:lpstr>
      <vt:lpstr>Zukünftige Entwicklung</vt:lpstr>
      <vt:lpstr>PowerPoint-Präsentation</vt:lpstr>
      <vt:lpstr>Gesamt mit Lösungen</vt:lpstr>
      <vt:lpstr>Ohne Lösungen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Wendl</dc:creator>
  <cp:lastModifiedBy>Max</cp:lastModifiedBy>
  <cp:revision>924</cp:revision>
  <dcterms:created xsi:type="dcterms:W3CDTF">1601-01-01T00:00:00Z</dcterms:created>
  <dcterms:modified xsi:type="dcterms:W3CDTF">2017-01-03T11:46:58Z</dcterms:modified>
</cp:coreProperties>
</file>