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5" r:id="rId11"/>
  </p:sldIdLst>
  <p:sldSz cx="9144000" cy="6858000" type="screen4x3"/>
  <p:notesSz cx="6858000" cy="9144000"/>
  <p:custShowLst>
    <p:custShow name="Gesamt mit Lösungen" id="0">
      <p:sldLst/>
    </p:custShow>
    <p:custShow name="Ohne Lösungen" id="1">
      <p:sldLst/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280" autoAdjust="0"/>
  </p:normalViewPr>
  <p:slideViewPr>
    <p:cSldViewPr>
      <p:cViewPr varScale="1">
        <p:scale>
          <a:sx n="72" d="100"/>
          <a:sy n="72" d="100"/>
        </p:scale>
        <p:origin x="1182" y="60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2735FF20-B5F8-4D39-BED7-9E775B638E8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99FB60E-8188-4A71-B14A-C7501231197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4DF80-5E8A-41AD-8BC9-D9935541978F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5A67-3FA5-4950-94E5-BA2B9825A15F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lvl="0"/>
            <a:r>
              <a:rPr lang="de-DE" altLang="de-DE" noProof="0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563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9190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89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74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379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7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94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78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80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6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475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899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552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6683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096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768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275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90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3767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820150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5863" name="Text Box 7"/>
          <p:cNvSpPr txBox="1">
            <a:spLocks noChangeArrowheads="1"/>
          </p:cNvSpPr>
          <p:nvPr/>
        </p:nvSpPr>
        <p:spPr bwMode="auto">
          <a:xfrm>
            <a:off x="1481138" y="6386513"/>
            <a:ext cx="46085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de-DE" altLang="de-DE" sz="2200">
              <a:solidFill>
                <a:schemeClr val="bg1"/>
              </a:solidFill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533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altLang="de-DE" sz="1200" b="0" dirty="0">
              <a:solidFill>
                <a:srgbClr val="003B7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5874" name="Rectangle 18"/>
          <p:cNvSpPr>
            <a:spLocks noChangeArrowheads="1"/>
          </p:cNvSpPr>
          <p:nvPr userDrawn="1"/>
        </p:nvSpPr>
        <p:spPr bwMode="auto">
          <a:xfrm>
            <a:off x="6948488" y="973138"/>
            <a:ext cx="963612" cy="5884862"/>
          </a:xfrm>
          <a:prstGeom prst="rect">
            <a:avLst/>
          </a:prstGeom>
          <a:gradFill rotWithShape="1">
            <a:gsLst>
              <a:gs pos="0">
                <a:srgbClr val="E7E7E7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9246331-2B5C-48D6-9F73-C80362B4D767}" type="slidenum">
              <a:rPr lang="de-DE" altLang="de-DE" sz="1200" b="0">
                <a:solidFill>
                  <a:srgbClr val="003B79"/>
                </a:solidFill>
                <a:ea typeface="ＭＳ Ｐゴシック" panose="020B0600070205080204" pitchFamily="34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altLang="de-DE" sz="1200" b="0">
              <a:solidFill>
                <a:srgbClr val="003B79"/>
              </a:solidFill>
              <a:ea typeface="ＭＳ Ｐゴシック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 kern="1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 kern="1200">
          <a:solidFill>
            <a:srgbClr val="003B79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 kern="1200">
          <a:solidFill>
            <a:srgbClr val="003B79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C160-8973-439E-8ECA-A7547917486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2AC3-95BA-4BE3-AE6D-09EC1D826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17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z="4000" dirty="0" err="1"/>
              <a:t>ChallengeMe</a:t>
            </a:r>
            <a:br>
              <a:rPr lang="de-DE" altLang="de-DE" b="0" dirty="0"/>
            </a:br>
            <a:r>
              <a:rPr lang="de-DE" altLang="de-DE" b="0" dirty="0"/>
              <a:t>Ein Projekt von Team 42</a:t>
            </a:r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149080"/>
            <a:ext cx="8640763" cy="1938337"/>
          </a:xfrm>
        </p:spPr>
        <p:txBody>
          <a:bodyPr/>
          <a:lstStyle/>
          <a:p>
            <a:r>
              <a:rPr lang="de-DE" altLang="de-DE" dirty="0"/>
              <a:t>Florian Höfer</a:t>
            </a:r>
          </a:p>
          <a:p>
            <a:r>
              <a:rPr lang="de-DE" altLang="de-DE" dirty="0"/>
              <a:t>Felix Kießling</a:t>
            </a:r>
          </a:p>
          <a:p>
            <a:r>
              <a:rPr lang="de-DE" altLang="de-DE" dirty="0"/>
              <a:t>Peter Winter</a:t>
            </a:r>
          </a:p>
          <a:p>
            <a:r>
              <a:rPr lang="de-DE" altLang="de-DE" dirty="0"/>
              <a:t>Max Wendl</a:t>
            </a:r>
          </a:p>
        </p:txBody>
      </p:sp>
      <p:sp>
        <p:nvSpPr>
          <p:cNvPr id="8768517" name="Text Box 5"/>
          <p:cNvSpPr txBox="1">
            <a:spLocks noChangeArrowheads="1"/>
          </p:cNvSpPr>
          <p:nvPr/>
        </p:nvSpPr>
        <p:spPr bwMode="auto">
          <a:xfrm>
            <a:off x="314325" y="6467475"/>
            <a:ext cx="52657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altLang="de-DE" sz="1200" b="0" dirty="0">
                <a:solidFill>
                  <a:srgbClr val="003B79"/>
                </a:solidFill>
                <a:ea typeface="ＭＳ Ｐゴシック" panose="020B0600070205080204" pitchFamily="34" charset="-128"/>
              </a:rPr>
              <a:t>Wintersemester 2016/2017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Zukünftige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564904"/>
            <a:ext cx="8820150" cy="4032746"/>
          </a:xfrm>
        </p:spPr>
        <p:txBody>
          <a:bodyPr/>
          <a:lstStyle/>
          <a:p>
            <a:r>
              <a:rPr lang="en-US" dirty="0"/>
              <a:t>Klassen </a:t>
            </a:r>
            <a:r>
              <a:rPr lang="en-US" dirty="0" err="1"/>
              <a:t>miteinander</a:t>
            </a:r>
            <a:r>
              <a:rPr lang="en-US" dirty="0"/>
              <a:t> in </a:t>
            </a:r>
            <a:r>
              <a:rPr lang="en-US" dirty="0" err="1"/>
              <a:t>Beziehung</a:t>
            </a:r>
            <a:r>
              <a:rPr lang="en-US" dirty="0"/>
              <a:t> </a:t>
            </a:r>
            <a:r>
              <a:rPr lang="en-US" dirty="0" err="1"/>
              <a:t>setzen</a:t>
            </a:r>
            <a:endParaRPr lang="en-US" dirty="0"/>
          </a:p>
          <a:p>
            <a:r>
              <a:rPr lang="en-US" dirty="0" err="1"/>
              <a:t>Unittests</a:t>
            </a:r>
            <a:endParaRPr lang="en-US" dirty="0"/>
          </a:p>
          <a:p>
            <a:r>
              <a:rPr lang="en-US" dirty="0" err="1"/>
              <a:t>Methoden</a:t>
            </a:r>
            <a:endParaRPr lang="en-US" dirty="0"/>
          </a:p>
          <a:p>
            <a:r>
              <a:rPr lang="en-US" dirty="0"/>
              <a:t>Challenge Editor </a:t>
            </a:r>
            <a:r>
              <a:rPr lang="en-US" dirty="0" err="1"/>
              <a:t>erstellen</a:t>
            </a:r>
            <a:endParaRPr lang="en-US" dirty="0"/>
          </a:p>
          <a:p>
            <a:r>
              <a:rPr lang="en-US" dirty="0" err="1"/>
              <a:t>ControlUnit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846"/>
            <a:ext cx="9144001" cy="68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0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Was wir geschafft haben</a:t>
            </a:r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0362" y="1988840"/>
            <a:ext cx="8820150" cy="3600400"/>
          </a:xfrm>
        </p:spPr>
        <p:txBody>
          <a:bodyPr/>
          <a:lstStyle/>
          <a:p>
            <a:r>
              <a:rPr lang="de-DE" altLang="de-DE" dirty="0" err="1"/>
              <a:t>Unittests</a:t>
            </a:r>
            <a:endParaRPr lang="de-DE" altLang="de-DE" dirty="0"/>
          </a:p>
          <a:p>
            <a:r>
              <a:rPr lang="de-DE" altLang="de-DE" dirty="0"/>
              <a:t>Methoden ausprogrammiert</a:t>
            </a:r>
          </a:p>
          <a:p>
            <a:r>
              <a:rPr lang="de-DE" altLang="de-DE" dirty="0"/>
              <a:t>Challenge Editor wurde in Challenge integriert</a:t>
            </a:r>
          </a:p>
          <a:p>
            <a:r>
              <a:rPr lang="de-DE" altLang="de-DE" dirty="0"/>
              <a:t>Verwaltung und Struktur wurde weitgehend implementiert</a:t>
            </a:r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r>
              <a:rPr lang="de-DE" altLang="de-DE" dirty="0">
                <a:sym typeface="Wingdings" panose="05000000000000000000" pitchFamily="2" charset="2"/>
              </a:rPr>
              <a:t> Programmierarbeit wurde größtenteils abgeschlossen!</a:t>
            </a:r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16609"/>
            <a:ext cx="8820150" cy="3528615"/>
          </a:xfrm>
        </p:spPr>
        <p:txBody>
          <a:bodyPr/>
          <a:lstStyle/>
          <a:p>
            <a:r>
              <a:rPr lang="de-DE" dirty="0"/>
              <a:t>Es kann ein Benutzer angelegt werden</a:t>
            </a:r>
          </a:p>
          <a:p>
            <a:r>
              <a:rPr lang="de-DE" dirty="0"/>
              <a:t>Daten werden lokal in einer Datei gespeichert</a:t>
            </a:r>
          </a:p>
          <a:p>
            <a:r>
              <a:rPr lang="de-DE" dirty="0"/>
              <a:t>Der Benutzer kann eine Challenge annehmen sowie eigene erstellen</a:t>
            </a:r>
          </a:p>
          <a:p>
            <a:r>
              <a:rPr lang="de-DE" dirty="0"/>
              <a:t>Eine Challenge kann bewertet werden</a:t>
            </a:r>
          </a:p>
          <a:p>
            <a:r>
              <a:rPr lang="de-DE" dirty="0"/>
              <a:t>Außerdem kann der Name, die Beschreibung und die Bearbeitungszeit nachträglich geändert werden</a:t>
            </a:r>
          </a:p>
          <a:p>
            <a:r>
              <a:rPr lang="de-DE" dirty="0"/>
              <a:t>Chatfunktion funktioniert auf Konsolenbasis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4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 für User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820150" cy="27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9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 für </a:t>
            </a:r>
            <a:r>
              <a:rPr lang="de-DE" dirty="0" err="1"/>
              <a:t>Challenges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8820150" cy="2076889"/>
          </a:xfrm>
        </p:spPr>
      </p:pic>
    </p:spTree>
    <p:extLst>
      <p:ext uri="{BB962C8B-B14F-4D97-AF65-F5344CB8AC3E}">
        <p14:creationId xmlns:p14="http://schemas.microsoft.com/office/powerpoint/2010/main" val="358779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Chatfunktion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6" b="42857"/>
          <a:stretch/>
        </p:blipFill>
        <p:spPr>
          <a:xfrm>
            <a:off x="899592" y="2348880"/>
            <a:ext cx="7272808" cy="2664296"/>
          </a:xfrm>
        </p:spPr>
      </p:pic>
    </p:spTree>
    <p:extLst>
      <p:ext uri="{BB962C8B-B14F-4D97-AF65-F5344CB8AC3E}">
        <p14:creationId xmlns:p14="http://schemas.microsoft.com/office/powerpoint/2010/main" val="268032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Blick in die Zukunft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924944"/>
            <a:ext cx="8820150" cy="3312368"/>
          </a:xfrm>
        </p:spPr>
        <p:txBody>
          <a:bodyPr/>
          <a:lstStyle/>
          <a:p>
            <a:r>
              <a:rPr lang="de-DE" dirty="0"/>
              <a:t>Programmdokumentation erweitern</a:t>
            </a:r>
          </a:p>
          <a:p>
            <a:r>
              <a:rPr lang="de-DE" dirty="0"/>
              <a:t>Code fertig kommentieren</a:t>
            </a:r>
          </a:p>
          <a:p>
            <a:r>
              <a:rPr lang="de-DE" dirty="0"/>
              <a:t>Letzte Programmierarbeiten an Verwaltung und </a:t>
            </a:r>
            <a:r>
              <a:rPr lang="de-DE" dirty="0" err="1"/>
              <a:t>Challenges</a:t>
            </a:r>
            <a:r>
              <a:rPr lang="de-DE" dirty="0"/>
              <a:t> abschließen</a:t>
            </a:r>
          </a:p>
        </p:txBody>
      </p:sp>
    </p:spTree>
    <p:extLst>
      <p:ext uri="{BB962C8B-B14F-4D97-AF65-F5344CB8AC3E}">
        <p14:creationId xmlns:p14="http://schemas.microsoft.com/office/powerpoint/2010/main" val="395500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1151309"/>
          </a:xfrm>
        </p:spPr>
        <p:txBody>
          <a:bodyPr/>
          <a:lstStyle/>
          <a:p>
            <a:pPr algn="ctr"/>
            <a:r>
              <a:rPr lang="de-DE" sz="4000" b="0" dirty="0"/>
              <a:t>Vielen Dank für Ihre Aufmerksamkeit</a:t>
            </a:r>
            <a:r>
              <a:rPr lang="de-DE" sz="4000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1273992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Bildschirmpräsentation (4:3)</PresentationFormat>
  <Paragraphs>37</Paragraphs>
  <Slides>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  <vt:variant>
        <vt:lpstr>Zielgruppenorientierte Präsentationen</vt:lpstr>
      </vt:variant>
      <vt:variant>
        <vt:i4>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Frutiger 45 Light</vt:lpstr>
      <vt:lpstr>Times New Roman</vt:lpstr>
      <vt:lpstr>Wingdings</vt:lpstr>
      <vt:lpstr>Standarddesign</vt:lpstr>
      <vt:lpstr>Benutzerdefiniertes Design</vt:lpstr>
      <vt:lpstr>ChallengeMe Ein Projekt von Team 42</vt:lpstr>
      <vt:lpstr>Zukünftige Entwicklung</vt:lpstr>
      <vt:lpstr>Was wir geschafft haben</vt:lpstr>
      <vt:lpstr>Funktionen</vt:lpstr>
      <vt:lpstr>Unit Test für User</vt:lpstr>
      <vt:lpstr>Unit Test für Challenges</vt:lpstr>
      <vt:lpstr>Chatfunktion</vt:lpstr>
      <vt:lpstr>Ein Blick in die Zukunft</vt:lpstr>
      <vt:lpstr>Vielen Dank für Ihre Aufmerksamkeit!</vt:lpstr>
      <vt:lpstr>Gesamt mit Lösungen</vt:lpstr>
      <vt:lpstr>Ohne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Max</cp:lastModifiedBy>
  <cp:revision>926</cp:revision>
  <dcterms:created xsi:type="dcterms:W3CDTF">1601-01-01T00:00:00Z</dcterms:created>
  <dcterms:modified xsi:type="dcterms:W3CDTF">2017-02-07T11:28:23Z</dcterms:modified>
</cp:coreProperties>
</file>